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4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5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7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8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9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0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1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2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theme/theme13.xml" ContentType="application/vnd.openxmlformats-officedocument.theme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14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1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16.xml" ContentType="application/vnd.openxmlformats-officedocument.theme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17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18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68" r:id="rId5"/>
    <p:sldMasterId id="2147483688" r:id="rId6"/>
    <p:sldMasterId id="2147483711" r:id="rId7"/>
    <p:sldMasterId id="2147483764" r:id="rId8"/>
    <p:sldMasterId id="2147484047" r:id="rId9"/>
    <p:sldMasterId id="2147484267" r:id="rId10"/>
    <p:sldMasterId id="2147484300" r:id="rId11"/>
    <p:sldMasterId id="2147484324" r:id="rId12"/>
    <p:sldMasterId id="2147484347" r:id="rId13"/>
    <p:sldMasterId id="2147484367" r:id="rId14"/>
    <p:sldMasterId id="2147484375" r:id="rId15"/>
    <p:sldMasterId id="2147484388" r:id="rId16"/>
    <p:sldMasterId id="2147484418" r:id="rId17"/>
    <p:sldMasterId id="2147484429" r:id="rId18"/>
    <p:sldMasterId id="2147484444" r:id="rId19"/>
    <p:sldMasterId id="2147484458" r:id="rId20"/>
    <p:sldMasterId id="2147484482" r:id="rId21"/>
    <p:sldMasterId id="2147484515" r:id="rId22"/>
  </p:sldMasterIdLst>
  <p:notesMasterIdLst>
    <p:notesMasterId r:id="rId99"/>
  </p:notesMasterIdLst>
  <p:handoutMasterIdLst>
    <p:handoutMasterId r:id="rId100"/>
  </p:handoutMasterIdLst>
  <p:sldIdLst>
    <p:sldId id="8885" r:id="rId23"/>
    <p:sldId id="2147196305" r:id="rId24"/>
    <p:sldId id="2147196381" r:id="rId25"/>
    <p:sldId id="2147196031" r:id="rId26"/>
    <p:sldId id="2147196376" r:id="rId27"/>
    <p:sldId id="2147196034" r:id="rId28"/>
    <p:sldId id="2147196299" r:id="rId29"/>
    <p:sldId id="2147196407" r:id="rId30"/>
    <p:sldId id="2147195934" r:id="rId31"/>
    <p:sldId id="2147473148" r:id="rId32"/>
    <p:sldId id="2147196414" r:id="rId33"/>
    <p:sldId id="2147196416" r:id="rId34"/>
    <p:sldId id="2903" r:id="rId35"/>
    <p:sldId id="2904" r:id="rId36"/>
    <p:sldId id="2147196411" r:id="rId37"/>
    <p:sldId id="2147196398" r:id="rId38"/>
    <p:sldId id="2147473147" r:id="rId39"/>
    <p:sldId id="2147196417" r:id="rId40"/>
    <p:sldId id="2147196393" r:id="rId41"/>
    <p:sldId id="2147196395" r:id="rId42"/>
    <p:sldId id="2142532810" r:id="rId43"/>
    <p:sldId id="2147196392" r:id="rId44"/>
    <p:sldId id="2908" r:id="rId45"/>
    <p:sldId id="2147196396" r:id="rId46"/>
    <p:sldId id="2147196399" r:id="rId47"/>
    <p:sldId id="2147473146" r:id="rId48"/>
    <p:sldId id="2147196418" r:id="rId49"/>
    <p:sldId id="2147196412" r:id="rId50"/>
    <p:sldId id="2147473139" r:id="rId51"/>
    <p:sldId id="2147195776" r:id="rId52"/>
    <p:sldId id="2147196266" r:id="rId53"/>
    <p:sldId id="2147196383" r:id="rId54"/>
    <p:sldId id="2147196497" r:id="rId55"/>
    <p:sldId id="2147195895" r:id="rId56"/>
    <p:sldId id="2147196503" r:id="rId57"/>
    <p:sldId id="2147196499" r:id="rId58"/>
    <p:sldId id="2147195898" r:id="rId59"/>
    <p:sldId id="2147196190" r:id="rId60"/>
    <p:sldId id="2147195647" r:id="rId61"/>
    <p:sldId id="2147195901" r:id="rId62"/>
    <p:sldId id="2147195936" r:id="rId63"/>
    <p:sldId id="2147196198" r:id="rId64"/>
    <p:sldId id="2147473142" r:id="rId65"/>
    <p:sldId id="2147196413" r:id="rId66"/>
    <p:sldId id="2147473141" r:id="rId67"/>
    <p:sldId id="2147196386" r:id="rId68"/>
    <p:sldId id="2147196387" r:id="rId69"/>
    <p:sldId id="2147196273" r:id="rId70"/>
    <p:sldId id="2147196303" r:id="rId71"/>
    <p:sldId id="2147196304" r:id="rId72"/>
    <p:sldId id="2147196401" r:id="rId73"/>
    <p:sldId id="2147196402" r:id="rId74"/>
    <p:sldId id="2147196403" r:id="rId75"/>
    <p:sldId id="2147196404" r:id="rId76"/>
    <p:sldId id="2147196474" r:id="rId77"/>
    <p:sldId id="2147196475" r:id="rId78"/>
    <p:sldId id="2147196476" r:id="rId79"/>
    <p:sldId id="2147473155" r:id="rId80"/>
    <p:sldId id="2147196482" r:id="rId81"/>
    <p:sldId id="2147196406" r:id="rId82"/>
    <p:sldId id="2147195858" r:id="rId83"/>
    <p:sldId id="2147196405" r:id="rId84"/>
    <p:sldId id="2147473143" r:id="rId85"/>
    <p:sldId id="2147473144" r:id="rId86"/>
    <p:sldId id="2147473145" r:id="rId87"/>
    <p:sldId id="3179" r:id="rId88"/>
    <p:sldId id="2750" r:id="rId89"/>
    <p:sldId id="2147473140" r:id="rId90"/>
    <p:sldId id="2147196264" r:id="rId91"/>
    <p:sldId id="2147195933" r:id="rId92"/>
    <p:sldId id="2147196394" r:id="rId93"/>
    <p:sldId id="2147196492" r:id="rId94"/>
    <p:sldId id="2147196494" r:id="rId95"/>
    <p:sldId id="2147196493" r:id="rId96"/>
    <p:sldId id="2147196495" r:id="rId97"/>
    <p:sldId id="2147196496" r:id="rId98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limatberäkningsstuga - Avsnitt 7" id="{5DC0D7FB-74A5-4E01-B04E-99B551564648}">
          <p14:sldIdLst>
            <p14:sldId id="8885"/>
            <p14:sldId id="2147196305"/>
            <p14:sldId id="2147196381"/>
            <p14:sldId id="2147196031"/>
            <p14:sldId id="2147196376"/>
            <p14:sldId id="2147196034"/>
            <p14:sldId id="2147196299"/>
            <p14:sldId id="2147196407"/>
            <p14:sldId id="2147195934"/>
            <p14:sldId id="2147473148"/>
            <p14:sldId id="2147196414"/>
            <p14:sldId id="2147196416"/>
            <p14:sldId id="2903"/>
            <p14:sldId id="2904"/>
            <p14:sldId id="2147196411"/>
            <p14:sldId id="2147196398"/>
            <p14:sldId id="2147473147"/>
            <p14:sldId id="2147196417"/>
            <p14:sldId id="2147196393"/>
            <p14:sldId id="2147196395"/>
            <p14:sldId id="2142532810"/>
            <p14:sldId id="2147196392"/>
            <p14:sldId id="2908"/>
            <p14:sldId id="2147196396"/>
            <p14:sldId id="2147196399"/>
            <p14:sldId id="2147473146"/>
            <p14:sldId id="2147196418"/>
            <p14:sldId id="2147196412"/>
            <p14:sldId id="2147473139"/>
            <p14:sldId id="2147195776"/>
            <p14:sldId id="2147196266"/>
            <p14:sldId id="2147196383"/>
            <p14:sldId id="2147196497"/>
            <p14:sldId id="2147195895"/>
            <p14:sldId id="2147196503"/>
            <p14:sldId id="2147196499"/>
            <p14:sldId id="2147195898"/>
            <p14:sldId id="2147196190"/>
            <p14:sldId id="2147195647"/>
            <p14:sldId id="2147195901"/>
            <p14:sldId id="2147195936"/>
            <p14:sldId id="2147196198"/>
            <p14:sldId id="2147473142"/>
            <p14:sldId id="2147196413"/>
            <p14:sldId id="2147473141"/>
            <p14:sldId id="2147196386"/>
            <p14:sldId id="2147196387"/>
            <p14:sldId id="2147196273"/>
            <p14:sldId id="2147196303"/>
            <p14:sldId id="2147196304"/>
            <p14:sldId id="2147196401"/>
            <p14:sldId id="2147196402"/>
            <p14:sldId id="2147196403"/>
            <p14:sldId id="2147196404"/>
            <p14:sldId id="2147196474"/>
            <p14:sldId id="2147196475"/>
            <p14:sldId id="2147196476"/>
            <p14:sldId id="2147473155"/>
            <p14:sldId id="2147196482"/>
            <p14:sldId id="2147196406"/>
            <p14:sldId id="2147195858"/>
            <p14:sldId id="2147196405"/>
            <p14:sldId id="2147473143"/>
            <p14:sldId id="2147473144"/>
            <p14:sldId id="2147473145"/>
            <p14:sldId id="3179"/>
            <p14:sldId id="2750"/>
            <p14:sldId id="2147473140"/>
            <p14:sldId id="2147196264"/>
            <p14:sldId id="2147195933"/>
            <p14:sldId id="2147196394"/>
            <p14:sldId id="2147196492"/>
            <p14:sldId id="2147196494"/>
            <p14:sldId id="2147196493"/>
            <p14:sldId id="2147196495"/>
            <p14:sldId id="214719649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C7DDFB-4613-D751-3132-CE7BBE9A0A5C}" name="Lijin Zhou" initials="LZ" userId="S::Lijin.Zhou@treano.se::756c7c0a-4386-4a38-995a-cadccc8595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0E7"/>
    <a:srgbClr val="FCBDB6"/>
    <a:srgbClr val="ECD9FF"/>
    <a:srgbClr val="FFFFFF"/>
    <a:srgbClr val="CC99FF"/>
    <a:srgbClr val="DEBDFF"/>
    <a:srgbClr val="95C773"/>
    <a:srgbClr val="D8EBCD"/>
    <a:srgbClr val="89C064"/>
    <a:srgbClr val="5A8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ED2C85-236D-4F9A-834D-42AA16E0B412}" v="3" dt="2026-02-03T08:51:38.9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88620" autoAdjust="0"/>
  </p:normalViewPr>
  <p:slideViewPr>
    <p:cSldViewPr snapToGrid="0">
      <p:cViewPr varScale="1">
        <p:scale>
          <a:sx n="94" d="100"/>
          <a:sy n="94" d="100"/>
        </p:scale>
        <p:origin x="11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4.xml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20.xml"/><Relationship Id="rId47" Type="http://schemas.openxmlformats.org/officeDocument/2006/relationships/slide" Target="slides/slide25.xml"/><Relationship Id="rId63" Type="http://schemas.openxmlformats.org/officeDocument/2006/relationships/slide" Target="slides/slide41.xml"/><Relationship Id="rId68" Type="http://schemas.openxmlformats.org/officeDocument/2006/relationships/slide" Target="slides/slide46.xml"/><Relationship Id="rId84" Type="http://schemas.openxmlformats.org/officeDocument/2006/relationships/slide" Target="slides/slide62.xml"/><Relationship Id="rId89" Type="http://schemas.openxmlformats.org/officeDocument/2006/relationships/slide" Target="slides/slide67.xml"/><Relationship Id="rId16" Type="http://schemas.openxmlformats.org/officeDocument/2006/relationships/slideMaster" Target="slideMasters/slideMaster13.xml"/><Relationship Id="rId107" Type="http://schemas.microsoft.com/office/2018/10/relationships/authors" Target="authors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53" Type="http://schemas.openxmlformats.org/officeDocument/2006/relationships/slide" Target="slides/slide31.xml"/><Relationship Id="rId58" Type="http://schemas.openxmlformats.org/officeDocument/2006/relationships/slide" Target="slides/slide36.xml"/><Relationship Id="rId74" Type="http://schemas.openxmlformats.org/officeDocument/2006/relationships/slide" Target="slides/slide52.xml"/><Relationship Id="rId79" Type="http://schemas.openxmlformats.org/officeDocument/2006/relationships/slide" Target="slides/slide57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68.xml"/><Relationship Id="rId95" Type="http://schemas.openxmlformats.org/officeDocument/2006/relationships/slide" Target="slides/slide73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5.xml"/><Relationship Id="rId43" Type="http://schemas.openxmlformats.org/officeDocument/2006/relationships/slide" Target="slides/slide21.xml"/><Relationship Id="rId48" Type="http://schemas.openxmlformats.org/officeDocument/2006/relationships/slide" Target="slides/slide26.xml"/><Relationship Id="rId64" Type="http://schemas.openxmlformats.org/officeDocument/2006/relationships/slide" Target="slides/slide42.xml"/><Relationship Id="rId69" Type="http://schemas.openxmlformats.org/officeDocument/2006/relationships/slide" Target="slides/slide47.xml"/><Relationship Id="rId80" Type="http://schemas.openxmlformats.org/officeDocument/2006/relationships/slide" Target="slides/slide58.xml"/><Relationship Id="rId85" Type="http://schemas.openxmlformats.org/officeDocument/2006/relationships/slide" Target="slides/slide6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33" Type="http://schemas.openxmlformats.org/officeDocument/2006/relationships/slide" Target="slides/slide11.xml"/><Relationship Id="rId38" Type="http://schemas.openxmlformats.org/officeDocument/2006/relationships/slide" Target="slides/slide16.xml"/><Relationship Id="rId59" Type="http://schemas.openxmlformats.org/officeDocument/2006/relationships/slide" Target="slides/slide37.xml"/><Relationship Id="rId103" Type="http://schemas.openxmlformats.org/officeDocument/2006/relationships/theme" Target="theme/theme1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19.xml"/><Relationship Id="rId54" Type="http://schemas.openxmlformats.org/officeDocument/2006/relationships/slide" Target="slides/slide32.xml"/><Relationship Id="rId62" Type="http://schemas.openxmlformats.org/officeDocument/2006/relationships/slide" Target="slides/slide40.xml"/><Relationship Id="rId70" Type="http://schemas.openxmlformats.org/officeDocument/2006/relationships/slide" Target="slides/slide48.xml"/><Relationship Id="rId75" Type="http://schemas.openxmlformats.org/officeDocument/2006/relationships/slide" Target="slides/slide53.xml"/><Relationship Id="rId83" Type="http://schemas.openxmlformats.org/officeDocument/2006/relationships/slide" Target="slides/slide61.xml"/><Relationship Id="rId88" Type="http://schemas.openxmlformats.org/officeDocument/2006/relationships/slide" Target="slides/slide66.xml"/><Relationship Id="rId91" Type="http://schemas.openxmlformats.org/officeDocument/2006/relationships/slide" Target="slides/slide69.xml"/><Relationship Id="rId96" Type="http://schemas.openxmlformats.org/officeDocument/2006/relationships/slide" Target="slides/slide7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36" Type="http://schemas.openxmlformats.org/officeDocument/2006/relationships/slide" Target="slides/slide14.xml"/><Relationship Id="rId49" Type="http://schemas.openxmlformats.org/officeDocument/2006/relationships/slide" Target="slides/slide27.xml"/><Relationship Id="rId57" Type="http://schemas.openxmlformats.org/officeDocument/2006/relationships/slide" Target="slides/slide35.xml"/><Relationship Id="rId106" Type="http://schemas.microsoft.com/office/2015/10/relationships/revisionInfo" Target="revisionInfo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9.xml"/><Relationship Id="rId44" Type="http://schemas.openxmlformats.org/officeDocument/2006/relationships/slide" Target="slides/slide22.xml"/><Relationship Id="rId52" Type="http://schemas.openxmlformats.org/officeDocument/2006/relationships/slide" Target="slides/slide30.xml"/><Relationship Id="rId60" Type="http://schemas.openxmlformats.org/officeDocument/2006/relationships/slide" Target="slides/slide38.xml"/><Relationship Id="rId65" Type="http://schemas.openxmlformats.org/officeDocument/2006/relationships/slide" Target="slides/slide43.xml"/><Relationship Id="rId73" Type="http://schemas.openxmlformats.org/officeDocument/2006/relationships/slide" Target="slides/slide51.xml"/><Relationship Id="rId78" Type="http://schemas.openxmlformats.org/officeDocument/2006/relationships/slide" Target="slides/slide56.xml"/><Relationship Id="rId81" Type="http://schemas.openxmlformats.org/officeDocument/2006/relationships/slide" Target="slides/slide59.xml"/><Relationship Id="rId86" Type="http://schemas.openxmlformats.org/officeDocument/2006/relationships/slide" Target="slides/slide64.xml"/><Relationship Id="rId94" Type="http://schemas.openxmlformats.org/officeDocument/2006/relationships/slide" Target="slides/slide72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7.xml"/><Relationship Id="rId34" Type="http://schemas.openxmlformats.org/officeDocument/2006/relationships/slide" Target="slides/slide12.xml"/><Relationship Id="rId50" Type="http://schemas.openxmlformats.org/officeDocument/2006/relationships/slide" Target="slides/slide28.xml"/><Relationship Id="rId55" Type="http://schemas.openxmlformats.org/officeDocument/2006/relationships/slide" Target="slides/slide33.xml"/><Relationship Id="rId76" Type="http://schemas.openxmlformats.org/officeDocument/2006/relationships/slide" Target="slides/slide54.xml"/><Relationship Id="rId97" Type="http://schemas.openxmlformats.org/officeDocument/2006/relationships/slide" Target="slides/slide75.xml"/><Relationship Id="rId10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49.xml"/><Relationship Id="rId92" Type="http://schemas.openxmlformats.org/officeDocument/2006/relationships/slide" Target="slides/slide70.xml"/><Relationship Id="rId2" Type="http://schemas.openxmlformats.org/officeDocument/2006/relationships/customXml" Target="../customXml/item2.xml"/><Relationship Id="rId29" Type="http://schemas.openxmlformats.org/officeDocument/2006/relationships/slide" Target="slides/slide7.xml"/><Relationship Id="rId24" Type="http://schemas.openxmlformats.org/officeDocument/2006/relationships/slide" Target="slides/slide2.xml"/><Relationship Id="rId40" Type="http://schemas.openxmlformats.org/officeDocument/2006/relationships/slide" Target="slides/slide18.xml"/><Relationship Id="rId45" Type="http://schemas.openxmlformats.org/officeDocument/2006/relationships/slide" Target="slides/slide23.xml"/><Relationship Id="rId66" Type="http://schemas.openxmlformats.org/officeDocument/2006/relationships/slide" Target="slides/slide44.xml"/><Relationship Id="rId87" Type="http://schemas.openxmlformats.org/officeDocument/2006/relationships/slide" Target="slides/slide65.xml"/><Relationship Id="rId61" Type="http://schemas.openxmlformats.org/officeDocument/2006/relationships/slide" Target="slides/slide39.xml"/><Relationship Id="rId82" Type="http://schemas.openxmlformats.org/officeDocument/2006/relationships/slide" Target="slides/slide60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56" Type="http://schemas.openxmlformats.org/officeDocument/2006/relationships/slide" Target="slides/slide34.xml"/><Relationship Id="rId77" Type="http://schemas.openxmlformats.org/officeDocument/2006/relationships/slide" Target="slides/slide55.xml"/><Relationship Id="rId100" Type="http://schemas.openxmlformats.org/officeDocument/2006/relationships/handoutMaster" Target="handoutMasters/handoutMaster1.xml"/><Relationship Id="rId105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29.xml"/><Relationship Id="rId72" Type="http://schemas.openxmlformats.org/officeDocument/2006/relationships/slide" Target="slides/slide50.xml"/><Relationship Id="rId93" Type="http://schemas.openxmlformats.org/officeDocument/2006/relationships/slide" Target="slides/slide71.xml"/><Relationship Id="rId98" Type="http://schemas.openxmlformats.org/officeDocument/2006/relationships/slide" Target="slides/slide76.xml"/><Relationship Id="rId3" Type="http://schemas.openxmlformats.org/officeDocument/2006/relationships/customXml" Target="../customXml/item3.xml"/><Relationship Id="rId25" Type="http://schemas.openxmlformats.org/officeDocument/2006/relationships/slide" Target="slides/slide3.xml"/><Relationship Id="rId46" Type="http://schemas.openxmlformats.org/officeDocument/2006/relationships/slide" Target="slides/slide24.xml"/><Relationship Id="rId67" Type="http://schemas.openxmlformats.org/officeDocument/2006/relationships/slide" Target="slides/slide4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Holmgren" userId="e16a8c9e-d9a5-4622-a576-2f608cbe6034" providerId="ADAL" clId="{323D3F8E-A5AB-4B6D-988B-5ADBC19C1A44}"/>
    <pc:docChg chg="undo redo custSel addSld delSld modSld sldOrd delMainMaster modMainMaster delSection modSection">
      <pc:chgData name="Andreas Holmgren" userId="e16a8c9e-d9a5-4622-a576-2f608cbe6034" providerId="ADAL" clId="{323D3F8E-A5AB-4B6D-988B-5ADBC19C1A44}" dt="2026-02-03T08:58:32.327" v="15501" actId="20577"/>
      <pc:docMkLst>
        <pc:docMk/>
      </pc:docMkLst>
      <pc:sldChg chg="add">
        <pc:chgData name="Andreas Holmgren" userId="e16a8c9e-d9a5-4622-a576-2f608cbe6034" providerId="ADAL" clId="{323D3F8E-A5AB-4B6D-988B-5ADBC19C1A44}" dt="2026-01-07T10:16:26.041" v="96"/>
        <pc:sldMkLst>
          <pc:docMk/>
          <pc:sldMk cId="897746152" sldId="2750"/>
        </pc:sldMkLst>
      </pc:sldChg>
      <pc:sldChg chg="add mod ord modShow">
        <pc:chgData name="Andreas Holmgren" userId="e16a8c9e-d9a5-4622-a576-2f608cbe6034" providerId="ADAL" clId="{323D3F8E-A5AB-4B6D-988B-5ADBC19C1A44}" dt="2026-01-08T16:09:47.474" v="7688"/>
        <pc:sldMkLst>
          <pc:docMk/>
          <pc:sldMk cId="2105709494" sldId="2903"/>
        </pc:sldMkLst>
      </pc:sldChg>
      <pc:sldChg chg="modSp add mod ord modShow">
        <pc:chgData name="Andreas Holmgren" userId="e16a8c9e-d9a5-4622-a576-2f608cbe6034" providerId="ADAL" clId="{323D3F8E-A5AB-4B6D-988B-5ADBC19C1A44}" dt="2026-01-16T11:38:49.699" v="15044" actId="1076"/>
        <pc:sldMkLst>
          <pc:docMk/>
          <pc:sldMk cId="2452586071" sldId="2904"/>
        </pc:sldMkLst>
        <pc:picChg chg="mod">
          <ac:chgData name="Andreas Holmgren" userId="e16a8c9e-d9a5-4622-a576-2f608cbe6034" providerId="ADAL" clId="{323D3F8E-A5AB-4B6D-988B-5ADBC19C1A44}" dt="2026-01-16T11:38:49.699" v="15044" actId="1076"/>
          <ac:picMkLst>
            <pc:docMk/>
            <pc:sldMk cId="2452586071" sldId="2904"/>
            <ac:picMk id="7" creationId="{AB067EA5-1322-4CB6-9375-AAA15E6AB634}"/>
          </ac:picMkLst>
        </pc:picChg>
      </pc:sldChg>
      <pc:sldChg chg="delSp modSp add mod ord delAnim modShow">
        <pc:chgData name="Andreas Holmgren" userId="e16a8c9e-d9a5-4622-a576-2f608cbe6034" providerId="ADAL" clId="{323D3F8E-A5AB-4B6D-988B-5ADBC19C1A44}" dt="2026-01-09T06:43:03.331" v="9985"/>
        <pc:sldMkLst>
          <pc:docMk/>
          <pc:sldMk cId="2599602598" sldId="2908"/>
        </pc:sldMkLst>
        <pc:spChg chg="mod">
          <ac:chgData name="Andreas Holmgren" userId="e16a8c9e-d9a5-4622-a576-2f608cbe6034" providerId="ADAL" clId="{323D3F8E-A5AB-4B6D-988B-5ADBC19C1A44}" dt="2026-01-09T06:41:36.409" v="9983" actId="20577"/>
          <ac:spMkLst>
            <pc:docMk/>
            <pc:sldMk cId="2599602598" sldId="2908"/>
            <ac:spMk id="2" creationId="{99AD1B84-EAFE-2C98-4363-8033009134A9}"/>
          </ac:spMkLst>
        </pc:spChg>
      </pc:sldChg>
      <pc:sldChg chg="add del">
        <pc:chgData name="Andreas Holmgren" userId="e16a8c9e-d9a5-4622-a576-2f608cbe6034" providerId="ADAL" clId="{323D3F8E-A5AB-4B6D-988B-5ADBC19C1A44}" dt="2026-01-07T10:16:26.041" v="96"/>
        <pc:sldMkLst>
          <pc:docMk/>
          <pc:sldMk cId="4058215853" sldId="3179"/>
        </pc:sldMkLst>
      </pc:sldChg>
      <pc:sldChg chg="modSp mod">
        <pc:chgData name="Andreas Holmgren" userId="e16a8c9e-d9a5-4622-a576-2f608cbe6034" providerId="ADAL" clId="{323D3F8E-A5AB-4B6D-988B-5ADBC19C1A44}" dt="2026-01-07T09:59:43.840" v="54" actId="20577"/>
        <pc:sldMkLst>
          <pc:docMk/>
          <pc:sldMk cId="1354321877" sldId="8885"/>
        </pc:sldMkLst>
        <pc:spChg chg="mod">
          <ac:chgData name="Andreas Holmgren" userId="e16a8c9e-d9a5-4622-a576-2f608cbe6034" providerId="ADAL" clId="{323D3F8E-A5AB-4B6D-988B-5ADBC19C1A44}" dt="2026-01-07T09:59:43.840" v="54" actId="20577"/>
          <ac:spMkLst>
            <pc:docMk/>
            <pc:sldMk cId="1354321877" sldId="8885"/>
            <ac:spMk id="2" creationId="{E32B5093-792A-49EA-BE56-1D3DC6D5FBC6}"/>
          </ac:spMkLst>
        </pc:spChg>
      </pc:sldChg>
      <pc:sldChg chg="addSp delSp modSp add mod">
        <pc:chgData name="Andreas Holmgren" userId="e16a8c9e-d9a5-4622-a576-2f608cbe6034" providerId="ADAL" clId="{323D3F8E-A5AB-4B6D-988B-5ADBC19C1A44}" dt="2026-01-07T14:08:36.691" v="4827" actId="2711"/>
        <pc:sldMkLst>
          <pc:docMk/>
          <pc:sldMk cId="2993880130" sldId="2142532810"/>
        </pc:sldMkLst>
        <pc:spChg chg="mod">
          <ac:chgData name="Andreas Holmgren" userId="e16a8c9e-d9a5-4622-a576-2f608cbe6034" providerId="ADAL" clId="{323D3F8E-A5AB-4B6D-988B-5ADBC19C1A44}" dt="2026-01-07T14:08:17.976" v="4825" actId="404"/>
          <ac:spMkLst>
            <pc:docMk/>
            <pc:sldMk cId="2993880130" sldId="2142532810"/>
            <ac:spMk id="3" creationId="{1FD602D4-56FF-3445-9143-97BB8A878DF1}"/>
          </ac:spMkLst>
        </pc:spChg>
        <pc:spChg chg="mod">
          <ac:chgData name="Andreas Holmgren" userId="e16a8c9e-d9a5-4622-a576-2f608cbe6034" providerId="ADAL" clId="{323D3F8E-A5AB-4B6D-988B-5ADBC19C1A44}" dt="2026-01-07T14:08:36.691" v="4827" actId="2711"/>
          <ac:spMkLst>
            <pc:docMk/>
            <pc:sldMk cId="2993880130" sldId="2142532810"/>
            <ac:spMk id="6" creationId="{667A9482-0240-7347-A8A2-653B1380ECD3}"/>
          </ac:spMkLst>
        </pc:spChg>
        <pc:spChg chg="mod">
          <ac:chgData name="Andreas Holmgren" userId="e16a8c9e-d9a5-4622-a576-2f608cbe6034" providerId="ADAL" clId="{323D3F8E-A5AB-4B6D-988B-5ADBC19C1A44}" dt="2026-01-07T14:08:27.912" v="4826" actId="2711"/>
          <ac:spMkLst>
            <pc:docMk/>
            <pc:sldMk cId="2993880130" sldId="2142532810"/>
            <ac:spMk id="41" creationId="{BF81D734-8C06-9347-A915-2BE1419B1A83}"/>
          </ac:spMkLst>
        </pc:spChg>
        <pc:spChg chg="mod">
          <ac:chgData name="Andreas Holmgren" userId="e16a8c9e-d9a5-4622-a576-2f608cbe6034" providerId="ADAL" clId="{323D3F8E-A5AB-4B6D-988B-5ADBC19C1A44}" dt="2026-01-07T14:08:27.912" v="4826" actId="2711"/>
          <ac:spMkLst>
            <pc:docMk/>
            <pc:sldMk cId="2993880130" sldId="2142532810"/>
            <ac:spMk id="42" creationId="{CA33E56A-72AD-9B43-9976-8D4FDE645905}"/>
          </ac:spMkLst>
        </pc:spChg>
        <pc:spChg chg="mod">
          <ac:chgData name="Andreas Holmgren" userId="e16a8c9e-d9a5-4622-a576-2f608cbe6034" providerId="ADAL" clId="{323D3F8E-A5AB-4B6D-988B-5ADBC19C1A44}" dt="2026-01-07T14:08:27.912" v="4826" actId="2711"/>
          <ac:spMkLst>
            <pc:docMk/>
            <pc:sldMk cId="2993880130" sldId="2142532810"/>
            <ac:spMk id="47" creationId="{057FAB9D-1869-A944-B991-CF7319964315}"/>
          </ac:spMkLst>
        </pc:spChg>
        <pc:spChg chg="mod">
          <ac:chgData name="Andreas Holmgren" userId="e16a8c9e-d9a5-4622-a576-2f608cbe6034" providerId="ADAL" clId="{323D3F8E-A5AB-4B6D-988B-5ADBC19C1A44}" dt="2026-01-07T14:08:27.912" v="4826" actId="2711"/>
          <ac:spMkLst>
            <pc:docMk/>
            <pc:sldMk cId="2993880130" sldId="2142532810"/>
            <ac:spMk id="49" creationId="{4CB6E0F7-02AB-F348-A9FE-602ADB609016}"/>
          </ac:spMkLst>
        </pc:spChg>
        <pc:spChg chg="mod">
          <ac:chgData name="Andreas Holmgren" userId="e16a8c9e-d9a5-4622-a576-2f608cbe6034" providerId="ADAL" clId="{323D3F8E-A5AB-4B6D-988B-5ADBC19C1A44}" dt="2026-01-07T14:08:27.912" v="4826" actId="2711"/>
          <ac:spMkLst>
            <pc:docMk/>
            <pc:sldMk cId="2993880130" sldId="2142532810"/>
            <ac:spMk id="51" creationId="{0F21904D-62E4-6F4F-98DE-B8F87D9BC029}"/>
          </ac:spMkLst>
        </pc:spChg>
        <pc:spChg chg="mod">
          <ac:chgData name="Andreas Holmgren" userId="e16a8c9e-d9a5-4622-a576-2f608cbe6034" providerId="ADAL" clId="{323D3F8E-A5AB-4B6D-988B-5ADBC19C1A44}" dt="2026-01-07T14:08:27.912" v="4826" actId="2711"/>
          <ac:spMkLst>
            <pc:docMk/>
            <pc:sldMk cId="2993880130" sldId="2142532810"/>
            <ac:spMk id="58" creationId="{7B266FD2-0505-5A4A-9436-5D2A0BC84DC5}"/>
          </ac:spMkLst>
        </pc:spChg>
        <pc:spChg chg="mod">
          <ac:chgData name="Andreas Holmgren" userId="e16a8c9e-d9a5-4622-a576-2f608cbe6034" providerId="ADAL" clId="{323D3F8E-A5AB-4B6D-988B-5ADBC19C1A44}" dt="2026-01-07T14:08:27.912" v="4826" actId="2711"/>
          <ac:spMkLst>
            <pc:docMk/>
            <pc:sldMk cId="2993880130" sldId="2142532810"/>
            <ac:spMk id="60" creationId="{9A393969-CAB0-E54B-AAE7-FEBA3E14BF09}"/>
          </ac:spMkLst>
        </pc:spChg>
        <pc:spChg chg="mod">
          <ac:chgData name="Andreas Holmgren" userId="e16a8c9e-d9a5-4622-a576-2f608cbe6034" providerId="ADAL" clId="{323D3F8E-A5AB-4B6D-988B-5ADBC19C1A44}" dt="2026-01-07T14:08:27.912" v="4826" actId="2711"/>
          <ac:spMkLst>
            <pc:docMk/>
            <pc:sldMk cId="2993880130" sldId="2142532810"/>
            <ac:spMk id="62" creationId="{E127830B-F267-EC46-B9B8-CC12ACDE1BFB}"/>
          </ac:spMkLst>
        </pc:spChg>
        <pc:spChg chg="mod">
          <ac:chgData name="Andreas Holmgren" userId="e16a8c9e-d9a5-4622-a576-2f608cbe6034" providerId="ADAL" clId="{323D3F8E-A5AB-4B6D-988B-5ADBC19C1A44}" dt="2026-01-07T14:08:27.912" v="4826" actId="2711"/>
          <ac:spMkLst>
            <pc:docMk/>
            <pc:sldMk cId="2993880130" sldId="2142532810"/>
            <ac:spMk id="63" creationId="{E484D013-4101-6343-83B4-F0484C0A9639}"/>
          </ac:spMkLst>
        </pc:spChg>
        <pc:spChg chg="mod">
          <ac:chgData name="Andreas Holmgren" userId="e16a8c9e-d9a5-4622-a576-2f608cbe6034" providerId="ADAL" clId="{323D3F8E-A5AB-4B6D-988B-5ADBC19C1A44}" dt="2026-01-07T14:08:27.912" v="4826" actId="2711"/>
          <ac:spMkLst>
            <pc:docMk/>
            <pc:sldMk cId="2993880130" sldId="2142532810"/>
            <ac:spMk id="64" creationId="{561DCC0D-9072-164D-86FE-D54320ABE862}"/>
          </ac:spMkLst>
        </pc:spChg>
      </pc:sldChg>
      <pc:sldChg chg="addSp delSp modSp mod ord">
        <pc:chgData name="Andreas Holmgren" userId="e16a8c9e-d9a5-4622-a576-2f608cbe6034" providerId="ADAL" clId="{323D3F8E-A5AB-4B6D-988B-5ADBC19C1A44}" dt="2026-01-09T07:45:56.142" v="12445" actId="20577"/>
        <pc:sldMkLst>
          <pc:docMk/>
          <pc:sldMk cId="4217672238" sldId="2147195647"/>
        </pc:sldMkLst>
        <pc:spChg chg="mod">
          <ac:chgData name="Andreas Holmgren" userId="e16a8c9e-d9a5-4622-a576-2f608cbe6034" providerId="ADAL" clId="{323D3F8E-A5AB-4B6D-988B-5ADBC19C1A44}" dt="2026-01-09T07:45:56.142" v="12445" actId="20577"/>
          <ac:spMkLst>
            <pc:docMk/>
            <pc:sldMk cId="4217672238" sldId="2147195647"/>
            <ac:spMk id="3" creationId="{5A4B4837-53B4-30A4-ABDF-A6A0DEA6EDB5}"/>
          </ac:spMkLst>
        </pc:spChg>
        <pc:picChg chg="mod">
          <ac:chgData name="Andreas Holmgren" userId="e16a8c9e-d9a5-4622-a576-2f608cbe6034" providerId="ADAL" clId="{323D3F8E-A5AB-4B6D-988B-5ADBC19C1A44}" dt="2026-01-09T07:40:07.083" v="12159" actId="1076"/>
          <ac:picMkLst>
            <pc:docMk/>
            <pc:sldMk cId="4217672238" sldId="2147195647"/>
            <ac:picMk id="5" creationId="{80229958-1BBD-625C-A1F3-1DC3D778D59F}"/>
          </ac:picMkLst>
        </pc:picChg>
      </pc:sldChg>
      <pc:sldChg chg="modSp add mod ord">
        <pc:chgData name="Andreas Holmgren" userId="e16a8c9e-d9a5-4622-a576-2f608cbe6034" providerId="ADAL" clId="{323D3F8E-A5AB-4B6D-988B-5ADBC19C1A44}" dt="2026-01-09T07:26:51.089" v="11821" actId="20577"/>
        <pc:sldMkLst>
          <pc:docMk/>
          <pc:sldMk cId="3231912746" sldId="2147195776"/>
        </pc:sldMkLst>
        <pc:spChg chg="mod">
          <ac:chgData name="Andreas Holmgren" userId="e16a8c9e-d9a5-4622-a576-2f608cbe6034" providerId="ADAL" clId="{323D3F8E-A5AB-4B6D-988B-5ADBC19C1A44}" dt="2026-01-09T07:26:51.089" v="11821" actId="20577"/>
          <ac:spMkLst>
            <pc:docMk/>
            <pc:sldMk cId="3231912746" sldId="2147195776"/>
            <ac:spMk id="2" creationId="{A32873B6-726A-E9BB-E79F-DA76D8A3B77C}"/>
          </ac:spMkLst>
        </pc:spChg>
      </pc:sldChg>
      <pc:sldChg chg="addSp delSp modSp mod ord delAnim">
        <pc:chgData name="Andreas Holmgren" userId="e16a8c9e-d9a5-4622-a576-2f608cbe6034" providerId="ADAL" clId="{323D3F8E-A5AB-4B6D-988B-5ADBC19C1A44}" dt="2026-01-07T15:21:25.979" v="7016" actId="14100"/>
        <pc:sldMkLst>
          <pc:docMk/>
          <pc:sldMk cId="4199638816" sldId="2147195858"/>
        </pc:sldMkLst>
        <pc:spChg chg="mod">
          <ac:chgData name="Andreas Holmgren" userId="e16a8c9e-d9a5-4622-a576-2f608cbe6034" providerId="ADAL" clId="{323D3F8E-A5AB-4B6D-988B-5ADBC19C1A44}" dt="2026-01-07T15:21:22.052" v="7014" actId="27636"/>
          <ac:spMkLst>
            <pc:docMk/>
            <pc:sldMk cId="4199638816" sldId="2147195858"/>
            <ac:spMk id="27" creationId="{74D0AD52-0542-E974-0284-B2C78BA39EDA}"/>
          </ac:spMkLst>
        </pc:spChg>
        <pc:picChg chg="add mod">
          <ac:chgData name="Andreas Holmgren" userId="e16a8c9e-d9a5-4622-a576-2f608cbe6034" providerId="ADAL" clId="{323D3F8E-A5AB-4B6D-988B-5ADBC19C1A44}" dt="2026-01-07T15:21:25.979" v="7016" actId="14100"/>
          <ac:picMkLst>
            <pc:docMk/>
            <pc:sldMk cId="4199638816" sldId="2147195858"/>
            <ac:picMk id="2" creationId="{607F2BA6-9B40-D2F2-3C3A-6BD61E460E9B}"/>
          </ac:picMkLst>
        </pc:picChg>
      </pc:sldChg>
      <pc:sldChg chg="modSp add mod ord">
        <pc:chgData name="Andreas Holmgren" userId="e16a8c9e-d9a5-4622-a576-2f608cbe6034" providerId="ADAL" clId="{323D3F8E-A5AB-4B6D-988B-5ADBC19C1A44}" dt="2026-01-09T07:33:46.402" v="12001"/>
        <pc:sldMkLst>
          <pc:docMk/>
          <pc:sldMk cId="2201588508" sldId="2147195895"/>
        </pc:sldMkLst>
        <pc:spChg chg="mod">
          <ac:chgData name="Andreas Holmgren" userId="e16a8c9e-d9a5-4622-a576-2f608cbe6034" providerId="ADAL" clId="{323D3F8E-A5AB-4B6D-988B-5ADBC19C1A44}" dt="2026-01-07T14:59:02.997" v="6219" actId="20577"/>
          <ac:spMkLst>
            <pc:docMk/>
            <pc:sldMk cId="2201588508" sldId="2147195895"/>
            <ac:spMk id="7" creationId="{BCC7CF90-C5E5-47EB-6AFB-5B15BB273617}"/>
          </ac:spMkLst>
        </pc:spChg>
      </pc:sldChg>
      <pc:sldChg chg="addSp delSp modSp mod ord delAnim modAnim">
        <pc:chgData name="Andreas Holmgren" userId="e16a8c9e-d9a5-4622-a576-2f608cbe6034" providerId="ADAL" clId="{323D3F8E-A5AB-4B6D-988B-5ADBC19C1A44}" dt="2026-01-09T07:37:03.638" v="12104"/>
        <pc:sldMkLst>
          <pc:docMk/>
          <pc:sldMk cId="2455077218" sldId="2147195898"/>
        </pc:sldMkLst>
        <pc:spChg chg="mod">
          <ac:chgData name="Andreas Holmgren" userId="e16a8c9e-d9a5-4622-a576-2f608cbe6034" providerId="ADAL" clId="{323D3F8E-A5AB-4B6D-988B-5ADBC19C1A44}" dt="2026-01-09T07:36:32.862" v="12102" actId="20577"/>
          <ac:spMkLst>
            <pc:docMk/>
            <pc:sldMk cId="2455077218" sldId="2147195898"/>
            <ac:spMk id="3" creationId="{507E0BCE-EF3A-FA83-AEA3-2FE3EFC2412A}"/>
          </ac:spMkLst>
        </pc:spChg>
        <pc:spChg chg="add mod">
          <ac:chgData name="Andreas Holmgren" userId="e16a8c9e-d9a5-4622-a576-2f608cbe6034" providerId="ADAL" clId="{323D3F8E-A5AB-4B6D-988B-5ADBC19C1A44}" dt="2026-01-09T07:36:27.610" v="12098" actId="6549"/>
          <ac:spMkLst>
            <pc:docMk/>
            <pc:sldMk cId="2455077218" sldId="2147195898"/>
            <ac:spMk id="9" creationId="{97A4E5D8-1B4A-138C-525D-27EF9C15CE57}"/>
          </ac:spMkLst>
        </pc:spChg>
        <pc:spChg chg="mod">
          <ac:chgData name="Andreas Holmgren" userId="e16a8c9e-d9a5-4622-a576-2f608cbe6034" providerId="ADAL" clId="{323D3F8E-A5AB-4B6D-988B-5ADBC19C1A44}" dt="2026-01-09T07:35:47.804" v="12069" actId="14100"/>
          <ac:spMkLst>
            <pc:docMk/>
            <pc:sldMk cId="2455077218" sldId="2147195898"/>
            <ac:spMk id="11" creationId="{E2480FBE-913A-C488-7355-12C2EA4CD986}"/>
          </ac:spMkLst>
        </pc:spChg>
        <pc:spChg chg="mod">
          <ac:chgData name="Andreas Holmgren" userId="e16a8c9e-d9a5-4622-a576-2f608cbe6034" providerId="ADAL" clId="{323D3F8E-A5AB-4B6D-988B-5ADBC19C1A44}" dt="2026-01-09T07:36:06.688" v="12085" actId="20577"/>
          <ac:spMkLst>
            <pc:docMk/>
            <pc:sldMk cId="2455077218" sldId="2147195898"/>
            <ac:spMk id="12" creationId="{C87F062A-0E7C-6781-DF0C-10576AB1BDC9}"/>
          </ac:spMkLst>
        </pc:spChg>
      </pc:sldChg>
      <pc:sldChg chg="addSp modSp mod ord">
        <pc:chgData name="Andreas Holmgren" userId="e16a8c9e-d9a5-4622-a576-2f608cbe6034" providerId="ADAL" clId="{323D3F8E-A5AB-4B6D-988B-5ADBC19C1A44}" dt="2026-01-09T07:58:26.585" v="13143" actId="14100"/>
        <pc:sldMkLst>
          <pc:docMk/>
          <pc:sldMk cId="1686747063" sldId="2147195901"/>
        </pc:sldMkLst>
        <pc:spChg chg="add mod">
          <ac:chgData name="Andreas Holmgren" userId="e16a8c9e-d9a5-4622-a576-2f608cbe6034" providerId="ADAL" clId="{323D3F8E-A5AB-4B6D-988B-5ADBC19C1A44}" dt="2026-01-09T07:58:26.585" v="13143" actId="14100"/>
          <ac:spMkLst>
            <pc:docMk/>
            <pc:sldMk cId="1686747063" sldId="2147195901"/>
            <ac:spMk id="2" creationId="{47C50983-C71A-332A-6220-A9CEDCFC2D7F}"/>
          </ac:spMkLst>
        </pc:spChg>
        <pc:picChg chg="mod">
          <ac:chgData name="Andreas Holmgren" userId="e16a8c9e-d9a5-4622-a576-2f608cbe6034" providerId="ADAL" clId="{323D3F8E-A5AB-4B6D-988B-5ADBC19C1A44}" dt="2026-01-09T07:46:58.256" v="12491" actId="1037"/>
          <ac:picMkLst>
            <pc:docMk/>
            <pc:sldMk cId="1686747063" sldId="2147195901"/>
            <ac:picMk id="6" creationId="{4B18F488-3469-80A2-2B7B-EAB76F78A9DD}"/>
          </ac:picMkLst>
        </pc:picChg>
      </pc:sldChg>
      <pc:sldChg chg="modSp add mod ord">
        <pc:chgData name="Andreas Holmgren" userId="e16a8c9e-d9a5-4622-a576-2f608cbe6034" providerId="ADAL" clId="{323D3F8E-A5AB-4B6D-988B-5ADBC19C1A44}" dt="2026-01-09T06:11:36.071" v="8747" actId="20577"/>
        <pc:sldMkLst>
          <pc:docMk/>
          <pc:sldMk cId="3431609079" sldId="2147195933"/>
        </pc:sldMkLst>
        <pc:spChg chg="mod">
          <ac:chgData name="Andreas Holmgren" userId="e16a8c9e-d9a5-4622-a576-2f608cbe6034" providerId="ADAL" clId="{323D3F8E-A5AB-4B6D-988B-5ADBC19C1A44}" dt="2026-01-09T06:11:36.071" v="8747" actId="20577"/>
          <ac:spMkLst>
            <pc:docMk/>
            <pc:sldMk cId="3431609079" sldId="2147195933"/>
            <ac:spMk id="2" creationId="{C5B932BD-F2C9-C550-FFD2-F762D4348273}"/>
          </ac:spMkLst>
        </pc:spChg>
        <pc:spChg chg="mod">
          <ac:chgData name="Andreas Holmgren" userId="e16a8c9e-d9a5-4622-a576-2f608cbe6034" providerId="ADAL" clId="{323D3F8E-A5AB-4B6D-988B-5ADBC19C1A44}" dt="2026-01-07T13:09:54.099" v="2014" actId="20577"/>
          <ac:spMkLst>
            <pc:docMk/>
            <pc:sldMk cId="3431609079" sldId="2147195933"/>
            <ac:spMk id="3" creationId="{C364D46D-B7F4-D154-7A5F-068CE12D9DF0}"/>
          </ac:spMkLst>
        </pc:spChg>
        <pc:spChg chg="mod">
          <ac:chgData name="Andreas Holmgren" userId="e16a8c9e-d9a5-4622-a576-2f608cbe6034" providerId="ADAL" clId="{323D3F8E-A5AB-4B6D-988B-5ADBC19C1A44}" dt="2026-01-07T13:13:45.749" v="2344" actId="20577"/>
          <ac:spMkLst>
            <pc:docMk/>
            <pc:sldMk cId="3431609079" sldId="2147195933"/>
            <ac:spMk id="5" creationId="{46B89D5C-1F00-5684-0545-D61B5016C00A}"/>
          </ac:spMkLst>
        </pc:spChg>
      </pc:sldChg>
      <pc:sldChg chg="modSp add mod ord">
        <pc:chgData name="Andreas Holmgren" userId="e16a8c9e-d9a5-4622-a576-2f608cbe6034" providerId="ADAL" clId="{323D3F8E-A5AB-4B6D-988B-5ADBC19C1A44}" dt="2026-01-16T11:51:14.370" v="15488"/>
        <pc:sldMkLst>
          <pc:docMk/>
          <pc:sldMk cId="1709616556" sldId="2147195934"/>
        </pc:sldMkLst>
        <pc:spChg chg="mod">
          <ac:chgData name="Andreas Holmgren" userId="e16a8c9e-d9a5-4622-a576-2f608cbe6034" providerId="ADAL" clId="{323D3F8E-A5AB-4B6D-988B-5ADBC19C1A44}" dt="2026-01-16T11:50:46.056" v="15484" actId="1582"/>
          <ac:spMkLst>
            <pc:docMk/>
            <pc:sldMk cId="1709616556" sldId="2147195934"/>
            <ac:spMk id="60" creationId="{C762EB9A-C9A0-CC6D-1D22-0D896D054EA7}"/>
          </ac:spMkLst>
        </pc:spChg>
        <pc:spChg chg="mod">
          <ac:chgData name="Andreas Holmgren" userId="e16a8c9e-d9a5-4622-a576-2f608cbe6034" providerId="ADAL" clId="{323D3F8E-A5AB-4B6D-988B-5ADBC19C1A44}" dt="2026-01-16T11:50:33.580" v="15480" actId="14100"/>
          <ac:spMkLst>
            <pc:docMk/>
            <pc:sldMk cId="1709616556" sldId="2147195934"/>
            <ac:spMk id="62" creationId="{1E47EDD1-6074-EA7C-ED28-E326A4F3B8B3}"/>
          </ac:spMkLst>
        </pc:spChg>
        <pc:spChg chg="mod">
          <ac:chgData name="Andreas Holmgren" userId="e16a8c9e-d9a5-4622-a576-2f608cbe6034" providerId="ADAL" clId="{323D3F8E-A5AB-4B6D-988B-5ADBC19C1A44}" dt="2026-01-16T11:50:15.851" v="15478" actId="1037"/>
          <ac:spMkLst>
            <pc:docMk/>
            <pc:sldMk cId="1709616556" sldId="2147195934"/>
            <ac:spMk id="64" creationId="{95E93675-C81D-C0AE-091C-F9BC3B40BAB6}"/>
          </ac:spMkLst>
        </pc:spChg>
        <pc:spChg chg="mod">
          <ac:chgData name="Andreas Holmgren" userId="e16a8c9e-d9a5-4622-a576-2f608cbe6034" providerId="ADAL" clId="{323D3F8E-A5AB-4B6D-988B-5ADBC19C1A44}" dt="2026-01-07T13:05:48.250" v="1670" actId="20577"/>
          <ac:spMkLst>
            <pc:docMk/>
            <pc:sldMk cId="1709616556" sldId="2147195934"/>
            <ac:spMk id="111" creationId="{A2639E9B-4993-AEE6-F340-FAFA3464EAEE}"/>
          </ac:spMkLst>
        </pc:spChg>
        <pc:cxnChg chg="mod">
          <ac:chgData name="Andreas Holmgren" userId="e16a8c9e-d9a5-4622-a576-2f608cbe6034" providerId="ADAL" clId="{323D3F8E-A5AB-4B6D-988B-5ADBC19C1A44}" dt="2026-01-16T11:51:06.807" v="15486" actId="1582"/>
          <ac:cxnSpMkLst>
            <pc:docMk/>
            <pc:sldMk cId="1709616556" sldId="2147195934"/>
            <ac:cxnSpMk id="57" creationId="{97FEB007-27F3-D83F-4DE0-4156F08910A1}"/>
          </ac:cxnSpMkLst>
        </pc:cxnChg>
        <pc:cxnChg chg="mod">
          <ac:chgData name="Andreas Holmgren" userId="e16a8c9e-d9a5-4622-a576-2f608cbe6034" providerId="ADAL" clId="{323D3F8E-A5AB-4B6D-988B-5ADBC19C1A44}" dt="2026-01-16T11:50:59.999" v="15485" actId="1582"/>
          <ac:cxnSpMkLst>
            <pc:docMk/>
            <pc:sldMk cId="1709616556" sldId="2147195934"/>
            <ac:cxnSpMk id="77" creationId="{07D12552-CB39-D127-DD15-CCFF819D85E5}"/>
          </ac:cxnSpMkLst>
        </pc:cxnChg>
      </pc:sldChg>
      <pc:sldChg chg="add">
        <pc:chgData name="Andreas Holmgren" userId="e16a8c9e-d9a5-4622-a576-2f608cbe6034" providerId="ADAL" clId="{323D3F8E-A5AB-4B6D-988B-5ADBC19C1A44}" dt="2026-01-13T08:32:21.530" v="14853"/>
        <pc:sldMkLst>
          <pc:docMk/>
          <pc:sldMk cId="3941997177" sldId="2147195936"/>
        </pc:sldMkLst>
      </pc:sldChg>
      <pc:sldChg chg="modSp mod">
        <pc:chgData name="Andreas Holmgren" userId="e16a8c9e-d9a5-4622-a576-2f608cbe6034" providerId="ADAL" clId="{323D3F8E-A5AB-4B6D-988B-5ADBC19C1A44}" dt="2026-01-07T09:55:29.489" v="4" actId="1076"/>
        <pc:sldMkLst>
          <pc:docMk/>
          <pc:sldMk cId="3007885039" sldId="2147196031"/>
        </pc:sldMkLst>
        <pc:spChg chg="mod">
          <ac:chgData name="Andreas Holmgren" userId="e16a8c9e-d9a5-4622-a576-2f608cbe6034" providerId="ADAL" clId="{323D3F8E-A5AB-4B6D-988B-5ADBC19C1A44}" dt="2026-01-07T09:55:29.489" v="4" actId="1076"/>
          <ac:spMkLst>
            <pc:docMk/>
            <pc:sldMk cId="3007885039" sldId="2147196031"/>
            <ac:spMk id="3" creationId="{27315F06-2780-AE9C-29AF-923BBADD2420}"/>
          </ac:spMkLst>
        </pc:spChg>
        <pc:spChg chg="mod">
          <ac:chgData name="Andreas Holmgren" userId="e16a8c9e-d9a5-4622-a576-2f608cbe6034" providerId="ADAL" clId="{323D3F8E-A5AB-4B6D-988B-5ADBC19C1A44}" dt="2026-01-07T09:55:29.489" v="4" actId="1076"/>
          <ac:spMkLst>
            <pc:docMk/>
            <pc:sldMk cId="3007885039" sldId="2147196031"/>
            <ac:spMk id="5" creationId="{3D328CB6-64B2-7FD7-A8AB-3FFB4B5516AB}"/>
          </ac:spMkLst>
        </pc:spChg>
      </pc:sldChg>
      <pc:sldChg chg="add">
        <pc:chgData name="Andreas Holmgren" userId="e16a8c9e-d9a5-4622-a576-2f608cbe6034" providerId="ADAL" clId="{323D3F8E-A5AB-4B6D-988B-5ADBC19C1A44}" dt="2026-01-07T10:00:27.495" v="59"/>
        <pc:sldMkLst>
          <pc:docMk/>
          <pc:sldMk cId="1478745390" sldId="2147196034"/>
        </pc:sldMkLst>
      </pc:sldChg>
      <pc:sldChg chg="modSp add mod">
        <pc:chgData name="Andreas Holmgren" userId="e16a8c9e-d9a5-4622-a576-2f608cbe6034" providerId="ADAL" clId="{323D3F8E-A5AB-4B6D-988B-5ADBC19C1A44}" dt="2026-01-09T07:59:08.896" v="13181" actId="20577"/>
        <pc:sldMkLst>
          <pc:docMk/>
          <pc:sldMk cId="1485627981" sldId="2147196190"/>
        </pc:sldMkLst>
        <pc:spChg chg="mod">
          <ac:chgData name="Andreas Holmgren" userId="e16a8c9e-d9a5-4622-a576-2f608cbe6034" providerId="ADAL" clId="{323D3F8E-A5AB-4B6D-988B-5ADBC19C1A44}" dt="2026-01-09T07:59:08.896" v="13181" actId="20577"/>
          <ac:spMkLst>
            <pc:docMk/>
            <pc:sldMk cId="1485627981" sldId="2147196190"/>
            <ac:spMk id="28" creationId="{84D00D9D-5872-14FD-E6B9-E94AB6BF1799}"/>
          </ac:spMkLst>
        </pc:spChg>
      </pc:sldChg>
      <pc:sldChg chg="modSp add mod ord">
        <pc:chgData name="Andreas Holmgren" userId="e16a8c9e-d9a5-4622-a576-2f608cbe6034" providerId="ADAL" clId="{323D3F8E-A5AB-4B6D-988B-5ADBC19C1A44}" dt="2026-01-09T07:38:39.891" v="12111" actId="14100"/>
        <pc:sldMkLst>
          <pc:docMk/>
          <pc:sldMk cId="913286061" sldId="2147196198"/>
        </pc:sldMkLst>
        <pc:spChg chg="mod">
          <ac:chgData name="Andreas Holmgren" userId="e16a8c9e-d9a5-4622-a576-2f608cbe6034" providerId="ADAL" clId="{323D3F8E-A5AB-4B6D-988B-5ADBC19C1A44}" dt="2026-01-09T07:38:39.891" v="12111" actId="14100"/>
          <ac:spMkLst>
            <pc:docMk/>
            <pc:sldMk cId="913286061" sldId="2147196198"/>
            <ac:spMk id="9" creationId="{0BB6ABB7-EF17-717D-3B1E-A207BEF1C51A}"/>
          </ac:spMkLst>
        </pc:spChg>
        <pc:spChg chg="mod">
          <ac:chgData name="Andreas Holmgren" userId="e16a8c9e-d9a5-4622-a576-2f608cbe6034" providerId="ADAL" clId="{323D3F8E-A5AB-4B6D-988B-5ADBC19C1A44}" dt="2026-01-09T07:38:36.589" v="12110" actId="14100"/>
          <ac:spMkLst>
            <pc:docMk/>
            <pc:sldMk cId="913286061" sldId="2147196198"/>
            <ac:spMk id="10" creationId="{5B982FEB-FD62-8DFB-E08E-80F80ED52C8B}"/>
          </ac:spMkLst>
        </pc:spChg>
      </pc:sldChg>
      <pc:sldChg chg="delSp modSp add mod ord">
        <pc:chgData name="Andreas Holmgren" userId="e16a8c9e-d9a5-4622-a576-2f608cbe6034" providerId="ADAL" clId="{323D3F8E-A5AB-4B6D-988B-5ADBC19C1A44}" dt="2026-01-09T06:14:53.111" v="9079" actId="20577"/>
        <pc:sldMkLst>
          <pc:docMk/>
          <pc:sldMk cId="1192453313" sldId="2147196264"/>
        </pc:sldMkLst>
        <pc:spChg chg="mod">
          <ac:chgData name="Andreas Holmgren" userId="e16a8c9e-d9a5-4622-a576-2f608cbe6034" providerId="ADAL" clId="{323D3F8E-A5AB-4B6D-988B-5ADBC19C1A44}" dt="2026-01-07T14:35:54.648" v="5852" actId="14100"/>
          <ac:spMkLst>
            <pc:docMk/>
            <pc:sldMk cId="1192453313" sldId="2147196264"/>
            <ac:spMk id="2" creationId="{9240C730-0789-9EFE-058C-F597ED2A5F7A}"/>
          </ac:spMkLst>
        </pc:spChg>
        <pc:spChg chg="mod">
          <ac:chgData name="Andreas Holmgren" userId="e16a8c9e-d9a5-4622-a576-2f608cbe6034" providerId="ADAL" clId="{323D3F8E-A5AB-4B6D-988B-5ADBC19C1A44}" dt="2026-01-09T06:14:53.111" v="9079" actId="20577"/>
          <ac:spMkLst>
            <pc:docMk/>
            <pc:sldMk cId="1192453313" sldId="2147196264"/>
            <ac:spMk id="11" creationId="{7B83D3A9-96C9-69EF-A9E0-F2DCF10BAA6B}"/>
          </ac:spMkLst>
        </pc:spChg>
      </pc:sldChg>
      <pc:sldChg chg="delSp modSp add mod">
        <pc:chgData name="Andreas Holmgren" userId="e16a8c9e-d9a5-4622-a576-2f608cbe6034" providerId="ADAL" clId="{323D3F8E-A5AB-4B6D-988B-5ADBC19C1A44}" dt="2026-01-09T07:21:26.462" v="11658" actId="20577"/>
        <pc:sldMkLst>
          <pc:docMk/>
          <pc:sldMk cId="3425507118" sldId="2147196266"/>
        </pc:sldMkLst>
        <pc:spChg chg="mod">
          <ac:chgData name="Andreas Holmgren" userId="e16a8c9e-d9a5-4622-a576-2f608cbe6034" providerId="ADAL" clId="{323D3F8E-A5AB-4B6D-988B-5ADBC19C1A44}" dt="2026-01-09T07:11:23.641" v="10509" actId="207"/>
          <ac:spMkLst>
            <pc:docMk/>
            <pc:sldMk cId="3425507118" sldId="2147196266"/>
            <ac:spMk id="6" creationId="{F3285F31-094F-0311-C6F8-78A83B98FEB4}"/>
          </ac:spMkLst>
        </pc:spChg>
        <pc:spChg chg="mod">
          <ac:chgData name="Andreas Holmgren" userId="e16a8c9e-d9a5-4622-a576-2f608cbe6034" providerId="ADAL" clId="{323D3F8E-A5AB-4B6D-988B-5ADBC19C1A44}" dt="2026-01-09T07:11:23.641" v="10509" actId="207"/>
          <ac:spMkLst>
            <pc:docMk/>
            <pc:sldMk cId="3425507118" sldId="2147196266"/>
            <ac:spMk id="7" creationId="{C121BE1A-2060-B5B1-0601-DC90E7A33125}"/>
          </ac:spMkLst>
        </pc:spChg>
        <pc:spChg chg="mod">
          <ac:chgData name="Andreas Holmgren" userId="e16a8c9e-d9a5-4622-a576-2f608cbe6034" providerId="ADAL" clId="{323D3F8E-A5AB-4B6D-988B-5ADBC19C1A44}" dt="2026-01-09T07:14:00.092" v="10629" actId="20577"/>
          <ac:spMkLst>
            <pc:docMk/>
            <pc:sldMk cId="3425507118" sldId="2147196266"/>
            <ac:spMk id="14" creationId="{E5705859-F455-A575-45D3-E496FBA0D068}"/>
          </ac:spMkLst>
        </pc:spChg>
        <pc:spChg chg="mod">
          <ac:chgData name="Andreas Holmgren" userId="e16a8c9e-d9a5-4622-a576-2f608cbe6034" providerId="ADAL" clId="{323D3F8E-A5AB-4B6D-988B-5ADBC19C1A44}" dt="2026-01-09T07:15:05.047" v="10685" actId="20577"/>
          <ac:spMkLst>
            <pc:docMk/>
            <pc:sldMk cId="3425507118" sldId="2147196266"/>
            <ac:spMk id="15" creationId="{6EB318EF-6EAE-584A-3A75-85F15E1D3ADC}"/>
          </ac:spMkLst>
        </pc:spChg>
        <pc:spChg chg="mod">
          <ac:chgData name="Andreas Holmgren" userId="e16a8c9e-d9a5-4622-a576-2f608cbe6034" providerId="ADAL" clId="{323D3F8E-A5AB-4B6D-988B-5ADBC19C1A44}" dt="2026-01-09T07:20:57.477" v="11593" actId="14100"/>
          <ac:spMkLst>
            <pc:docMk/>
            <pc:sldMk cId="3425507118" sldId="2147196266"/>
            <ac:spMk id="20" creationId="{E27C667B-927D-D504-4233-99DB54EF83F5}"/>
          </ac:spMkLst>
        </pc:spChg>
        <pc:graphicFrameChg chg="mod">
          <ac:chgData name="Andreas Holmgren" userId="e16a8c9e-d9a5-4622-a576-2f608cbe6034" providerId="ADAL" clId="{323D3F8E-A5AB-4B6D-988B-5ADBC19C1A44}" dt="2026-01-09T07:14:29.891" v="10632" actId="207"/>
          <ac:graphicFrameMkLst>
            <pc:docMk/>
            <pc:sldMk cId="3425507118" sldId="2147196266"/>
            <ac:graphicFrameMk id="10" creationId="{6F1C3C71-B90D-C40C-278E-6B3DD1F28C97}"/>
          </ac:graphicFrameMkLst>
        </pc:graphicFrameChg>
        <pc:graphicFrameChg chg="mod modGraphic">
          <ac:chgData name="Andreas Holmgren" userId="e16a8c9e-d9a5-4622-a576-2f608cbe6034" providerId="ADAL" clId="{323D3F8E-A5AB-4B6D-988B-5ADBC19C1A44}" dt="2026-01-09T07:21:26.462" v="11658" actId="20577"/>
          <ac:graphicFrameMkLst>
            <pc:docMk/>
            <pc:sldMk cId="3425507118" sldId="2147196266"/>
            <ac:graphicFrameMk id="19" creationId="{67F30C6A-EBC3-AD1F-8291-5C6A09C78D90}"/>
          </ac:graphicFrameMkLst>
        </pc:graphicFrameChg>
      </pc:sldChg>
      <pc:sldChg chg="modSp add mod">
        <pc:chgData name="Andreas Holmgren" userId="e16a8c9e-d9a5-4622-a576-2f608cbe6034" providerId="ADAL" clId="{323D3F8E-A5AB-4B6D-988B-5ADBC19C1A44}" dt="2026-01-07T14:57:48.533" v="6136" actId="20577"/>
        <pc:sldMkLst>
          <pc:docMk/>
          <pc:sldMk cId="1831672023" sldId="2147196273"/>
        </pc:sldMkLst>
        <pc:spChg chg="mod">
          <ac:chgData name="Andreas Holmgren" userId="e16a8c9e-d9a5-4622-a576-2f608cbe6034" providerId="ADAL" clId="{323D3F8E-A5AB-4B6D-988B-5ADBC19C1A44}" dt="2026-01-07T14:57:48.533" v="6136" actId="20577"/>
          <ac:spMkLst>
            <pc:docMk/>
            <pc:sldMk cId="1831672023" sldId="2147196273"/>
            <ac:spMk id="10" creationId="{88DD1926-7AA3-6040-C7D9-45B137DC659C}"/>
          </ac:spMkLst>
        </pc:spChg>
      </pc:sldChg>
      <pc:sldChg chg="modSp mod">
        <pc:chgData name="Andreas Holmgren" userId="e16a8c9e-d9a5-4622-a576-2f608cbe6034" providerId="ADAL" clId="{323D3F8E-A5AB-4B6D-988B-5ADBC19C1A44}" dt="2026-01-09T06:02:06.514" v="7731" actId="20577"/>
        <pc:sldMkLst>
          <pc:docMk/>
          <pc:sldMk cId="904517093" sldId="2147196299"/>
        </pc:sldMkLst>
        <pc:spChg chg="mod">
          <ac:chgData name="Andreas Holmgren" userId="e16a8c9e-d9a5-4622-a576-2f608cbe6034" providerId="ADAL" clId="{323D3F8E-A5AB-4B6D-988B-5ADBC19C1A44}" dt="2026-01-09T06:02:06.514" v="7731" actId="20577"/>
          <ac:spMkLst>
            <pc:docMk/>
            <pc:sldMk cId="904517093" sldId="2147196299"/>
            <ac:spMk id="6" creationId="{AD6AD413-CB5C-E7B7-7E11-560006C8CAB3}"/>
          </ac:spMkLst>
        </pc:spChg>
        <pc:spChg chg="mod">
          <ac:chgData name="Andreas Holmgren" userId="e16a8c9e-d9a5-4622-a576-2f608cbe6034" providerId="ADAL" clId="{323D3F8E-A5AB-4B6D-988B-5ADBC19C1A44}" dt="2026-01-08T16:01:10.950" v="7479" actId="207"/>
          <ac:spMkLst>
            <pc:docMk/>
            <pc:sldMk cId="904517093" sldId="2147196299"/>
            <ac:spMk id="8" creationId="{57D00146-684D-ACB6-83D3-065A4F34A1B9}"/>
          </ac:spMkLst>
        </pc:spChg>
      </pc:sldChg>
      <pc:sldChg chg="add">
        <pc:chgData name="Andreas Holmgren" userId="e16a8c9e-d9a5-4622-a576-2f608cbe6034" providerId="ADAL" clId="{323D3F8E-A5AB-4B6D-988B-5ADBC19C1A44}" dt="2026-01-07T10:13:11.544" v="94"/>
        <pc:sldMkLst>
          <pc:docMk/>
          <pc:sldMk cId="61343061" sldId="2147196303"/>
        </pc:sldMkLst>
      </pc:sldChg>
      <pc:sldChg chg="add">
        <pc:chgData name="Andreas Holmgren" userId="e16a8c9e-d9a5-4622-a576-2f608cbe6034" providerId="ADAL" clId="{323D3F8E-A5AB-4B6D-988B-5ADBC19C1A44}" dt="2026-01-07T10:13:11.544" v="94"/>
        <pc:sldMkLst>
          <pc:docMk/>
          <pc:sldMk cId="426329347" sldId="2147196304"/>
        </pc:sldMkLst>
      </pc:sldChg>
      <pc:sldChg chg="addSp delSp mod">
        <pc:chgData name="Andreas Holmgren" userId="e16a8c9e-d9a5-4622-a576-2f608cbe6034" providerId="ADAL" clId="{323D3F8E-A5AB-4B6D-988B-5ADBC19C1A44}" dt="2026-01-07T10:00:21.083" v="58" actId="478"/>
        <pc:sldMkLst>
          <pc:docMk/>
          <pc:sldMk cId="1121521704" sldId="2147196376"/>
        </pc:sldMkLst>
      </pc:sldChg>
      <pc:sldChg chg="modSp mod">
        <pc:chgData name="Andreas Holmgren" userId="e16a8c9e-d9a5-4622-a576-2f608cbe6034" providerId="ADAL" clId="{323D3F8E-A5AB-4B6D-988B-5ADBC19C1A44}" dt="2026-01-07T09:59:09.620" v="34" actId="14100"/>
        <pc:sldMkLst>
          <pc:docMk/>
          <pc:sldMk cId="2313634219" sldId="2147196381"/>
        </pc:sldMkLst>
        <pc:spChg chg="mod">
          <ac:chgData name="Andreas Holmgren" userId="e16a8c9e-d9a5-4622-a576-2f608cbe6034" providerId="ADAL" clId="{323D3F8E-A5AB-4B6D-988B-5ADBC19C1A44}" dt="2026-01-07T09:59:09.620" v="34" actId="14100"/>
          <ac:spMkLst>
            <pc:docMk/>
            <pc:sldMk cId="2313634219" sldId="2147196381"/>
            <ac:spMk id="7" creationId="{CFA5A2B4-F783-E097-81A9-A022F2C5161F}"/>
          </ac:spMkLst>
        </pc:spChg>
      </pc:sldChg>
      <pc:sldChg chg="modSp add mod ord">
        <pc:chgData name="Andreas Holmgren" userId="e16a8c9e-d9a5-4622-a576-2f608cbe6034" providerId="ADAL" clId="{323D3F8E-A5AB-4B6D-988B-5ADBC19C1A44}" dt="2026-01-09T07:31:59.299" v="11973" actId="20577"/>
        <pc:sldMkLst>
          <pc:docMk/>
          <pc:sldMk cId="1077532779" sldId="2147196383"/>
        </pc:sldMkLst>
        <pc:graphicFrameChg chg="mod modGraphic">
          <ac:chgData name="Andreas Holmgren" userId="e16a8c9e-d9a5-4622-a576-2f608cbe6034" providerId="ADAL" clId="{323D3F8E-A5AB-4B6D-988B-5ADBC19C1A44}" dt="2026-01-09T07:31:59.299" v="11973" actId="20577"/>
          <ac:graphicFrameMkLst>
            <pc:docMk/>
            <pc:sldMk cId="1077532779" sldId="2147196383"/>
            <ac:graphicFrameMk id="11" creationId="{8DE2BFB8-8D2B-464C-A8A9-86E0CDEB6712}"/>
          </ac:graphicFrameMkLst>
        </pc:graphicFrameChg>
      </pc:sldChg>
      <pc:sldChg chg="addSp modSp add mod ord">
        <pc:chgData name="Andreas Holmgren" userId="e16a8c9e-d9a5-4622-a576-2f608cbe6034" providerId="ADAL" clId="{323D3F8E-A5AB-4B6D-988B-5ADBC19C1A44}" dt="2026-01-07T15:14:10.794" v="6746" actId="6549"/>
        <pc:sldMkLst>
          <pc:docMk/>
          <pc:sldMk cId="419966248" sldId="2147196386"/>
        </pc:sldMkLst>
        <pc:spChg chg="add mod">
          <ac:chgData name="Andreas Holmgren" userId="e16a8c9e-d9a5-4622-a576-2f608cbe6034" providerId="ADAL" clId="{323D3F8E-A5AB-4B6D-988B-5ADBC19C1A44}" dt="2026-01-07T15:14:10.794" v="6746" actId="6549"/>
          <ac:spMkLst>
            <pc:docMk/>
            <pc:sldMk cId="419966248" sldId="2147196386"/>
            <ac:spMk id="2" creationId="{5590C357-AC6C-C622-0105-2903F84B7F3E}"/>
          </ac:spMkLst>
        </pc:spChg>
        <pc:spChg chg="mod">
          <ac:chgData name="Andreas Holmgren" userId="e16a8c9e-d9a5-4622-a576-2f608cbe6034" providerId="ADAL" clId="{323D3F8E-A5AB-4B6D-988B-5ADBC19C1A44}" dt="2026-01-07T15:13:34.345" v="6712" actId="6549"/>
          <ac:spMkLst>
            <pc:docMk/>
            <pc:sldMk cId="419966248" sldId="2147196386"/>
            <ac:spMk id="3" creationId="{576F7189-3A6F-E9F7-6F3D-4EAE87DAC4F5}"/>
          </ac:spMkLst>
        </pc:spChg>
      </pc:sldChg>
      <pc:sldChg chg="add ord">
        <pc:chgData name="Andreas Holmgren" userId="e16a8c9e-d9a5-4622-a576-2f608cbe6034" providerId="ADAL" clId="{323D3F8E-A5AB-4B6D-988B-5ADBC19C1A44}" dt="2026-01-07T14:33:25.395" v="5833"/>
        <pc:sldMkLst>
          <pc:docMk/>
          <pc:sldMk cId="3229757340" sldId="2147196387"/>
        </pc:sldMkLst>
      </pc:sldChg>
      <pc:sldChg chg="delSp modSp add mod ord delAnim">
        <pc:chgData name="Andreas Holmgren" userId="e16a8c9e-d9a5-4622-a576-2f608cbe6034" providerId="ADAL" clId="{323D3F8E-A5AB-4B6D-988B-5ADBC19C1A44}" dt="2026-01-09T06:40:35.630" v="9914" actId="20577"/>
        <pc:sldMkLst>
          <pc:docMk/>
          <pc:sldMk cId="392675269" sldId="2147196392"/>
        </pc:sldMkLst>
        <pc:spChg chg="mod">
          <ac:chgData name="Andreas Holmgren" userId="e16a8c9e-d9a5-4622-a576-2f608cbe6034" providerId="ADAL" clId="{323D3F8E-A5AB-4B6D-988B-5ADBC19C1A44}" dt="2026-01-09T06:40:35.630" v="9914" actId="20577"/>
          <ac:spMkLst>
            <pc:docMk/>
            <pc:sldMk cId="392675269" sldId="2147196392"/>
            <ac:spMk id="2" creationId="{F281F20F-1803-4A92-8149-036170703997}"/>
          </ac:spMkLst>
        </pc:spChg>
        <pc:spChg chg="mod">
          <ac:chgData name="Andreas Holmgren" userId="e16a8c9e-d9a5-4622-a576-2f608cbe6034" providerId="ADAL" clId="{323D3F8E-A5AB-4B6D-988B-5ADBC19C1A44}" dt="2026-01-09T06:39:51.493" v="9862" actId="1076"/>
          <ac:spMkLst>
            <pc:docMk/>
            <pc:sldMk cId="392675269" sldId="2147196392"/>
            <ac:spMk id="84" creationId="{6C63D10F-BF5C-4C3C-81ED-02E0BCD2F642}"/>
          </ac:spMkLst>
        </pc:spChg>
      </pc:sldChg>
      <pc:sldChg chg="addSp delSp modSp new mod ord delAnim modAnim">
        <pc:chgData name="Andreas Holmgren" userId="e16a8c9e-d9a5-4622-a576-2f608cbe6034" providerId="ADAL" clId="{323D3F8E-A5AB-4B6D-988B-5ADBC19C1A44}" dt="2026-01-07T14:16:01.289" v="5062"/>
        <pc:sldMkLst>
          <pc:docMk/>
          <pc:sldMk cId="3157132884" sldId="2147196393"/>
        </pc:sldMkLst>
        <pc:spChg chg="add mod">
          <ac:chgData name="Andreas Holmgren" userId="e16a8c9e-d9a5-4622-a576-2f608cbe6034" providerId="ADAL" clId="{323D3F8E-A5AB-4B6D-988B-5ADBC19C1A44}" dt="2026-01-07T14:07:44.188" v="4820"/>
          <ac:spMkLst>
            <pc:docMk/>
            <pc:sldMk cId="3157132884" sldId="2147196393"/>
            <ac:spMk id="8" creationId="{37E9AC73-8D02-3594-3CF2-E91DBE1E4B56}"/>
          </ac:spMkLst>
        </pc:spChg>
        <pc:spChg chg="add mod">
          <ac:chgData name="Andreas Holmgren" userId="e16a8c9e-d9a5-4622-a576-2f608cbe6034" providerId="ADAL" clId="{323D3F8E-A5AB-4B6D-988B-5ADBC19C1A44}" dt="2026-01-07T13:25:58.607" v="3103"/>
          <ac:spMkLst>
            <pc:docMk/>
            <pc:sldMk cId="3157132884" sldId="2147196393"/>
            <ac:spMk id="10" creationId="{5369279B-2756-5B1B-09A6-9D0940456A81}"/>
          </ac:spMkLst>
        </pc:spChg>
        <pc:spChg chg="add mod">
          <ac:chgData name="Andreas Holmgren" userId="e16a8c9e-d9a5-4622-a576-2f608cbe6034" providerId="ADAL" clId="{323D3F8E-A5AB-4B6D-988B-5ADBC19C1A44}" dt="2026-01-07T13:25:58.607" v="3103"/>
          <ac:spMkLst>
            <pc:docMk/>
            <pc:sldMk cId="3157132884" sldId="2147196393"/>
            <ac:spMk id="11" creationId="{A933C037-07D3-F87E-2F71-75BA9B625004}"/>
          </ac:spMkLst>
        </pc:spChg>
        <pc:spChg chg="add mod">
          <ac:chgData name="Andreas Holmgren" userId="e16a8c9e-d9a5-4622-a576-2f608cbe6034" providerId="ADAL" clId="{323D3F8E-A5AB-4B6D-988B-5ADBC19C1A44}" dt="2026-01-07T13:25:58.607" v="3103"/>
          <ac:spMkLst>
            <pc:docMk/>
            <pc:sldMk cId="3157132884" sldId="2147196393"/>
            <ac:spMk id="12" creationId="{BDF3C070-B250-6049-430F-ACC9133B1B4D}"/>
          </ac:spMkLst>
        </pc:spChg>
        <pc:spChg chg="add mod">
          <ac:chgData name="Andreas Holmgren" userId="e16a8c9e-d9a5-4622-a576-2f608cbe6034" providerId="ADAL" clId="{323D3F8E-A5AB-4B6D-988B-5ADBC19C1A44}" dt="2026-01-07T13:25:58.607" v="3103"/>
          <ac:spMkLst>
            <pc:docMk/>
            <pc:sldMk cId="3157132884" sldId="2147196393"/>
            <ac:spMk id="14" creationId="{B97222DF-0A80-E5E3-A99C-4A774EC5D12E}"/>
          </ac:spMkLst>
        </pc:spChg>
        <pc:spChg chg="add mod">
          <ac:chgData name="Andreas Holmgren" userId="e16a8c9e-d9a5-4622-a576-2f608cbe6034" providerId="ADAL" clId="{323D3F8E-A5AB-4B6D-988B-5ADBC19C1A44}" dt="2026-01-07T13:25:58.607" v="3103"/>
          <ac:spMkLst>
            <pc:docMk/>
            <pc:sldMk cId="3157132884" sldId="2147196393"/>
            <ac:spMk id="17" creationId="{45DC6B14-C641-DF22-31A7-4DD83F2EBEB5}"/>
          </ac:spMkLst>
        </pc:spChg>
        <pc:spChg chg="add mod">
          <ac:chgData name="Andreas Holmgren" userId="e16a8c9e-d9a5-4622-a576-2f608cbe6034" providerId="ADAL" clId="{323D3F8E-A5AB-4B6D-988B-5ADBC19C1A44}" dt="2026-01-07T13:26:55.918" v="3154" actId="208"/>
          <ac:spMkLst>
            <pc:docMk/>
            <pc:sldMk cId="3157132884" sldId="2147196393"/>
            <ac:spMk id="25" creationId="{DEE139A9-7E97-59F1-9941-773EF3517199}"/>
          </ac:spMkLst>
        </pc:spChg>
        <pc:spChg chg="add mod">
          <ac:chgData name="Andreas Holmgren" userId="e16a8c9e-d9a5-4622-a576-2f608cbe6034" providerId="ADAL" clId="{323D3F8E-A5AB-4B6D-988B-5ADBC19C1A44}" dt="2026-01-07T13:26:55.918" v="3154" actId="208"/>
          <ac:spMkLst>
            <pc:docMk/>
            <pc:sldMk cId="3157132884" sldId="2147196393"/>
            <ac:spMk id="26" creationId="{A4655645-1EA4-C6C7-8640-5C6EBBE0223D}"/>
          </ac:spMkLst>
        </pc:spChg>
        <pc:spChg chg="mod">
          <ac:chgData name="Andreas Holmgren" userId="e16a8c9e-d9a5-4622-a576-2f608cbe6034" providerId="ADAL" clId="{323D3F8E-A5AB-4B6D-988B-5ADBC19C1A44}" dt="2026-01-07T13:26:55.918" v="3154" actId="208"/>
          <ac:spMkLst>
            <pc:docMk/>
            <pc:sldMk cId="3157132884" sldId="2147196393"/>
            <ac:spMk id="27" creationId="{AA581604-FB3C-8D7A-A64C-86B862841729}"/>
          </ac:spMkLst>
        </pc:spChg>
        <pc:spChg chg="add mod">
          <ac:chgData name="Andreas Holmgren" userId="e16a8c9e-d9a5-4622-a576-2f608cbe6034" providerId="ADAL" clId="{323D3F8E-A5AB-4B6D-988B-5ADBC19C1A44}" dt="2026-01-07T13:25:58.607" v="3103"/>
          <ac:spMkLst>
            <pc:docMk/>
            <pc:sldMk cId="3157132884" sldId="2147196393"/>
            <ac:spMk id="28" creationId="{F8C8ED74-2E51-83C7-24AA-B07CBB941F13}"/>
          </ac:spMkLst>
        </pc:spChg>
        <pc:spChg chg="add mod">
          <ac:chgData name="Andreas Holmgren" userId="e16a8c9e-d9a5-4622-a576-2f608cbe6034" providerId="ADAL" clId="{323D3F8E-A5AB-4B6D-988B-5ADBC19C1A44}" dt="2026-01-07T13:25:58.607" v="3103"/>
          <ac:spMkLst>
            <pc:docMk/>
            <pc:sldMk cId="3157132884" sldId="2147196393"/>
            <ac:spMk id="36" creationId="{355CC79D-34CE-058F-3911-BD4D9202EA34}"/>
          </ac:spMkLst>
        </pc:spChg>
        <pc:spChg chg="mod">
          <ac:chgData name="Andreas Holmgren" userId="e16a8c9e-d9a5-4622-a576-2f608cbe6034" providerId="ADAL" clId="{323D3F8E-A5AB-4B6D-988B-5ADBC19C1A44}" dt="2026-01-07T13:26:27.501" v="3133" actId="20577"/>
          <ac:spMkLst>
            <pc:docMk/>
            <pc:sldMk cId="3157132884" sldId="2147196393"/>
            <ac:spMk id="48" creationId="{152EA787-0876-97AF-ECBC-91A297BE96B1}"/>
          </ac:spMkLst>
        </pc:spChg>
      </pc:sldChg>
      <pc:sldChg chg="addSp modSp new mod ord">
        <pc:chgData name="Andreas Holmgren" userId="e16a8c9e-d9a5-4622-a576-2f608cbe6034" providerId="ADAL" clId="{323D3F8E-A5AB-4B6D-988B-5ADBC19C1A44}" dt="2026-01-09T06:11:44.890" v="8758" actId="20577"/>
        <pc:sldMkLst>
          <pc:docMk/>
          <pc:sldMk cId="425808534" sldId="2147196394"/>
        </pc:sldMkLst>
        <pc:spChg chg="mod">
          <ac:chgData name="Andreas Holmgren" userId="e16a8c9e-d9a5-4622-a576-2f608cbe6034" providerId="ADAL" clId="{323D3F8E-A5AB-4B6D-988B-5ADBC19C1A44}" dt="2026-01-09T06:11:44.890" v="8758" actId="20577"/>
          <ac:spMkLst>
            <pc:docMk/>
            <pc:sldMk cId="425808534" sldId="2147196394"/>
            <ac:spMk id="2" creationId="{D5DF900F-589B-788E-478C-F36B4BC82DAF}"/>
          </ac:spMkLst>
        </pc:spChg>
        <pc:spChg chg="mod">
          <ac:chgData name="Andreas Holmgren" userId="e16a8c9e-d9a5-4622-a576-2f608cbe6034" providerId="ADAL" clId="{323D3F8E-A5AB-4B6D-988B-5ADBC19C1A44}" dt="2026-01-07T13:28:06.903" v="3243" actId="113"/>
          <ac:spMkLst>
            <pc:docMk/>
            <pc:sldMk cId="425808534" sldId="2147196394"/>
            <ac:spMk id="3" creationId="{43597EFC-285F-7EE4-1B14-03ED4F530854}"/>
          </ac:spMkLst>
        </pc:spChg>
        <pc:picChg chg="add mod">
          <ac:chgData name="Andreas Holmgren" userId="e16a8c9e-d9a5-4622-a576-2f608cbe6034" providerId="ADAL" clId="{323D3F8E-A5AB-4B6D-988B-5ADBC19C1A44}" dt="2026-01-07T13:15:40.750" v="2350" actId="14100"/>
          <ac:picMkLst>
            <pc:docMk/>
            <pc:sldMk cId="425808534" sldId="2147196394"/>
            <ac:picMk id="5" creationId="{6F76B10D-60DB-B5A5-779A-ECC2D02E74B0}"/>
          </ac:picMkLst>
        </pc:picChg>
      </pc:sldChg>
      <pc:sldChg chg="addSp modSp new mod modAnim">
        <pc:chgData name="Andreas Holmgren" userId="e16a8c9e-d9a5-4622-a576-2f608cbe6034" providerId="ADAL" clId="{323D3F8E-A5AB-4B6D-988B-5ADBC19C1A44}" dt="2026-01-09T06:35:42.491" v="9627" actId="20577"/>
        <pc:sldMkLst>
          <pc:docMk/>
          <pc:sldMk cId="394967401" sldId="2147196395"/>
        </pc:sldMkLst>
        <pc:spChg chg="mod">
          <ac:chgData name="Andreas Holmgren" userId="e16a8c9e-d9a5-4622-a576-2f608cbe6034" providerId="ADAL" clId="{323D3F8E-A5AB-4B6D-988B-5ADBC19C1A44}" dt="2026-01-09T06:35:42.491" v="9627" actId="20577"/>
          <ac:spMkLst>
            <pc:docMk/>
            <pc:sldMk cId="394967401" sldId="2147196395"/>
            <ac:spMk id="2" creationId="{394B4745-40D9-4888-81A7-E7BAC0AB6F17}"/>
          </ac:spMkLst>
        </pc:spChg>
        <pc:spChg chg="mod">
          <ac:chgData name="Andreas Holmgren" userId="e16a8c9e-d9a5-4622-a576-2f608cbe6034" providerId="ADAL" clId="{323D3F8E-A5AB-4B6D-988B-5ADBC19C1A44}" dt="2026-01-07T13:38:10.051" v="4116" actId="20577"/>
          <ac:spMkLst>
            <pc:docMk/>
            <pc:sldMk cId="394967401" sldId="2147196395"/>
            <ac:spMk id="3" creationId="{7F1FF2C6-4225-20F9-BCB2-B3F183B99B96}"/>
          </ac:spMkLst>
        </pc:spChg>
        <pc:graphicFrameChg chg="add mod">
          <ac:chgData name="Andreas Holmgren" userId="e16a8c9e-d9a5-4622-a576-2f608cbe6034" providerId="ADAL" clId="{323D3F8E-A5AB-4B6D-988B-5ADBC19C1A44}" dt="2026-01-07T13:32:08.908" v="3485" actId="1076"/>
          <ac:graphicFrameMkLst>
            <pc:docMk/>
            <pc:sldMk cId="394967401" sldId="2147196395"/>
            <ac:graphicFrameMk id="4" creationId="{2511F13D-C526-B340-F9CE-3A1D0F885A7B}"/>
          </ac:graphicFrameMkLst>
        </pc:graphicFrameChg>
      </pc:sldChg>
      <pc:sldChg chg="addSp delSp modSp new mod">
        <pc:chgData name="Andreas Holmgren" userId="e16a8c9e-d9a5-4622-a576-2f608cbe6034" providerId="ADAL" clId="{323D3F8E-A5AB-4B6D-988B-5ADBC19C1A44}" dt="2026-01-09T06:43:57.245" v="10057" actId="6549"/>
        <pc:sldMkLst>
          <pc:docMk/>
          <pc:sldMk cId="3904479036" sldId="2147196396"/>
        </pc:sldMkLst>
        <pc:spChg chg="add mod">
          <ac:chgData name="Andreas Holmgren" userId="e16a8c9e-d9a5-4622-a576-2f608cbe6034" providerId="ADAL" clId="{323D3F8E-A5AB-4B6D-988B-5ADBC19C1A44}" dt="2026-01-09T06:43:57.245" v="10057" actId="6549"/>
          <ac:spMkLst>
            <pc:docMk/>
            <pc:sldMk cId="3904479036" sldId="2147196396"/>
            <ac:spMk id="4" creationId="{D7FC46CB-70C8-D483-84AB-180F39435746}"/>
          </ac:spMkLst>
        </pc:spChg>
        <pc:graphicFrameChg chg="add mod modGraphic">
          <ac:chgData name="Andreas Holmgren" userId="e16a8c9e-d9a5-4622-a576-2f608cbe6034" providerId="ADAL" clId="{323D3F8E-A5AB-4B6D-988B-5ADBC19C1A44}" dt="2026-01-07T13:58:43.925" v="4782" actId="207"/>
          <ac:graphicFrameMkLst>
            <pc:docMk/>
            <pc:sldMk cId="3904479036" sldId="2147196396"/>
            <ac:graphicFrameMk id="6" creationId="{2CC79F6E-6EDF-8E76-3EE1-91C21E76C3B5}"/>
          </ac:graphicFrameMkLst>
        </pc:graphicFrameChg>
      </pc:sldChg>
      <pc:sldChg chg="addSp delSp modSp add mod ord">
        <pc:chgData name="Andreas Holmgren" userId="e16a8c9e-d9a5-4622-a576-2f608cbe6034" providerId="ADAL" clId="{323D3F8E-A5AB-4B6D-988B-5ADBC19C1A44}" dt="2026-01-09T06:43:34.165" v="10019" actId="6549"/>
        <pc:sldMkLst>
          <pc:docMk/>
          <pc:sldMk cId="1843586964" sldId="2147196398"/>
        </pc:sldMkLst>
        <pc:spChg chg="mod">
          <ac:chgData name="Andreas Holmgren" userId="e16a8c9e-d9a5-4622-a576-2f608cbe6034" providerId="ADAL" clId="{323D3F8E-A5AB-4B6D-988B-5ADBC19C1A44}" dt="2026-01-09T06:43:34.165" v="10019" actId="6549"/>
          <ac:spMkLst>
            <pc:docMk/>
            <pc:sldMk cId="1843586964" sldId="2147196398"/>
            <ac:spMk id="2" creationId="{1016CF78-4C9A-C3EB-6152-CC3BF4C77EED}"/>
          </ac:spMkLst>
        </pc:spChg>
        <pc:spChg chg="mod">
          <ac:chgData name="Andreas Holmgren" userId="e16a8c9e-d9a5-4622-a576-2f608cbe6034" providerId="ADAL" clId="{323D3F8E-A5AB-4B6D-988B-5ADBC19C1A44}" dt="2026-01-07T14:15:40.342" v="5060" actId="207"/>
          <ac:spMkLst>
            <pc:docMk/>
            <pc:sldMk cId="1843586964" sldId="2147196398"/>
            <ac:spMk id="3" creationId="{53282D8F-C6B3-14B7-481A-2F283B9C2F7E}"/>
          </ac:spMkLst>
        </pc:spChg>
      </pc:sldChg>
      <pc:sldChg chg="addSp delSp modSp new mod ord">
        <pc:chgData name="Andreas Holmgren" userId="e16a8c9e-d9a5-4622-a576-2f608cbe6034" providerId="ADAL" clId="{323D3F8E-A5AB-4B6D-988B-5ADBC19C1A44}" dt="2026-01-09T06:50:15.750" v="10224" actId="114"/>
        <pc:sldMkLst>
          <pc:docMk/>
          <pc:sldMk cId="2268807133" sldId="2147196399"/>
        </pc:sldMkLst>
        <pc:spChg chg="mod">
          <ac:chgData name="Andreas Holmgren" userId="e16a8c9e-d9a5-4622-a576-2f608cbe6034" providerId="ADAL" clId="{323D3F8E-A5AB-4B6D-988B-5ADBC19C1A44}" dt="2026-01-09T06:50:15.750" v="10224" actId="114"/>
          <ac:spMkLst>
            <pc:docMk/>
            <pc:sldMk cId="2268807133" sldId="2147196399"/>
            <ac:spMk id="2" creationId="{D9DCDE4D-D156-B8C0-4202-17AE264423AD}"/>
          </ac:spMkLst>
        </pc:spChg>
        <pc:spChg chg="mod">
          <ac:chgData name="Andreas Holmgren" userId="e16a8c9e-d9a5-4622-a576-2f608cbe6034" providerId="ADAL" clId="{323D3F8E-A5AB-4B6D-988B-5ADBC19C1A44}" dt="2026-01-09T06:49:01.962" v="10089" actId="2711"/>
          <ac:spMkLst>
            <pc:docMk/>
            <pc:sldMk cId="2268807133" sldId="2147196399"/>
            <ac:spMk id="3" creationId="{E613933A-460C-A74C-11A7-53D42D8B446E}"/>
          </ac:spMkLst>
        </pc:spChg>
        <pc:spChg chg="add mod">
          <ac:chgData name="Andreas Holmgren" userId="e16a8c9e-d9a5-4622-a576-2f608cbe6034" providerId="ADAL" clId="{323D3F8E-A5AB-4B6D-988B-5ADBC19C1A44}" dt="2026-01-09T06:49:13.227" v="10103" actId="20577"/>
          <ac:spMkLst>
            <pc:docMk/>
            <pc:sldMk cId="2268807133" sldId="2147196399"/>
            <ac:spMk id="5" creationId="{8747600F-A036-FDA7-4FEA-C72E595D81FB}"/>
          </ac:spMkLst>
        </pc:spChg>
      </pc:sldChg>
      <pc:sldChg chg="modSp new mod">
        <pc:chgData name="Andreas Holmgren" userId="e16a8c9e-d9a5-4622-a576-2f608cbe6034" providerId="ADAL" clId="{323D3F8E-A5AB-4B6D-988B-5ADBC19C1A44}" dt="2026-01-09T08:08:14.876" v="13842" actId="20577"/>
        <pc:sldMkLst>
          <pc:docMk/>
          <pc:sldMk cId="1402199540" sldId="2147196401"/>
        </pc:sldMkLst>
        <pc:spChg chg="mod">
          <ac:chgData name="Andreas Holmgren" userId="e16a8c9e-d9a5-4622-a576-2f608cbe6034" providerId="ADAL" clId="{323D3F8E-A5AB-4B6D-988B-5ADBC19C1A44}" dt="2026-01-09T08:08:14.876" v="13842" actId="20577"/>
          <ac:spMkLst>
            <pc:docMk/>
            <pc:sldMk cId="1402199540" sldId="2147196401"/>
            <ac:spMk id="2" creationId="{7109F94F-9919-7B7C-4910-22EE34B07E44}"/>
          </ac:spMkLst>
        </pc:spChg>
        <pc:spChg chg="mod">
          <ac:chgData name="Andreas Holmgren" userId="e16a8c9e-d9a5-4622-a576-2f608cbe6034" providerId="ADAL" clId="{323D3F8E-A5AB-4B6D-988B-5ADBC19C1A44}" dt="2026-01-07T15:05:37.342" v="6485"/>
          <ac:spMkLst>
            <pc:docMk/>
            <pc:sldMk cId="1402199540" sldId="2147196401"/>
            <ac:spMk id="3" creationId="{997992E0-017F-74EA-E7B5-6CA6589BC168}"/>
          </ac:spMkLst>
        </pc:spChg>
      </pc:sldChg>
      <pc:sldChg chg="modSp add mod">
        <pc:chgData name="Andreas Holmgren" userId="e16a8c9e-d9a5-4622-a576-2f608cbe6034" providerId="ADAL" clId="{323D3F8E-A5AB-4B6D-988B-5ADBC19C1A44}" dt="2026-01-09T08:08:20.581" v="13843"/>
        <pc:sldMkLst>
          <pc:docMk/>
          <pc:sldMk cId="327083544" sldId="2147196402"/>
        </pc:sldMkLst>
        <pc:spChg chg="mod">
          <ac:chgData name="Andreas Holmgren" userId="e16a8c9e-d9a5-4622-a576-2f608cbe6034" providerId="ADAL" clId="{323D3F8E-A5AB-4B6D-988B-5ADBC19C1A44}" dt="2026-01-09T08:08:20.581" v="13843"/>
          <ac:spMkLst>
            <pc:docMk/>
            <pc:sldMk cId="327083544" sldId="2147196402"/>
            <ac:spMk id="2" creationId="{9ED4786A-A3E5-4C3B-AE75-4336C93185AE}"/>
          </ac:spMkLst>
        </pc:spChg>
        <pc:spChg chg="mod">
          <ac:chgData name="Andreas Holmgren" userId="e16a8c9e-d9a5-4622-a576-2f608cbe6034" providerId="ADAL" clId="{323D3F8E-A5AB-4B6D-988B-5ADBC19C1A44}" dt="2026-01-07T15:09:14.317" v="6557"/>
          <ac:spMkLst>
            <pc:docMk/>
            <pc:sldMk cId="327083544" sldId="2147196402"/>
            <ac:spMk id="3" creationId="{DED41CEF-5A55-6821-BF98-6E12AAAE36AC}"/>
          </ac:spMkLst>
        </pc:spChg>
      </pc:sldChg>
      <pc:sldChg chg="modSp add mod">
        <pc:chgData name="Andreas Holmgren" userId="e16a8c9e-d9a5-4622-a576-2f608cbe6034" providerId="ADAL" clId="{323D3F8E-A5AB-4B6D-988B-5ADBC19C1A44}" dt="2026-01-09T08:08:23.917" v="13844"/>
        <pc:sldMkLst>
          <pc:docMk/>
          <pc:sldMk cId="4076633986" sldId="2147196403"/>
        </pc:sldMkLst>
        <pc:spChg chg="mod">
          <ac:chgData name="Andreas Holmgren" userId="e16a8c9e-d9a5-4622-a576-2f608cbe6034" providerId="ADAL" clId="{323D3F8E-A5AB-4B6D-988B-5ADBC19C1A44}" dt="2026-01-09T08:08:23.917" v="13844"/>
          <ac:spMkLst>
            <pc:docMk/>
            <pc:sldMk cId="4076633986" sldId="2147196403"/>
            <ac:spMk id="2" creationId="{ED2A6D5F-EC5D-C230-B598-5FD809D3C5A0}"/>
          </ac:spMkLst>
        </pc:spChg>
        <pc:spChg chg="mod">
          <ac:chgData name="Andreas Holmgren" userId="e16a8c9e-d9a5-4622-a576-2f608cbe6034" providerId="ADAL" clId="{323D3F8E-A5AB-4B6D-988B-5ADBC19C1A44}" dt="2026-01-07T15:11:01.251" v="6636" actId="207"/>
          <ac:spMkLst>
            <pc:docMk/>
            <pc:sldMk cId="4076633986" sldId="2147196403"/>
            <ac:spMk id="3" creationId="{A20D8F72-AC50-A9BB-F063-3ADE93EB637F}"/>
          </ac:spMkLst>
        </pc:spChg>
      </pc:sldChg>
      <pc:sldChg chg="addSp modSp new mod">
        <pc:chgData name="Andreas Holmgren" userId="e16a8c9e-d9a5-4622-a576-2f608cbe6034" providerId="ADAL" clId="{323D3F8E-A5AB-4B6D-988B-5ADBC19C1A44}" dt="2026-01-07T15:19:03.358" v="6925" actId="20577"/>
        <pc:sldMkLst>
          <pc:docMk/>
          <pc:sldMk cId="893543902" sldId="2147196404"/>
        </pc:sldMkLst>
        <pc:spChg chg="mod">
          <ac:chgData name="Andreas Holmgren" userId="e16a8c9e-d9a5-4622-a576-2f608cbe6034" providerId="ADAL" clId="{323D3F8E-A5AB-4B6D-988B-5ADBC19C1A44}" dt="2026-01-07T15:16:13.636" v="6780" actId="20577"/>
          <ac:spMkLst>
            <pc:docMk/>
            <pc:sldMk cId="893543902" sldId="2147196404"/>
            <ac:spMk id="2" creationId="{D90F3B29-B356-902C-8DFF-4298E3074FA6}"/>
          </ac:spMkLst>
        </pc:spChg>
        <pc:spChg chg="mod">
          <ac:chgData name="Andreas Holmgren" userId="e16a8c9e-d9a5-4622-a576-2f608cbe6034" providerId="ADAL" clId="{323D3F8E-A5AB-4B6D-988B-5ADBC19C1A44}" dt="2026-01-07T15:19:03.358" v="6925" actId="20577"/>
          <ac:spMkLst>
            <pc:docMk/>
            <pc:sldMk cId="893543902" sldId="2147196404"/>
            <ac:spMk id="3" creationId="{35B28711-5514-6BAE-4462-6CE3CE5E9A09}"/>
          </ac:spMkLst>
        </pc:spChg>
        <pc:picChg chg="add mod">
          <ac:chgData name="Andreas Holmgren" userId="e16a8c9e-d9a5-4622-a576-2f608cbe6034" providerId="ADAL" clId="{323D3F8E-A5AB-4B6D-988B-5ADBC19C1A44}" dt="2026-01-07T15:15:55.746" v="6753" actId="1076"/>
          <ac:picMkLst>
            <pc:docMk/>
            <pc:sldMk cId="893543902" sldId="2147196404"/>
            <ac:picMk id="4" creationId="{2C464BF1-2437-A264-483E-847FE73454F2}"/>
          </ac:picMkLst>
        </pc:picChg>
      </pc:sldChg>
      <pc:sldChg chg="addSp modSp new mod">
        <pc:chgData name="Andreas Holmgren" userId="e16a8c9e-d9a5-4622-a576-2f608cbe6034" providerId="ADAL" clId="{323D3F8E-A5AB-4B6D-988B-5ADBC19C1A44}" dt="2026-01-07T15:23:28.429" v="7120" actId="20577"/>
        <pc:sldMkLst>
          <pc:docMk/>
          <pc:sldMk cId="3693499628" sldId="2147196405"/>
        </pc:sldMkLst>
        <pc:spChg chg="mod">
          <ac:chgData name="Andreas Holmgren" userId="e16a8c9e-d9a5-4622-a576-2f608cbe6034" providerId="ADAL" clId="{323D3F8E-A5AB-4B6D-988B-5ADBC19C1A44}" dt="2026-01-07T15:22:33.961" v="7041" actId="20577"/>
          <ac:spMkLst>
            <pc:docMk/>
            <pc:sldMk cId="3693499628" sldId="2147196405"/>
            <ac:spMk id="2" creationId="{9DB1BC43-3CFA-BF3C-326F-C270BD52D3ED}"/>
          </ac:spMkLst>
        </pc:spChg>
        <pc:spChg chg="mod">
          <ac:chgData name="Andreas Holmgren" userId="e16a8c9e-d9a5-4622-a576-2f608cbe6034" providerId="ADAL" clId="{323D3F8E-A5AB-4B6D-988B-5ADBC19C1A44}" dt="2026-01-07T15:23:28.429" v="7120" actId="20577"/>
          <ac:spMkLst>
            <pc:docMk/>
            <pc:sldMk cId="3693499628" sldId="2147196405"/>
            <ac:spMk id="3" creationId="{2EE495DB-E7F5-8FBE-6AA7-3CC2972F8E13}"/>
          </ac:spMkLst>
        </pc:spChg>
        <pc:picChg chg="add mod">
          <ac:chgData name="Andreas Holmgren" userId="e16a8c9e-d9a5-4622-a576-2f608cbe6034" providerId="ADAL" clId="{323D3F8E-A5AB-4B6D-988B-5ADBC19C1A44}" dt="2026-01-07T15:22:24.886" v="7021" actId="14100"/>
          <ac:picMkLst>
            <pc:docMk/>
            <pc:sldMk cId="3693499628" sldId="2147196405"/>
            <ac:picMk id="4" creationId="{66105327-E8A6-BE42-1E3B-62306831DBB0}"/>
          </ac:picMkLst>
        </pc:picChg>
      </pc:sldChg>
      <pc:sldChg chg="addSp modSp new mod">
        <pc:chgData name="Andreas Holmgren" userId="e16a8c9e-d9a5-4622-a576-2f608cbe6034" providerId="ADAL" clId="{323D3F8E-A5AB-4B6D-988B-5ADBC19C1A44}" dt="2026-01-07T15:27:12.385" v="7477" actId="20577"/>
        <pc:sldMkLst>
          <pc:docMk/>
          <pc:sldMk cId="4181964437" sldId="2147196406"/>
        </pc:sldMkLst>
        <pc:spChg chg="mod">
          <ac:chgData name="Andreas Holmgren" userId="e16a8c9e-d9a5-4622-a576-2f608cbe6034" providerId="ADAL" clId="{323D3F8E-A5AB-4B6D-988B-5ADBC19C1A44}" dt="2026-01-07T15:25:21.455" v="7154" actId="20577"/>
          <ac:spMkLst>
            <pc:docMk/>
            <pc:sldMk cId="4181964437" sldId="2147196406"/>
            <ac:spMk id="2" creationId="{173184A9-7B3F-450E-BD9C-B87F88FCC487}"/>
          </ac:spMkLst>
        </pc:spChg>
        <pc:spChg chg="mod">
          <ac:chgData name="Andreas Holmgren" userId="e16a8c9e-d9a5-4622-a576-2f608cbe6034" providerId="ADAL" clId="{323D3F8E-A5AB-4B6D-988B-5ADBC19C1A44}" dt="2026-01-07T15:27:12.385" v="7477" actId="20577"/>
          <ac:spMkLst>
            <pc:docMk/>
            <pc:sldMk cId="4181964437" sldId="2147196406"/>
            <ac:spMk id="3" creationId="{EB7FC303-B96C-0D7E-1558-33A033099462}"/>
          </ac:spMkLst>
        </pc:spChg>
        <pc:picChg chg="add mod">
          <ac:chgData name="Andreas Holmgren" userId="e16a8c9e-d9a5-4622-a576-2f608cbe6034" providerId="ADAL" clId="{323D3F8E-A5AB-4B6D-988B-5ADBC19C1A44}" dt="2026-01-07T15:25:09.490" v="7130" actId="1076"/>
          <ac:picMkLst>
            <pc:docMk/>
            <pc:sldMk cId="4181964437" sldId="2147196406"/>
            <ac:picMk id="5" creationId="{B4620EBA-47A4-87AB-8837-099A37581BCC}"/>
          </ac:picMkLst>
        </pc:picChg>
      </pc:sldChg>
      <pc:sldChg chg="modSp add mod">
        <pc:chgData name="Andreas Holmgren" userId="e16a8c9e-d9a5-4622-a576-2f608cbe6034" providerId="ADAL" clId="{323D3F8E-A5AB-4B6D-988B-5ADBC19C1A44}" dt="2026-01-09T06:05:36.779" v="8017" actId="20577"/>
        <pc:sldMkLst>
          <pc:docMk/>
          <pc:sldMk cId="140928406" sldId="2147196407"/>
        </pc:sldMkLst>
        <pc:spChg chg="mod">
          <ac:chgData name="Andreas Holmgren" userId="e16a8c9e-d9a5-4622-a576-2f608cbe6034" providerId="ADAL" clId="{323D3F8E-A5AB-4B6D-988B-5ADBC19C1A44}" dt="2026-01-09T06:05:36.779" v="8017" actId="20577"/>
          <ac:spMkLst>
            <pc:docMk/>
            <pc:sldMk cId="140928406" sldId="2147196407"/>
            <ac:spMk id="6" creationId="{F641F7A1-1DB3-837C-1B24-954884C7FAB4}"/>
          </ac:spMkLst>
        </pc:spChg>
      </pc:sldChg>
      <pc:sldChg chg="modSp add mod">
        <pc:chgData name="Andreas Holmgren" userId="e16a8c9e-d9a5-4622-a576-2f608cbe6034" providerId="ADAL" clId="{323D3F8E-A5AB-4B6D-988B-5ADBC19C1A44}" dt="2026-01-09T06:16:52.405" v="9175" actId="20577"/>
        <pc:sldMkLst>
          <pc:docMk/>
          <pc:sldMk cId="798286906" sldId="2147196411"/>
        </pc:sldMkLst>
        <pc:spChg chg="mod">
          <ac:chgData name="Andreas Holmgren" userId="e16a8c9e-d9a5-4622-a576-2f608cbe6034" providerId="ADAL" clId="{323D3F8E-A5AB-4B6D-988B-5ADBC19C1A44}" dt="2026-01-09T06:16:52.405" v="9175" actId="20577"/>
          <ac:spMkLst>
            <pc:docMk/>
            <pc:sldMk cId="798286906" sldId="2147196411"/>
            <ac:spMk id="6" creationId="{5086E344-9A14-F77C-7790-9432742A00D8}"/>
          </ac:spMkLst>
        </pc:spChg>
      </pc:sldChg>
      <pc:sldChg chg="modSp add mod">
        <pc:chgData name="Andreas Holmgren" userId="e16a8c9e-d9a5-4622-a576-2f608cbe6034" providerId="ADAL" clId="{323D3F8E-A5AB-4B6D-988B-5ADBC19C1A44}" dt="2026-01-09T06:53:06.898" v="10467" actId="20577"/>
        <pc:sldMkLst>
          <pc:docMk/>
          <pc:sldMk cId="2135340316" sldId="2147196412"/>
        </pc:sldMkLst>
        <pc:spChg chg="mod">
          <ac:chgData name="Andreas Holmgren" userId="e16a8c9e-d9a5-4622-a576-2f608cbe6034" providerId="ADAL" clId="{323D3F8E-A5AB-4B6D-988B-5ADBC19C1A44}" dt="2026-01-09T06:53:06.898" v="10467" actId="20577"/>
          <ac:spMkLst>
            <pc:docMk/>
            <pc:sldMk cId="2135340316" sldId="2147196412"/>
            <ac:spMk id="6" creationId="{7A569068-B434-3645-9CDD-EE24955B1BF9}"/>
          </ac:spMkLst>
        </pc:spChg>
      </pc:sldChg>
      <pc:sldChg chg="modSp add mod">
        <pc:chgData name="Andreas Holmgren" userId="e16a8c9e-d9a5-4622-a576-2f608cbe6034" providerId="ADAL" clId="{323D3F8E-A5AB-4B6D-988B-5ADBC19C1A44}" dt="2026-01-09T06:04:46.779" v="7940" actId="6549"/>
        <pc:sldMkLst>
          <pc:docMk/>
          <pc:sldMk cId="625110790" sldId="2147196413"/>
        </pc:sldMkLst>
        <pc:spChg chg="mod">
          <ac:chgData name="Andreas Holmgren" userId="e16a8c9e-d9a5-4622-a576-2f608cbe6034" providerId="ADAL" clId="{323D3F8E-A5AB-4B6D-988B-5ADBC19C1A44}" dt="2026-01-09T06:04:46.779" v="7940" actId="6549"/>
          <ac:spMkLst>
            <pc:docMk/>
            <pc:sldMk cId="625110790" sldId="2147196413"/>
            <ac:spMk id="6" creationId="{DA34C139-B0E0-D9D1-D94C-128B7A2FE60F}"/>
          </ac:spMkLst>
        </pc:spChg>
      </pc:sldChg>
      <pc:sldChg chg="modSp new mod">
        <pc:chgData name="Andreas Holmgren" userId="e16a8c9e-d9a5-4622-a576-2f608cbe6034" providerId="ADAL" clId="{323D3F8E-A5AB-4B6D-988B-5ADBC19C1A44}" dt="2026-01-16T11:44:18.726" v="15468" actId="20577"/>
        <pc:sldMkLst>
          <pc:docMk/>
          <pc:sldMk cId="2934959889" sldId="2147196414"/>
        </pc:sldMkLst>
        <pc:spChg chg="mod">
          <ac:chgData name="Andreas Holmgren" userId="e16a8c9e-d9a5-4622-a576-2f608cbe6034" providerId="ADAL" clId="{323D3F8E-A5AB-4B6D-988B-5ADBC19C1A44}" dt="2026-01-09T06:06:26.604" v="8038" actId="20577"/>
          <ac:spMkLst>
            <pc:docMk/>
            <pc:sldMk cId="2934959889" sldId="2147196414"/>
            <ac:spMk id="2" creationId="{5AB503F4-516E-0B36-4166-AAA2C08C0C41}"/>
          </ac:spMkLst>
        </pc:spChg>
        <pc:spChg chg="mod">
          <ac:chgData name="Andreas Holmgren" userId="e16a8c9e-d9a5-4622-a576-2f608cbe6034" providerId="ADAL" clId="{323D3F8E-A5AB-4B6D-988B-5ADBC19C1A44}" dt="2026-01-16T11:44:18.726" v="15468" actId="20577"/>
          <ac:spMkLst>
            <pc:docMk/>
            <pc:sldMk cId="2934959889" sldId="2147196414"/>
            <ac:spMk id="3" creationId="{D0B86DAF-4E99-8601-FEEC-CBC82B6C1F83}"/>
          </ac:spMkLst>
        </pc:spChg>
      </pc:sldChg>
      <pc:sldChg chg="modSp new mod">
        <pc:chgData name="Andreas Holmgren" userId="e16a8c9e-d9a5-4622-a576-2f608cbe6034" providerId="ADAL" clId="{323D3F8E-A5AB-4B6D-988B-5ADBC19C1A44}" dt="2026-02-03T08:58:32.327" v="15501" actId="20577"/>
        <pc:sldMkLst>
          <pc:docMk/>
          <pc:sldMk cId="3344859390" sldId="2147196416"/>
        </pc:sldMkLst>
        <pc:spChg chg="mod">
          <ac:chgData name="Andreas Holmgren" userId="e16a8c9e-d9a5-4622-a576-2f608cbe6034" providerId="ADAL" clId="{323D3F8E-A5AB-4B6D-988B-5ADBC19C1A44}" dt="2026-01-09T06:12:17.077" v="8805" actId="20577"/>
          <ac:spMkLst>
            <pc:docMk/>
            <pc:sldMk cId="3344859390" sldId="2147196416"/>
            <ac:spMk id="2" creationId="{2355431C-7252-59B2-571E-CC23CD76C456}"/>
          </ac:spMkLst>
        </pc:spChg>
        <pc:spChg chg="mod">
          <ac:chgData name="Andreas Holmgren" userId="e16a8c9e-d9a5-4622-a576-2f608cbe6034" providerId="ADAL" clId="{323D3F8E-A5AB-4B6D-988B-5ADBC19C1A44}" dt="2026-02-03T08:58:32.327" v="15501" actId="20577"/>
          <ac:spMkLst>
            <pc:docMk/>
            <pc:sldMk cId="3344859390" sldId="2147196416"/>
            <ac:spMk id="3" creationId="{5230465D-17A6-42E8-980D-03D121BB2403}"/>
          </ac:spMkLst>
        </pc:spChg>
      </pc:sldChg>
      <pc:sldChg chg="addSp delSp modSp new mod">
        <pc:chgData name="Andreas Holmgren" userId="e16a8c9e-d9a5-4622-a576-2f608cbe6034" providerId="ADAL" clId="{323D3F8E-A5AB-4B6D-988B-5ADBC19C1A44}" dt="2026-01-09T06:33:59.079" v="9532" actId="13822"/>
        <pc:sldMkLst>
          <pc:docMk/>
          <pc:sldMk cId="518602076" sldId="2147196417"/>
        </pc:sldMkLst>
        <pc:spChg chg="mod">
          <ac:chgData name="Andreas Holmgren" userId="e16a8c9e-d9a5-4622-a576-2f608cbe6034" providerId="ADAL" clId="{323D3F8E-A5AB-4B6D-988B-5ADBC19C1A44}" dt="2026-01-09T06:33:10.708" v="9494" actId="1076"/>
          <ac:spMkLst>
            <pc:docMk/>
            <pc:sldMk cId="518602076" sldId="2147196417"/>
            <ac:spMk id="2" creationId="{99058587-F5F9-8AB3-66ED-97E4E41ECEB1}"/>
          </ac:spMkLst>
        </pc:spChg>
        <pc:picChg chg="add mod">
          <ac:chgData name="Andreas Holmgren" userId="e16a8c9e-d9a5-4622-a576-2f608cbe6034" providerId="ADAL" clId="{323D3F8E-A5AB-4B6D-988B-5ADBC19C1A44}" dt="2026-01-09T06:19:25.203" v="9266" actId="14100"/>
          <ac:picMkLst>
            <pc:docMk/>
            <pc:sldMk cId="518602076" sldId="2147196417"/>
            <ac:picMk id="6" creationId="{0036F521-9834-376C-356F-574419D85C32}"/>
          </ac:picMkLst>
        </pc:picChg>
      </pc:sldChg>
      <pc:sldChg chg="addSp modSp new mod ord">
        <pc:chgData name="Andreas Holmgren" userId="e16a8c9e-d9a5-4622-a576-2f608cbe6034" providerId="ADAL" clId="{323D3F8E-A5AB-4B6D-988B-5ADBC19C1A44}" dt="2026-01-09T06:51:53.016" v="10403" actId="20577"/>
        <pc:sldMkLst>
          <pc:docMk/>
          <pc:sldMk cId="845881859" sldId="2147196418"/>
        </pc:sldMkLst>
        <pc:spChg chg="mod">
          <ac:chgData name="Andreas Holmgren" userId="e16a8c9e-d9a5-4622-a576-2f608cbe6034" providerId="ADAL" clId="{323D3F8E-A5AB-4B6D-988B-5ADBC19C1A44}" dt="2026-01-09T06:28:12.856" v="9427" actId="20577"/>
          <ac:spMkLst>
            <pc:docMk/>
            <pc:sldMk cId="845881859" sldId="2147196418"/>
            <ac:spMk id="2" creationId="{E8B314C9-5D3C-6F3B-DD8C-6064363A4DE9}"/>
          </ac:spMkLst>
        </pc:spChg>
        <pc:spChg chg="mod">
          <ac:chgData name="Andreas Holmgren" userId="e16a8c9e-d9a5-4622-a576-2f608cbe6034" providerId="ADAL" clId="{323D3F8E-A5AB-4B6D-988B-5ADBC19C1A44}" dt="2026-01-09T06:51:53.016" v="10403" actId="20577"/>
          <ac:spMkLst>
            <pc:docMk/>
            <pc:sldMk cId="845881859" sldId="2147196418"/>
            <ac:spMk id="3" creationId="{566E7EA2-7DD2-FD22-7322-01E1168211E1}"/>
          </ac:spMkLst>
        </pc:spChg>
        <pc:picChg chg="add mod">
          <ac:chgData name="Andreas Holmgren" userId="e16a8c9e-d9a5-4622-a576-2f608cbe6034" providerId="ADAL" clId="{323D3F8E-A5AB-4B6D-988B-5ADBC19C1A44}" dt="2026-01-09T06:24:05.905" v="9398" actId="14100"/>
          <ac:picMkLst>
            <pc:docMk/>
            <pc:sldMk cId="845881859" sldId="2147196418"/>
            <ac:picMk id="5" creationId="{14DC8051-1F2F-602F-080A-10F22E06F47E}"/>
          </ac:picMkLst>
        </pc:picChg>
      </pc:sldChg>
      <pc:sldChg chg="add">
        <pc:chgData name="Andreas Holmgren" userId="e16a8c9e-d9a5-4622-a576-2f608cbe6034" providerId="ADAL" clId="{323D3F8E-A5AB-4B6D-988B-5ADBC19C1A44}" dt="2026-02-03T08:51:38.979" v="15493"/>
        <pc:sldMkLst>
          <pc:docMk/>
          <pc:sldMk cId="2047562882" sldId="2147196474"/>
        </pc:sldMkLst>
      </pc:sldChg>
      <pc:sldChg chg="add">
        <pc:chgData name="Andreas Holmgren" userId="e16a8c9e-d9a5-4622-a576-2f608cbe6034" providerId="ADAL" clId="{323D3F8E-A5AB-4B6D-988B-5ADBC19C1A44}" dt="2026-02-03T08:51:38.979" v="15493"/>
        <pc:sldMkLst>
          <pc:docMk/>
          <pc:sldMk cId="1933870067" sldId="2147196475"/>
        </pc:sldMkLst>
      </pc:sldChg>
      <pc:sldChg chg="add">
        <pc:chgData name="Andreas Holmgren" userId="e16a8c9e-d9a5-4622-a576-2f608cbe6034" providerId="ADAL" clId="{323D3F8E-A5AB-4B6D-988B-5ADBC19C1A44}" dt="2026-02-03T08:51:38.979" v="15493"/>
        <pc:sldMkLst>
          <pc:docMk/>
          <pc:sldMk cId="3246428355" sldId="2147196476"/>
        </pc:sldMkLst>
      </pc:sldChg>
      <pc:sldChg chg="modSp add mod">
        <pc:chgData name="Andreas Holmgren" userId="e16a8c9e-d9a5-4622-a576-2f608cbe6034" providerId="ADAL" clId="{323D3F8E-A5AB-4B6D-988B-5ADBC19C1A44}" dt="2026-02-03T08:51:53.076" v="15498" actId="20577"/>
        <pc:sldMkLst>
          <pc:docMk/>
          <pc:sldMk cId="2009026592" sldId="2147196482"/>
        </pc:sldMkLst>
        <pc:graphicFrameChg chg="modGraphic">
          <ac:chgData name="Andreas Holmgren" userId="e16a8c9e-d9a5-4622-a576-2f608cbe6034" providerId="ADAL" clId="{323D3F8E-A5AB-4B6D-988B-5ADBC19C1A44}" dt="2026-02-03T08:51:53.076" v="15498" actId="20577"/>
          <ac:graphicFrameMkLst>
            <pc:docMk/>
            <pc:sldMk cId="2009026592" sldId="2147196482"/>
            <ac:graphicFrameMk id="4" creationId="{C5B2D753-7C86-E042-7865-1DB07AD348E6}"/>
          </ac:graphicFrameMkLst>
        </pc:graphicFrameChg>
      </pc:sldChg>
      <pc:sldChg chg="add mod ord modClrScheme chgLayout">
        <pc:chgData name="Andreas Holmgren" userId="e16a8c9e-d9a5-4622-a576-2f608cbe6034" providerId="ADAL" clId="{323D3F8E-A5AB-4B6D-988B-5ADBC19C1A44}" dt="2026-01-09T08:11:58.472" v="13859"/>
        <pc:sldMkLst>
          <pc:docMk/>
          <pc:sldMk cId="3107343583" sldId="2147196492"/>
        </pc:sldMkLst>
      </pc:sldChg>
      <pc:sldChg chg="add mod ord modClrScheme chgLayout">
        <pc:chgData name="Andreas Holmgren" userId="e16a8c9e-d9a5-4622-a576-2f608cbe6034" providerId="ADAL" clId="{323D3F8E-A5AB-4B6D-988B-5ADBC19C1A44}" dt="2026-01-09T08:11:58.472" v="13859"/>
        <pc:sldMkLst>
          <pc:docMk/>
          <pc:sldMk cId="723790819" sldId="2147196493"/>
        </pc:sldMkLst>
      </pc:sldChg>
      <pc:sldChg chg="add mod ord modClrScheme chgLayout">
        <pc:chgData name="Andreas Holmgren" userId="e16a8c9e-d9a5-4622-a576-2f608cbe6034" providerId="ADAL" clId="{323D3F8E-A5AB-4B6D-988B-5ADBC19C1A44}" dt="2026-01-09T08:11:58.472" v="13859"/>
        <pc:sldMkLst>
          <pc:docMk/>
          <pc:sldMk cId="106108238" sldId="2147196494"/>
        </pc:sldMkLst>
      </pc:sldChg>
      <pc:sldChg chg="modSp add mod ord modClrScheme chgLayout">
        <pc:chgData name="Andreas Holmgren" userId="e16a8c9e-d9a5-4622-a576-2f608cbe6034" providerId="ADAL" clId="{323D3F8E-A5AB-4B6D-988B-5ADBC19C1A44}" dt="2026-01-09T08:11:58.472" v="13859"/>
        <pc:sldMkLst>
          <pc:docMk/>
          <pc:sldMk cId="2582177932" sldId="2147196495"/>
        </pc:sldMkLst>
        <pc:spChg chg="mod ord">
          <ac:chgData name="Andreas Holmgren" userId="e16a8c9e-d9a5-4622-a576-2f608cbe6034" providerId="ADAL" clId="{323D3F8E-A5AB-4B6D-988B-5ADBC19C1A44}" dt="2026-01-09T08:11:58.472" v="13859"/>
          <ac:spMkLst>
            <pc:docMk/>
            <pc:sldMk cId="2582177932" sldId="2147196495"/>
            <ac:spMk id="2" creationId="{9C07A2C3-89BD-1257-7CB2-252B0A8F8AED}"/>
          </ac:spMkLst>
        </pc:spChg>
      </pc:sldChg>
      <pc:sldChg chg="add mod ord modClrScheme chgLayout">
        <pc:chgData name="Andreas Holmgren" userId="e16a8c9e-d9a5-4622-a576-2f608cbe6034" providerId="ADAL" clId="{323D3F8E-A5AB-4B6D-988B-5ADBC19C1A44}" dt="2026-01-09T08:11:58.472" v="13859"/>
        <pc:sldMkLst>
          <pc:docMk/>
          <pc:sldMk cId="1801324324" sldId="2147196496"/>
        </pc:sldMkLst>
      </pc:sldChg>
      <pc:sldChg chg="modSp add mod">
        <pc:chgData name="Andreas Holmgren" userId="e16a8c9e-d9a5-4622-a576-2f608cbe6034" providerId="ADAL" clId="{323D3F8E-A5AB-4B6D-988B-5ADBC19C1A44}" dt="2026-01-09T07:33:18.119" v="11996"/>
        <pc:sldMkLst>
          <pc:docMk/>
          <pc:sldMk cId="1351823944" sldId="2147196497"/>
        </pc:sldMkLst>
        <pc:spChg chg="mod">
          <ac:chgData name="Andreas Holmgren" userId="e16a8c9e-d9a5-4622-a576-2f608cbe6034" providerId="ADAL" clId="{323D3F8E-A5AB-4B6D-988B-5ADBC19C1A44}" dt="2026-01-09T07:33:03.877" v="11990" actId="20577"/>
          <ac:spMkLst>
            <pc:docMk/>
            <pc:sldMk cId="1351823944" sldId="2147196497"/>
            <ac:spMk id="2" creationId="{CD42F51E-C00B-6E86-56A2-A573003C0F9F}"/>
          </ac:spMkLst>
        </pc:spChg>
        <pc:spChg chg="mod">
          <ac:chgData name="Andreas Holmgren" userId="e16a8c9e-d9a5-4622-a576-2f608cbe6034" providerId="ADAL" clId="{323D3F8E-A5AB-4B6D-988B-5ADBC19C1A44}" dt="2026-01-09T07:33:09.688" v="11992"/>
          <ac:spMkLst>
            <pc:docMk/>
            <pc:sldMk cId="1351823944" sldId="2147196497"/>
            <ac:spMk id="27" creationId="{1422F7DC-1BEA-1721-B02F-409061D9769B}"/>
          </ac:spMkLst>
        </pc:spChg>
        <pc:spChg chg="mod">
          <ac:chgData name="Andreas Holmgren" userId="e16a8c9e-d9a5-4622-a576-2f608cbe6034" providerId="ADAL" clId="{323D3F8E-A5AB-4B6D-988B-5ADBC19C1A44}" dt="2026-01-09T07:33:14.305" v="11994"/>
          <ac:spMkLst>
            <pc:docMk/>
            <pc:sldMk cId="1351823944" sldId="2147196497"/>
            <ac:spMk id="29" creationId="{81927724-357D-35D1-59C1-6FE2B719BBA2}"/>
          </ac:spMkLst>
        </pc:spChg>
        <pc:spChg chg="mod">
          <ac:chgData name="Andreas Holmgren" userId="e16a8c9e-d9a5-4622-a576-2f608cbe6034" providerId="ADAL" clId="{323D3F8E-A5AB-4B6D-988B-5ADBC19C1A44}" dt="2026-01-09T07:33:18.119" v="11996"/>
          <ac:spMkLst>
            <pc:docMk/>
            <pc:sldMk cId="1351823944" sldId="2147196497"/>
            <ac:spMk id="36" creationId="{936512DA-C524-E534-D00F-540079868260}"/>
          </ac:spMkLst>
        </pc:spChg>
      </pc:sldChg>
      <pc:sldChg chg="add">
        <pc:chgData name="Andreas Holmgren" userId="e16a8c9e-d9a5-4622-a576-2f608cbe6034" providerId="ADAL" clId="{323D3F8E-A5AB-4B6D-988B-5ADBC19C1A44}" dt="2026-01-09T07:38:04.621" v="12105"/>
        <pc:sldMkLst>
          <pc:docMk/>
          <pc:sldMk cId="3602865474" sldId="2147196499"/>
        </pc:sldMkLst>
      </pc:sldChg>
      <pc:sldChg chg="add">
        <pc:chgData name="Andreas Holmgren" userId="e16a8c9e-d9a5-4622-a576-2f608cbe6034" providerId="ADAL" clId="{323D3F8E-A5AB-4B6D-988B-5ADBC19C1A44}" dt="2026-01-09T07:38:04.621" v="12105"/>
        <pc:sldMkLst>
          <pc:docMk/>
          <pc:sldMk cId="4056318448" sldId="2147196503"/>
        </pc:sldMkLst>
      </pc:sldChg>
      <pc:sldChg chg="addSp modSp add mod ord">
        <pc:chgData name="Andreas Holmgren" userId="e16a8c9e-d9a5-4622-a576-2f608cbe6034" providerId="ADAL" clId="{323D3F8E-A5AB-4B6D-988B-5ADBC19C1A44}" dt="2026-01-09T07:33:28.739" v="11998"/>
        <pc:sldMkLst>
          <pc:docMk/>
          <pc:sldMk cId="3191496924" sldId="2147473139"/>
        </pc:sldMkLst>
        <pc:spChg chg="add mod">
          <ac:chgData name="Andreas Holmgren" userId="e16a8c9e-d9a5-4622-a576-2f608cbe6034" providerId="ADAL" clId="{323D3F8E-A5AB-4B6D-988B-5ADBC19C1A44}" dt="2026-01-09T07:23:31.110" v="11783" actId="207"/>
          <ac:spMkLst>
            <pc:docMk/>
            <pc:sldMk cId="3191496924" sldId="2147473139"/>
            <ac:spMk id="2" creationId="{5CD58B88-953A-EAB5-4F54-B644D2F3C565}"/>
          </ac:spMkLst>
        </pc:spChg>
      </pc:sldChg>
      <pc:sldChg chg="modSp add mod">
        <pc:chgData name="Andreas Holmgren" userId="e16a8c9e-d9a5-4622-a576-2f608cbe6034" providerId="ADAL" clId="{323D3F8E-A5AB-4B6D-988B-5ADBC19C1A44}" dt="2026-01-09T07:24:37.282" v="11798" actId="20577"/>
        <pc:sldMkLst>
          <pc:docMk/>
          <pc:sldMk cId="2271512314" sldId="2147473140"/>
        </pc:sldMkLst>
        <pc:spChg chg="mod">
          <ac:chgData name="Andreas Holmgren" userId="e16a8c9e-d9a5-4622-a576-2f608cbe6034" providerId="ADAL" clId="{323D3F8E-A5AB-4B6D-988B-5ADBC19C1A44}" dt="2026-01-09T07:24:37.282" v="11798" actId="20577"/>
          <ac:spMkLst>
            <pc:docMk/>
            <pc:sldMk cId="2271512314" sldId="2147473140"/>
            <ac:spMk id="7" creationId="{6BE1009D-A823-BBCF-CAFC-A313A8178FB7}"/>
          </ac:spMkLst>
        </pc:spChg>
      </pc:sldChg>
      <pc:sldChg chg="addSp delSp modSp add mod ord">
        <pc:chgData name="Andreas Holmgren" userId="e16a8c9e-d9a5-4622-a576-2f608cbe6034" providerId="ADAL" clId="{323D3F8E-A5AB-4B6D-988B-5ADBC19C1A44}" dt="2026-01-20T07:19:35.107" v="15492"/>
        <pc:sldMkLst>
          <pc:docMk/>
          <pc:sldMk cId="898848263" sldId="2147473141"/>
        </pc:sldMkLst>
        <pc:spChg chg="mod">
          <ac:chgData name="Andreas Holmgren" userId="e16a8c9e-d9a5-4622-a576-2f608cbe6034" providerId="ADAL" clId="{323D3F8E-A5AB-4B6D-988B-5ADBC19C1A44}" dt="2026-01-09T08:01:47.404" v="13273" actId="27636"/>
          <ac:spMkLst>
            <pc:docMk/>
            <pc:sldMk cId="898848263" sldId="2147473141"/>
            <ac:spMk id="4" creationId="{8BDBEECC-61BB-9E72-989F-2ADADFC787EB}"/>
          </ac:spMkLst>
        </pc:spChg>
        <pc:spChg chg="add mod">
          <ac:chgData name="Andreas Holmgren" userId="e16a8c9e-d9a5-4622-a576-2f608cbe6034" providerId="ADAL" clId="{323D3F8E-A5AB-4B6D-988B-5ADBC19C1A44}" dt="2026-01-09T08:06:56.645" v="13823" actId="20577"/>
          <ac:spMkLst>
            <pc:docMk/>
            <pc:sldMk cId="898848263" sldId="2147473141"/>
            <ac:spMk id="6" creationId="{1C19456A-3E78-FE73-E7D2-A62A242D3A5D}"/>
          </ac:spMkLst>
        </pc:spChg>
        <pc:picChg chg="add mod">
          <ac:chgData name="Andreas Holmgren" userId="e16a8c9e-d9a5-4622-a576-2f608cbe6034" providerId="ADAL" clId="{323D3F8E-A5AB-4B6D-988B-5ADBC19C1A44}" dt="2026-01-20T07:19:35.107" v="15492"/>
          <ac:picMkLst>
            <pc:docMk/>
            <pc:sldMk cId="898848263" sldId="2147473141"/>
            <ac:picMk id="2" creationId="{9B0821CA-B8E0-05F4-E06F-54B55AEAA8B4}"/>
          </ac:picMkLst>
        </pc:picChg>
      </pc:sldChg>
      <pc:sldChg chg="modSp add mod">
        <pc:chgData name="Andreas Holmgren" userId="e16a8c9e-d9a5-4622-a576-2f608cbe6034" providerId="ADAL" clId="{323D3F8E-A5AB-4B6D-988B-5ADBC19C1A44}" dt="2026-01-09T08:12:45.384" v="13893" actId="20577"/>
        <pc:sldMkLst>
          <pc:docMk/>
          <pc:sldMk cId="3657924019" sldId="2147473142"/>
        </pc:sldMkLst>
        <pc:spChg chg="mod">
          <ac:chgData name="Andreas Holmgren" userId="e16a8c9e-d9a5-4622-a576-2f608cbe6034" providerId="ADAL" clId="{323D3F8E-A5AB-4B6D-988B-5ADBC19C1A44}" dt="2026-01-09T08:12:45.384" v="13893" actId="20577"/>
          <ac:spMkLst>
            <pc:docMk/>
            <pc:sldMk cId="3657924019" sldId="2147473142"/>
            <ac:spMk id="6" creationId="{83CA6EA0-616F-19C5-44F6-200CFE1AA694}"/>
          </ac:spMkLst>
        </pc:spChg>
      </pc:sldChg>
      <pc:sldChg chg="modSp add mod">
        <pc:chgData name="Andreas Holmgren" userId="e16a8c9e-d9a5-4622-a576-2f608cbe6034" providerId="ADAL" clId="{323D3F8E-A5AB-4B6D-988B-5ADBC19C1A44}" dt="2026-01-09T08:13:59.210" v="13928" actId="20577"/>
        <pc:sldMkLst>
          <pc:docMk/>
          <pc:sldMk cId="1942686423" sldId="2147473143"/>
        </pc:sldMkLst>
        <pc:spChg chg="mod">
          <ac:chgData name="Andreas Holmgren" userId="e16a8c9e-d9a5-4622-a576-2f608cbe6034" providerId="ADAL" clId="{323D3F8E-A5AB-4B6D-988B-5ADBC19C1A44}" dt="2026-01-09T08:13:59.210" v="13928" actId="20577"/>
          <ac:spMkLst>
            <pc:docMk/>
            <pc:sldMk cId="1942686423" sldId="2147473143"/>
            <ac:spMk id="6" creationId="{8EA239FD-8207-511E-CDC9-13EA42AE2565}"/>
          </ac:spMkLst>
        </pc:spChg>
      </pc:sldChg>
      <pc:sldChg chg="modSp add mod">
        <pc:chgData name="Andreas Holmgren" userId="e16a8c9e-d9a5-4622-a576-2f608cbe6034" providerId="ADAL" clId="{323D3F8E-A5AB-4B6D-988B-5ADBC19C1A44}" dt="2026-01-09T08:16:54.808" v="14381" actId="6549"/>
        <pc:sldMkLst>
          <pc:docMk/>
          <pc:sldMk cId="4285216235" sldId="2147473144"/>
        </pc:sldMkLst>
        <pc:spChg chg="mod">
          <ac:chgData name="Andreas Holmgren" userId="e16a8c9e-d9a5-4622-a576-2f608cbe6034" providerId="ADAL" clId="{323D3F8E-A5AB-4B6D-988B-5ADBC19C1A44}" dt="2026-01-09T08:14:11.083" v="13954" actId="20577"/>
          <ac:spMkLst>
            <pc:docMk/>
            <pc:sldMk cId="4285216235" sldId="2147473144"/>
            <ac:spMk id="2" creationId="{12C3CCCC-FC72-E923-473D-F83A33011139}"/>
          </ac:spMkLst>
        </pc:spChg>
        <pc:spChg chg="mod">
          <ac:chgData name="Andreas Holmgren" userId="e16a8c9e-d9a5-4622-a576-2f608cbe6034" providerId="ADAL" clId="{323D3F8E-A5AB-4B6D-988B-5ADBC19C1A44}" dt="2026-01-09T08:16:54.808" v="14381" actId="6549"/>
          <ac:spMkLst>
            <pc:docMk/>
            <pc:sldMk cId="4285216235" sldId="2147473144"/>
            <ac:spMk id="3" creationId="{F9BEFC17-19C0-66C2-370E-2B5B992DC810}"/>
          </ac:spMkLst>
        </pc:spChg>
      </pc:sldChg>
      <pc:sldChg chg="modSp add mod">
        <pc:chgData name="Andreas Holmgren" userId="e16a8c9e-d9a5-4622-a576-2f608cbe6034" providerId="ADAL" clId="{323D3F8E-A5AB-4B6D-988B-5ADBC19C1A44}" dt="2026-01-09T08:20:02.371" v="14759" actId="20577"/>
        <pc:sldMkLst>
          <pc:docMk/>
          <pc:sldMk cId="1669102778" sldId="2147473145"/>
        </pc:sldMkLst>
        <pc:spChg chg="mod">
          <ac:chgData name="Andreas Holmgren" userId="e16a8c9e-d9a5-4622-a576-2f608cbe6034" providerId="ADAL" clId="{323D3F8E-A5AB-4B6D-988B-5ADBC19C1A44}" dt="2026-01-09T08:17:19.726" v="14421" actId="6549"/>
          <ac:spMkLst>
            <pc:docMk/>
            <pc:sldMk cId="1669102778" sldId="2147473145"/>
            <ac:spMk id="2" creationId="{53EC6191-3B4F-2F27-59E9-4EB956076764}"/>
          </ac:spMkLst>
        </pc:spChg>
        <pc:spChg chg="mod">
          <ac:chgData name="Andreas Holmgren" userId="e16a8c9e-d9a5-4622-a576-2f608cbe6034" providerId="ADAL" clId="{323D3F8E-A5AB-4B6D-988B-5ADBC19C1A44}" dt="2026-01-09T08:20:02.371" v="14759" actId="20577"/>
          <ac:spMkLst>
            <pc:docMk/>
            <pc:sldMk cId="1669102778" sldId="2147473145"/>
            <ac:spMk id="3" creationId="{0EAD1047-5C6D-02E6-3E81-F2626B5F9E9D}"/>
          </ac:spMkLst>
        </pc:spChg>
      </pc:sldChg>
      <pc:sldChg chg="addSp modSp new mod">
        <pc:chgData name="Andreas Holmgren" userId="e16a8c9e-d9a5-4622-a576-2f608cbe6034" providerId="ADAL" clId="{323D3F8E-A5AB-4B6D-988B-5ADBC19C1A44}" dt="2026-01-09T10:29:16.480" v="14852" actId="113"/>
        <pc:sldMkLst>
          <pc:docMk/>
          <pc:sldMk cId="3239255891" sldId="2147473146"/>
        </pc:sldMkLst>
        <pc:spChg chg="mod">
          <ac:chgData name="Andreas Holmgren" userId="e16a8c9e-d9a5-4622-a576-2f608cbe6034" providerId="ADAL" clId="{323D3F8E-A5AB-4B6D-988B-5ADBC19C1A44}" dt="2026-01-09T10:28:04.223" v="14824" actId="1076"/>
          <ac:spMkLst>
            <pc:docMk/>
            <pc:sldMk cId="3239255891" sldId="2147473146"/>
            <ac:spMk id="2" creationId="{42ADAED4-655A-408F-5452-22BC775FE27E}"/>
          </ac:spMkLst>
        </pc:spChg>
        <pc:spChg chg="mod">
          <ac:chgData name="Andreas Holmgren" userId="e16a8c9e-d9a5-4622-a576-2f608cbe6034" providerId="ADAL" clId="{323D3F8E-A5AB-4B6D-988B-5ADBC19C1A44}" dt="2026-01-09T10:29:16.480" v="14852" actId="113"/>
          <ac:spMkLst>
            <pc:docMk/>
            <pc:sldMk cId="3239255891" sldId="2147473146"/>
            <ac:spMk id="3" creationId="{62D56D40-9A87-412A-D5F4-724C397C0424}"/>
          </ac:spMkLst>
        </pc:spChg>
        <pc:picChg chg="add mod">
          <ac:chgData name="Andreas Holmgren" userId="e16a8c9e-d9a5-4622-a576-2f608cbe6034" providerId="ADAL" clId="{323D3F8E-A5AB-4B6D-988B-5ADBC19C1A44}" dt="2026-01-09T10:28:06.199" v="14825" actId="1076"/>
          <ac:picMkLst>
            <pc:docMk/>
            <pc:sldMk cId="3239255891" sldId="2147473146"/>
            <ac:picMk id="5" creationId="{ECB64DB5-7E6C-936C-83B9-954D1561ADC5}"/>
          </ac:picMkLst>
        </pc:picChg>
        <pc:picChg chg="add mod">
          <ac:chgData name="Andreas Holmgren" userId="e16a8c9e-d9a5-4622-a576-2f608cbe6034" providerId="ADAL" clId="{323D3F8E-A5AB-4B6D-988B-5ADBC19C1A44}" dt="2026-01-09T10:28:12.782" v="14827" actId="14100"/>
          <ac:picMkLst>
            <pc:docMk/>
            <pc:sldMk cId="3239255891" sldId="2147473146"/>
            <ac:picMk id="7" creationId="{CDAE8405-E1AA-E4B6-BAFD-AC4BC48678C1}"/>
          </ac:picMkLst>
        </pc:picChg>
      </pc:sldChg>
      <pc:sldChg chg="addSp delSp modSp new mod">
        <pc:chgData name="Andreas Holmgren" userId="e16a8c9e-d9a5-4622-a576-2f608cbe6034" providerId="ADAL" clId="{323D3F8E-A5AB-4B6D-988B-5ADBC19C1A44}" dt="2026-01-16T11:39:19.899" v="15054" actId="20577"/>
        <pc:sldMkLst>
          <pc:docMk/>
          <pc:sldMk cId="1127471388" sldId="2147473148"/>
        </pc:sldMkLst>
        <pc:spChg chg="mod">
          <ac:chgData name="Andreas Holmgren" userId="e16a8c9e-d9a5-4622-a576-2f608cbe6034" providerId="ADAL" clId="{323D3F8E-A5AB-4B6D-988B-5ADBC19C1A44}" dt="2026-01-16T11:39:19.899" v="15054" actId="20577"/>
          <ac:spMkLst>
            <pc:docMk/>
            <pc:sldMk cId="1127471388" sldId="2147473148"/>
            <ac:spMk id="2" creationId="{ACA884B2-FEC6-6E0D-06AC-DC792F97B049}"/>
          </ac:spMkLst>
        </pc:spChg>
        <pc:spChg chg="add mod">
          <ac:chgData name="Andreas Holmgren" userId="e16a8c9e-d9a5-4622-a576-2f608cbe6034" providerId="ADAL" clId="{323D3F8E-A5AB-4B6D-988B-5ADBC19C1A44}" dt="2026-01-16T11:38:44.232" v="15043" actId="20577"/>
          <ac:spMkLst>
            <pc:docMk/>
            <pc:sldMk cId="1127471388" sldId="2147473148"/>
            <ac:spMk id="7" creationId="{753AAED1-A9FE-D4A8-FFD4-1AF769F55F7F}"/>
          </ac:spMkLst>
        </pc:spChg>
        <pc:picChg chg="add mod">
          <ac:chgData name="Andreas Holmgren" userId="e16a8c9e-d9a5-4622-a576-2f608cbe6034" providerId="ADAL" clId="{323D3F8E-A5AB-4B6D-988B-5ADBC19C1A44}" dt="2026-01-16T11:36:25.340" v="14950" actId="1076"/>
          <ac:picMkLst>
            <pc:docMk/>
            <pc:sldMk cId="1127471388" sldId="2147473148"/>
            <ac:picMk id="6" creationId="{1B245467-DD8B-C00E-5ED5-F8E231747758}"/>
          </ac:picMkLst>
        </pc:picChg>
      </pc:sldChg>
      <pc:sldChg chg="add">
        <pc:chgData name="Andreas Holmgren" userId="e16a8c9e-d9a5-4622-a576-2f608cbe6034" providerId="ADAL" clId="{323D3F8E-A5AB-4B6D-988B-5ADBC19C1A44}" dt="2026-02-03T08:51:38.979" v="15493"/>
        <pc:sldMkLst>
          <pc:docMk/>
          <pc:sldMk cId="1842737427" sldId="2147473155"/>
        </pc:sldMkLst>
      </pc:sldChg>
      <pc:sldMasterChg chg="delSldLayout modSldLayout sldLayoutOrd">
        <pc:chgData name="Andreas Holmgren" userId="e16a8c9e-d9a5-4622-a576-2f608cbe6034" providerId="ADAL" clId="{323D3F8E-A5AB-4B6D-988B-5ADBC19C1A44}" dt="2026-01-09T08:11:58.232" v="13857"/>
        <pc:sldMasterMkLst>
          <pc:docMk/>
          <pc:sldMasterMk cId="26708652" sldId="2147483660"/>
        </pc:sldMasterMkLst>
        <pc:sldLayoutChg chg="modSp mod ord">
          <pc:chgData name="Andreas Holmgren" userId="e16a8c9e-d9a5-4622-a576-2f608cbe6034" providerId="ADAL" clId="{323D3F8E-A5AB-4B6D-988B-5ADBC19C1A44}" dt="2026-01-09T08:11:58.232" v="13857"/>
          <pc:sldLayoutMkLst>
            <pc:docMk/>
            <pc:sldMasterMk cId="26708652" sldId="2147483660"/>
            <pc:sldLayoutMk cId="946262095" sldId="2147484471"/>
          </pc:sldLayoutMkLst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946262095" sldId="2147484471"/>
              <ac:spMk id="2" creationId="{00000000-0000-0000-0000-000000000000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946262095" sldId="2147484471"/>
              <ac:spMk id="3" creationId="{00000000-0000-0000-0000-000000000000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946262095" sldId="2147484471"/>
              <ac:spMk id="4" creationId="{00000000-0000-0000-0000-000000000000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946262095" sldId="2147484471"/>
              <ac:spMk id="10" creationId="{39D35A5C-D48A-4CE4-BC02-F4CE2E908B91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946262095" sldId="2147484471"/>
              <ac:spMk id="15" creationId="{58A7AC07-0BB5-46AA-9232-362568D896E6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946262095" sldId="2147484471"/>
              <ac:spMk id="16" creationId="{955010E3-2116-40C2-97D1-3CEA88A10A1E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1-09T08:11:58.232" v="13857"/>
          <pc:sldLayoutMkLst>
            <pc:docMk/>
            <pc:sldMasterMk cId="26708652" sldId="2147483660"/>
            <pc:sldLayoutMk cId="3576526599" sldId="2147484472"/>
          </pc:sldLayoutMkLst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576526599" sldId="2147484472"/>
              <ac:spMk id="2" creationId="{00000000-0000-0000-0000-000000000000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576526599" sldId="2147484472"/>
              <ac:spMk id="3" creationId="{00000000-0000-0000-0000-000000000000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576526599" sldId="2147484472"/>
              <ac:spMk id="9" creationId="{F612F980-C95B-4F3C-B94E-2E828BABC408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576526599" sldId="2147484472"/>
              <ac:spMk id="10" creationId="{0D1580FC-8779-470E-8F63-5E2386B7B3FF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576526599" sldId="2147484472"/>
              <ac:spMk id="12" creationId="{20791AF3-5299-455C-B9E9-528EE3BAFB43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1-09T08:11:58.232" v="13857"/>
          <pc:sldLayoutMkLst>
            <pc:docMk/>
            <pc:sldMasterMk cId="26708652" sldId="2147483660"/>
            <pc:sldLayoutMk cId="3282163592" sldId="2147484473"/>
          </pc:sldLayoutMkLst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282163592" sldId="2147484473"/>
              <ac:spMk id="2" creationId="{00000000-0000-0000-0000-000000000000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282163592" sldId="2147484473"/>
              <ac:spMk id="3" creationId="{00000000-0000-0000-0000-000000000000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282163592" sldId="2147484473"/>
              <ac:spMk id="9" creationId="{EA45E454-FB17-4289-8FA8-9C1D667C9396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282163592" sldId="2147484473"/>
              <ac:spMk id="19" creationId="{9250603C-F449-4B08-8BB1-0261D8B56388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282163592" sldId="2147484473"/>
              <ac:spMk id="20" creationId="{62BAF7A4-83D2-4265-911B-5F9FCBB19F4C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1-09T08:11:58.232" v="13857"/>
          <pc:sldLayoutMkLst>
            <pc:docMk/>
            <pc:sldMasterMk cId="26708652" sldId="2147483660"/>
            <pc:sldLayoutMk cId="3222133561" sldId="2147484474"/>
          </pc:sldLayoutMkLst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222133561" sldId="2147484474"/>
              <ac:spMk id="3" creationId="{F6411A73-83B9-4C84-8D23-D45717D6E333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222133561" sldId="2147484474"/>
              <ac:spMk id="10" creationId="{14104E81-EFB7-474F-91ED-A072095458E7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222133561" sldId="2147484474"/>
              <ac:spMk id="13" creationId="{498B6DA4-A699-40F3-97E5-0204BB1D526D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222133561" sldId="2147484474"/>
              <ac:spMk id="15" creationId="{700F3CCC-AE00-4760-BD27-7FD86DCD4CEA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222133561" sldId="2147484474"/>
              <ac:spMk id="19" creationId="{9250603C-F449-4B08-8BB1-0261D8B56388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3222133561" sldId="2147484474"/>
              <ac:spMk id="20" creationId="{62BAF7A4-83D2-4265-911B-5F9FCBB19F4C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1-09T08:11:58.232" v="13857"/>
          <pc:sldLayoutMkLst>
            <pc:docMk/>
            <pc:sldMasterMk cId="26708652" sldId="2147483660"/>
            <pc:sldLayoutMk cId="1264822161" sldId="2147484475"/>
          </pc:sldLayoutMkLst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264822161" sldId="2147484475"/>
              <ac:spMk id="2" creationId="{00000000-0000-0000-0000-000000000000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264822161" sldId="2147484475"/>
              <ac:spMk id="3" creationId="{00000000-0000-0000-0000-000000000000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264822161" sldId="2147484475"/>
              <ac:spMk id="5" creationId="{725BFBCC-ECBF-4CFB-AEF7-3BA944D85855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264822161" sldId="2147484475"/>
              <ac:spMk id="14" creationId="{F092351C-F85E-4198-ADE2-12AF8C93F194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264822161" sldId="2147484475"/>
              <ac:spMk id="19" creationId="{9250603C-F449-4B08-8BB1-0261D8B56388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264822161" sldId="2147484475"/>
              <ac:spMk id="20" creationId="{62BAF7A4-83D2-4265-911B-5F9FCBB19F4C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1-09T08:11:58.232" v="13857"/>
          <pc:sldLayoutMkLst>
            <pc:docMk/>
            <pc:sldMasterMk cId="26708652" sldId="2147483660"/>
            <pc:sldLayoutMk cId="140327703" sldId="2147484476"/>
          </pc:sldLayoutMkLst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40327703" sldId="2147484476"/>
              <ac:spMk id="2" creationId="{00000000-0000-0000-0000-000000000000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40327703" sldId="2147484476"/>
              <ac:spMk id="3" creationId="{00000000-0000-0000-0000-000000000000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40327703" sldId="2147484476"/>
              <ac:spMk id="4" creationId="{00000000-0000-0000-0000-000000000000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40327703" sldId="2147484476"/>
              <ac:spMk id="13" creationId="{C53009A6-FCD9-4800-8A03-932B7BC06D2E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40327703" sldId="2147484476"/>
              <ac:spMk id="14" creationId="{6A69DB8E-72FE-4E97-B647-871CD1656AA8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40327703" sldId="2147484476"/>
              <ac:spMk id="15" creationId="{58A7AC07-0BB5-46AA-9232-362568D896E6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40327703" sldId="2147484476"/>
              <ac:spMk id="16" creationId="{955010E3-2116-40C2-97D1-3CEA88A10A1E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1-09T08:11:58.232" v="13857"/>
          <pc:sldLayoutMkLst>
            <pc:docMk/>
            <pc:sldMasterMk cId="26708652" sldId="2147483660"/>
            <pc:sldLayoutMk cId="45736579" sldId="2147484477"/>
          </pc:sldLayoutMkLst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45736579" sldId="2147484477"/>
              <ac:spMk id="9" creationId="{C397230B-7F77-46BC-8F3E-F399ABAF843F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45736579" sldId="2147484477"/>
              <ac:spMk id="19" creationId="{2C8D9C93-1DB7-408E-89E5-18279524093F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45736579" sldId="2147484477"/>
              <ac:spMk id="20" creationId="{F7686079-C81C-40EE-8D6F-2B2E7BF17793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1-09T08:11:58.232" v="13857"/>
          <pc:sldLayoutMkLst>
            <pc:docMk/>
            <pc:sldMasterMk cId="26708652" sldId="2147483660"/>
            <pc:sldLayoutMk cId="1234368663" sldId="2147484478"/>
          </pc:sldLayoutMkLst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234368663" sldId="2147484478"/>
              <ac:spMk id="2" creationId="{00000000-0000-0000-0000-000000000000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234368663" sldId="2147484478"/>
              <ac:spMk id="3" creationId="{00000000-0000-0000-0000-000000000000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234368663" sldId="2147484478"/>
              <ac:spMk id="9" creationId="{EA45E454-FB17-4289-8FA8-9C1D667C9396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234368663" sldId="2147484478"/>
              <ac:spMk id="19" creationId="{9250603C-F449-4B08-8BB1-0261D8B56388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234368663" sldId="2147484478"/>
              <ac:spMk id="20" creationId="{62BAF7A4-83D2-4265-911B-5F9FCBB19F4C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1-09T08:11:58.232" v="13857"/>
          <pc:sldLayoutMkLst>
            <pc:docMk/>
            <pc:sldMasterMk cId="26708652" sldId="2147483660"/>
            <pc:sldLayoutMk cId="1247589640" sldId="2147484479"/>
          </pc:sldLayoutMkLst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247589640" sldId="2147484479"/>
              <ac:spMk id="9" creationId="{C397230B-7F77-46BC-8F3E-F399ABAF843F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247589640" sldId="2147484479"/>
              <ac:spMk id="19" creationId="{2C8D9C93-1DB7-408E-89E5-18279524093F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247589640" sldId="2147484479"/>
              <ac:spMk id="20" creationId="{F7686079-C81C-40EE-8D6F-2B2E7BF17793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1-09T08:11:58.232" v="13857"/>
          <pc:sldLayoutMkLst>
            <pc:docMk/>
            <pc:sldMasterMk cId="26708652" sldId="2147483660"/>
            <pc:sldLayoutMk cId="2334396007" sldId="2147484480"/>
          </pc:sldLayoutMkLst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2334396007" sldId="2147484480"/>
              <ac:spMk id="2" creationId="{950413BE-61E4-5DEE-8ABA-B79233006416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2334396007" sldId="2147484480"/>
              <ac:spMk id="3" creationId="{C8D0AEE8-BF85-6E75-5499-1C3A9FABD4BC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2334396007" sldId="2147484480"/>
              <ac:spMk id="4" creationId="{08D55147-9831-6F8A-1370-535EA23CDF14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2334396007" sldId="2147484480"/>
              <ac:spMk id="5" creationId="{FD901C82-B31A-9DAC-4541-AB0DE5AFA4D8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1-09T08:11:58.232" v="13857"/>
          <pc:sldLayoutMkLst>
            <pc:docMk/>
            <pc:sldMasterMk cId="26708652" sldId="2147483660"/>
            <pc:sldLayoutMk cId="1958999400" sldId="2147484481"/>
          </pc:sldLayoutMkLst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958999400" sldId="2147484481"/>
              <ac:spMk id="3" creationId="{E44DCF43-3606-FC43-8889-4B07500AA567}"/>
            </ac:spMkLst>
          </pc:spChg>
          <pc:spChg chg="mod">
            <ac:chgData name="Andreas Holmgren" userId="e16a8c9e-d9a5-4622-a576-2f608cbe6034" providerId="ADAL" clId="{323D3F8E-A5AB-4B6D-988B-5ADBC19C1A44}" dt="2026-01-09T08:11:58.232" v="13857"/>
            <ac:spMkLst>
              <pc:docMk/>
              <pc:sldMasterMk cId="26708652" sldId="2147483660"/>
              <pc:sldLayoutMk cId="1958999400" sldId="2147484481"/>
              <ac:spMk id="13" creationId="{FBF00F58-336D-8B4F-9473-3B0E027C13CE}"/>
            </ac:spMkLst>
          </pc:spChg>
        </pc:sldLayoutChg>
      </pc:sldMasterChg>
      <pc:sldMasterChg chg="delSldLayout">
        <pc:chgData name="Andreas Holmgren" userId="e16a8c9e-d9a5-4622-a576-2f608cbe6034" providerId="ADAL" clId="{323D3F8E-A5AB-4B6D-988B-5ADBC19C1A44}" dt="2026-01-07T14:44:14.129" v="5937" actId="47"/>
        <pc:sldMasterMkLst>
          <pc:docMk/>
          <pc:sldMasterMk cId="4288636533" sldId="2147483668"/>
        </pc:sldMasterMkLst>
      </pc:sldMasterChg>
      <pc:sldMasterChg chg="delSldLayout">
        <pc:chgData name="Andreas Holmgren" userId="e16a8c9e-d9a5-4622-a576-2f608cbe6034" providerId="ADAL" clId="{323D3F8E-A5AB-4B6D-988B-5ADBC19C1A44}" dt="2026-01-07T14:44:14.129" v="5937" actId="47"/>
        <pc:sldMasterMkLst>
          <pc:docMk/>
          <pc:sldMasterMk cId="1553341251" sldId="2147483711"/>
        </pc:sldMasterMkLst>
      </pc:sldMasterChg>
      <pc:sldMasterChg chg="delSldLayout modSldLayout sldLayoutOrd">
        <pc:chgData name="Andreas Holmgren" userId="e16a8c9e-d9a5-4622-a576-2f608cbe6034" providerId="ADAL" clId="{323D3F8E-A5AB-4B6D-988B-5ADBC19C1A44}" dt="2026-02-03T08:51:48.881" v="15494"/>
        <pc:sldMasterMkLst>
          <pc:docMk/>
          <pc:sldMasterMk cId="213445861" sldId="2147484267"/>
        </pc:sldMasterMkLst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310040245" sldId="2147484543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310040245" sldId="2147484543"/>
              <ac:spMk id="11" creationId="{D71CC9A2-1D3A-A845-A406-964076B56F27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2337760803" sldId="2147484544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2337760803" sldId="2147484544"/>
              <ac:spMk id="11" creationId="{D71CC9A2-1D3A-A845-A406-964076B56F27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3699378988" sldId="2147484545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3699378988" sldId="2147484545"/>
              <ac:spMk id="15" creationId="{2E7C16AD-39EF-004C-8431-F194CDD19406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2578336108" sldId="2147484546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2578336108" sldId="2147484546"/>
              <ac:spMk id="3" creationId="{868BD5A2-4205-9F4F-9F37-3466640C7372}"/>
            </ac:spMkLst>
          </pc:spChg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2578336108" sldId="2147484546"/>
              <ac:spMk id="7" creationId="{CCC0861C-1F79-3844-8217-963F2B9323A6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1350167570" sldId="2147484547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1350167570" sldId="2147484547"/>
              <ac:spMk id="13" creationId="{262B4921-6D22-0E41-81D6-CA686E86EC4C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17323377" sldId="2147484548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17323377" sldId="2147484548"/>
              <ac:spMk id="14" creationId="{62495BD6-0588-F446-AC7B-A8A7B9403475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1234889914" sldId="2147484549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1234889914" sldId="2147484549"/>
              <ac:spMk id="3" creationId="{8C8240F3-21CA-1940-9D07-E49CE2598BAB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2366856046" sldId="2147484550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2366856046" sldId="2147484550"/>
              <ac:spMk id="13" creationId="{64D10833-D0BB-DC42-990F-FFA17B0711BA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2003945898" sldId="2147484551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2003945898" sldId="2147484551"/>
              <ac:spMk id="11" creationId="{D71CC9A2-1D3A-A845-A406-964076B56F27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2906422824" sldId="2147484552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2906422824" sldId="2147484552"/>
              <ac:spMk id="11" creationId="{D71CC9A2-1D3A-A845-A406-964076B56F27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602842618" sldId="2147484553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602842618" sldId="2147484553"/>
              <ac:spMk id="15" creationId="{2E7C16AD-39EF-004C-8431-F194CDD19406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3993835307" sldId="2147484554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3993835307" sldId="2147484554"/>
              <ac:spMk id="3" creationId="{868BD5A2-4205-9F4F-9F37-3466640C7372}"/>
            </ac:spMkLst>
          </pc:spChg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3993835307" sldId="2147484554"/>
              <ac:spMk id="7" creationId="{CCC0861C-1F79-3844-8217-963F2B9323A6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3751641510" sldId="2147484555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3751641510" sldId="2147484555"/>
              <ac:spMk id="13" creationId="{262B4921-6D22-0E41-81D6-CA686E86EC4C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1651590046" sldId="2147484556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1651590046" sldId="2147484556"/>
              <ac:spMk id="14" creationId="{62495BD6-0588-F446-AC7B-A8A7B9403475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2957844627" sldId="2147484557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2957844627" sldId="2147484557"/>
              <ac:spMk id="3" creationId="{8C8240F3-21CA-1940-9D07-E49CE2598BAB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1781710585" sldId="2147484558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1781710585" sldId="2147484558"/>
              <ac:spMk id="13" creationId="{64D10833-D0BB-DC42-990F-FFA17B0711BA}"/>
            </ac:spMkLst>
          </pc:spChg>
        </pc:sldLayoutChg>
        <pc:sldLayoutChg chg="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267515833" sldId="2147484559"/>
          </pc:sldLayoutMkLst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129482561" sldId="2147484560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129482561" sldId="2147484560"/>
              <ac:spMk id="3" creationId="{D7505291-6CF1-494C-A755-0D03D6DDBE1D}"/>
            </ac:spMkLst>
          </pc:spChg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129482561" sldId="2147484560"/>
              <ac:spMk id="7" creationId="{CCC0861C-1F79-3844-8217-963F2B9323A6}"/>
            </ac:spMkLst>
          </pc:spChg>
        </pc:sldLayoutChg>
        <pc:sldLayoutChg chg="modSp mod ord">
          <pc:chgData name="Andreas Holmgren" userId="e16a8c9e-d9a5-4622-a576-2f608cbe6034" providerId="ADAL" clId="{323D3F8E-A5AB-4B6D-988B-5ADBC19C1A44}" dt="2026-02-03T08:51:48.881" v="15494"/>
          <pc:sldLayoutMkLst>
            <pc:docMk/>
            <pc:sldMasterMk cId="213445861" sldId="2147484267"/>
            <pc:sldLayoutMk cId="1346674903" sldId="2147484561"/>
          </pc:sldLayoutMkLst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1346674903" sldId="2147484561"/>
              <ac:spMk id="3" creationId="{E44DCF43-3606-FC43-8889-4B07500AA567}"/>
            </ac:spMkLst>
          </pc:spChg>
          <pc:spChg chg="mod">
            <ac:chgData name="Andreas Holmgren" userId="e16a8c9e-d9a5-4622-a576-2f608cbe6034" providerId="ADAL" clId="{323D3F8E-A5AB-4B6D-988B-5ADBC19C1A44}" dt="2026-02-03T08:51:48.881" v="15494"/>
            <ac:spMkLst>
              <pc:docMk/>
              <pc:sldMasterMk cId="213445861" sldId="2147484267"/>
              <pc:sldLayoutMk cId="1346674903" sldId="2147484561"/>
              <ac:spMk id="13" creationId="{FBF00F58-336D-8B4F-9473-3B0E027C13CE}"/>
            </ac:spMkLst>
          </pc:spChg>
        </pc:sldLayoutChg>
      </pc:sldMasterChg>
      <pc:sldMasterChg chg="delSldLayout">
        <pc:chgData name="Andreas Holmgren" userId="e16a8c9e-d9a5-4622-a576-2f608cbe6034" providerId="ADAL" clId="{323D3F8E-A5AB-4B6D-988B-5ADBC19C1A44}" dt="2026-01-07T13:42:15.951" v="4127" actId="47"/>
        <pc:sldMasterMkLst>
          <pc:docMk/>
          <pc:sldMasterMk cId="3516606288" sldId="2147484347"/>
        </pc:sldMasterMkLst>
      </pc:sldMasterChg>
      <pc:sldMasterChg chg="delSldLayout">
        <pc:chgData name="Andreas Holmgren" userId="e16a8c9e-d9a5-4622-a576-2f608cbe6034" providerId="ADAL" clId="{323D3F8E-A5AB-4B6D-988B-5ADBC19C1A44}" dt="2026-01-07T13:22:49.920" v="2971" actId="47"/>
        <pc:sldMasterMkLst>
          <pc:docMk/>
          <pc:sldMasterMk cId="1263566751" sldId="2147484418"/>
        </pc:sldMasterMkLst>
      </pc:sldMasterChg>
      <pc:sldMasterChg chg="delSldLayout">
        <pc:chgData name="Andreas Holmgren" userId="e16a8c9e-d9a5-4622-a576-2f608cbe6034" providerId="ADAL" clId="{323D3F8E-A5AB-4B6D-988B-5ADBC19C1A44}" dt="2026-01-07T14:29:36.669" v="5798" actId="47"/>
        <pc:sldMasterMkLst>
          <pc:docMk/>
          <pc:sldMasterMk cId="201576781" sldId="2147484429"/>
        </pc:sldMasterMkLst>
      </pc:sldMasterChg>
      <pc:sldMasterChg chg="del sldLayoutOrd">
        <pc:chgData name="Andreas Holmgren" userId="e16a8c9e-d9a5-4622-a576-2f608cbe6034" providerId="ADAL" clId="{323D3F8E-A5AB-4B6D-988B-5ADBC19C1A44}" dt="2026-02-03T08:51:48.946" v="15495"/>
        <pc:sldMasterMkLst>
          <pc:docMk/>
          <pc:sldMasterMk cId="3747467622" sldId="2147484542"/>
        </pc:sldMasterMkLst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2069B0-85D0-4B3E-A765-A7B58C793D68}" type="doc">
      <dgm:prSet loTypeId="urn:microsoft.com/office/officeart/2005/8/layout/cycle8" loCatId="cycle" qsTypeId="urn:microsoft.com/office/officeart/2005/8/quickstyle/simple3" qsCatId="simple" csTypeId="urn:microsoft.com/office/officeart/2005/8/colors/accent6_4" csCatId="accent6" phldr="1"/>
      <dgm:spPr/>
    </dgm:pt>
    <dgm:pt modelId="{71066F5C-A19A-4285-A5B2-6D0327701D01}">
      <dgm:prSet phldrT="[Text]"/>
      <dgm:spPr/>
      <dgm:t>
        <a:bodyPr/>
        <a:lstStyle/>
        <a:p>
          <a:r>
            <a:rPr lang="sv-SE"/>
            <a:t>Kvarter</a:t>
          </a:r>
        </a:p>
      </dgm:t>
    </dgm:pt>
    <dgm:pt modelId="{AB5A7624-C70F-405D-BC5A-8814102ECAF9}" type="parTrans" cxnId="{695CAD09-5D80-4D56-B03A-8E68FB4E75F2}">
      <dgm:prSet/>
      <dgm:spPr/>
      <dgm:t>
        <a:bodyPr/>
        <a:lstStyle/>
        <a:p>
          <a:endParaRPr lang="sv-SE"/>
        </a:p>
      </dgm:t>
    </dgm:pt>
    <dgm:pt modelId="{8F14C83F-7194-4357-8858-B6F1D0E032F8}" type="sibTrans" cxnId="{695CAD09-5D80-4D56-B03A-8E68FB4E75F2}">
      <dgm:prSet/>
      <dgm:spPr/>
      <dgm:t>
        <a:bodyPr/>
        <a:lstStyle/>
        <a:p>
          <a:endParaRPr lang="sv-SE"/>
        </a:p>
      </dgm:t>
    </dgm:pt>
    <dgm:pt modelId="{6A6C251E-7A1A-48B0-879A-E59CEAA40C7C}">
      <dgm:prSet phldrT="[Text]"/>
      <dgm:spPr/>
      <dgm:t>
        <a:bodyPr/>
        <a:lstStyle/>
        <a:p>
          <a:r>
            <a:rPr lang="sv-SE"/>
            <a:t>Företag</a:t>
          </a:r>
        </a:p>
      </dgm:t>
    </dgm:pt>
    <dgm:pt modelId="{A586A228-8082-464A-8733-58380766FC00}" type="parTrans" cxnId="{F0B33EDC-7AD1-434A-AF51-E17E19225216}">
      <dgm:prSet/>
      <dgm:spPr/>
      <dgm:t>
        <a:bodyPr/>
        <a:lstStyle/>
        <a:p>
          <a:endParaRPr lang="sv-SE"/>
        </a:p>
      </dgm:t>
    </dgm:pt>
    <dgm:pt modelId="{3784F088-E566-41AC-92EF-BD9F617E8789}" type="sibTrans" cxnId="{F0B33EDC-7AD1-434A-AF51-E17E19225216}">
      <dgm:prSet/>
      <dgm:spPr/>
      <dgm:t>
        <a:bodyPr/>
        <a:lstStyle/>
        <a:p>
          <a:endParaRPr lang="sv-SE"/>
        </a:p>
      </dgm:t>
    </dgm:pt>
    <dgm:pt modelId="{641D1EFD-0575-4C61-95B6-D76E2914B4FD}">
      <dgm:prSet phldrT="[Text]"/>
      <dgm:spPr/>
      <dgm:t>
        <a:bodyPr/>
        <a:lstStyle/>
        <a:p>
          <a:r>
            <a:rPr lang="sv-SE"/>
            <a:t>Projekt</a:t>
          </a:r>
        </a:p>
      </dgm:t>
    </dgm:pt>
    <dgm:pt modelId="{B9FF4AA2-05D3-4D5F-8322-AA544B809042}" type="parTrans" cxnId="{DB8C4C23-E5D8-43AA-B757-2F277E2DD9BC}">
      <dgm:prSet/>
      <dgm:spPr/>
      <dgm:t>
        <a:bodyPr/>
        <a:lstStyle/>
        <a:p>
          <a:endParaRPr lang="sv-SE"/>
        </a:p>
      </dgm:t>
    </dgm:pt>
    <dgm:pt modelId="{DF8D9181-CD19-4AB4-96A6-E3D36EDABD38}" type="sibTrans" cxnId="{DB8C4C23-E5D8-43AA-B757-2F277E2DD9BC}">
      <dgm:prSet/>
      <dgm:spPr/>
      <dgm:t>
        <a:bodyPr/>
        <a:lstStyle/>
        <a:p>
          <a:endParaRPr lang="sv-SE"/>
        </a:p>
      </dgm:t>
    </dgm:pt>
    <dgm:pt modelId="{49F9E995-02EB-44FC-A31E-05D35E6855C5}" type="pres">
      <dgm:prSet presAssocID="{202069B0-85D0-4B3E-A765-A7B58C793D68}" presName="compositeShape" presStyleCnt="0">
        <dgm:presLayoutVars>
          <dgm:chMax val="7"/>
          <dgm:dir/>
          <dgm:resizeHandles val="exact"/>
        </dgm:presLayoutVars>
      </dgm:prSet>
      <dgm:spPr/>
    </dgm:pt>
    <dgm:pt modelId="{0F6EA3D5-9A41-4266-9F91-704EAA7BE2FB}" type="pres">
      <dgm:prSet presAssocID="{202069B0-85D0-4B3E-A765-A7B58C793D68}" presName="wedge1" presStyleLbl="node1" presStyleIdx="0" presStyleCnt="3"/>
      <dgm:spPr/>
    </dgm:pt>
    <dgm:pt modelId="{2F3FAFBD-FD2E-4543-BA54-299BD393944B}" type="pres">
      <dgm:prSet presAssocID="{202069B0-85D0-4B3E-A765-A7B58C793D68}" presName="dummy1a" presStyleCnt="0"/>
      <dgm:spPr/>
    </dgm:pt>
    <dgm:pt modelId="{01ADE613-AF47-4854-9D8D-BDE7847925B0}" type="pres">
      <dgm:prSet presAssocID="{202069B0-85D0-4B3E-A765-A7B58C793D68}" presName="dummy1b" presStyleCnt="0"/>
      <dgm:spPr/>
    </dgm:pt>
    <dgm:pt modelId="{F4FBA819-5E33-4179-BDE0-23F591691EBF}" type="pres">
      <dgm:prSet presAssocID="{202069B0-85D0-4B3E-A765-A7B58C793D68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FDF4241-7AC0-4C2F-A506-2E9D2AC5A4FC}" type="pres">
      <dgm:prSet presAssocID="{202069B0-85D0-4B3E-A765-A7B58C793D68}" presName="wedge2" presStyleLbl="node1" presStyleIdx="1" presStyleCnt="3"/>
      <dgm:spPr/>
    </dgm:pt>
    <dgm:pt modelId="{91D2F449-7234-4029-A252-9E76CFC89A25}" type="pres">
      <dgm:prSet presAssocID="{202069B0-85D0-4B3E-A765-A7B58C793D68}" presName="dummy2a" presStyleCnt="0"/>
      <dgm:spPr/>
    </dgm:pt>
    <dgm:pt modelId="{430B581A-122C-4920-AAE4-5BC6687E41BB}" type="pres">
      <dgm:prSet presAssocID="{202069B0-85D0-4B3E-A765-A7B58C793D68}" presName="dummy2b" presStyleCnt="0"/>
      <dgm:spPr/>
    </dgm:pt>
    <dgm:pt modelId="{36361CD9-4C49-4E80-A0C8-A97826AC7B8A}" type="pres">
      <dgm:prSet presAssocID="{202069B0-85D0-4B3E-A765-A7B58C793D68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6805FDB-3E63-4578-87FD-4CF90A8172FE}" type="pres">
      <dgm:prSet presAssocID="{202069B0-85D0-4B3E-A765-A7B58C793D68}" presName="wedge3" presStyleLbl="node1" presStyleIdx="2" presStyleCnt="3"/>
      <dgm:spPr/>
    </dgm:pt>
    <dgm:pt modelId="{B46C8570-A841-4BFC-91EE-8E78D85FC35B}" type="pres">
      <dgm:prSet presAssocID="{202069B0-85D0-4B3E-A765-A7B58C793D68}" presName="dummy3a" presStyleCnt="0"/>
      <dgm:spPr/>
    </dgm:pt>
    <dgm:pt modelId="{E8D9F3B4-C9BF-4B20-A4FD-3F748262DA6F}" type="pres">
      <dgm:prSet presAssocID="{202069B0-85D0-4B3E-A765-A7B58C793D68}" presName="dummy3b" presStyleCnt="0"/>
      <dgm:spPr/>
    </dgm:pt>
    <dgm:pt modelId="{F6C451A5-65BA-4C22-9DDB-28054EC36288}" type="pres">
      <dgm:prSet presAssocID="{202069B0-85D0-4B3E-A765-A7B58C793D68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BE2ABBAF-6599-4841-BFE3-4D7354EE3E2D}" type="pres">
      <dgm:prSet presAssocID="{8F14C83F-7194-4357-8858-B6F1D0E032F8}" presName="arrowWedge1" presStyleLbl="fgSibTrans2D1" presStyleIdx="0" presStyleCnt="3"/>
      <dgm:spPr/>
    </dgm:pt>
    <dgm:pt modelId="{19FB1732-DAA0-42B6-8BD3-B68356894966}" type="pres">
      <dgm:prSet presAssocID="{3784F088-E566-41AC-92EF-BD9F617E8789}" presName="arrowWedge2" presStyleLbl="fgSibTrans2D1" presStyleIdx="1" presStyleCnt="3"/>
      <dgm:spPr/>
    </dgm:pt>
    <dgm:pt modelId="{CAF7ED52-C263-4906-8AF5-254983727017}" type="pres">
      <dgm:prSet presAssocID="{DF8D9181-CD19-4AB4-96A6-E3D36EDABD38}" presName="arrowWedge3" presStyleLbl="fgSibTrans2D1" presStyleIdx="2" presStyleCnt="3"/>
      <dgm:spPr/>
    </dgm:pt>
  </dgm:ptLst>
  <dgm:cxnLst>
    <dgm:cxn modelId="{695CAD09-5D80-4D56-B03A-8E68FB4E75F2}" srcId="{202069B0-85D0-4B3E-A765-A7B58C793D68}" destId="{71066F5C-A19A-4285-A5B2-6D0327701D01}" srcOrd="0" destOrd="0" parTransId="{AB5A7624-C70F-405D-BC5A-8814102ECAF9}" sibTransId="{8F14C83F-7194-4357-8858-B6F1D0E032F8}"/>
    <dgm:cxn modelId="{DB8C4C23-E5D8-43AA-B757-2F277E2DD9BC}" srcId="{202069B0-85D0-4B3E-A765-A7B58C793D68}" destId="{641D1EFD-0575-4C61-95B6-D76E2914B4FD}" srcOrd="2" destOrd="0" parTransId="{B9FF4AA2-05D3-4D5F-8322-AA544B809042}" sibTransId="{DF8D9181-CD19-4AB4-96A6-E3D36EDABD38}"/>
    <dgm:cxn modelId="{8EDACA77-B2EA-42B5-87AC-2DD867097972}" type="presOf" srcId="{641D1EFD-0575-4C61-95B6-D76E2914B4FD}" destId="{96805FDB-3E63-4578-87FD-4CF90A8172FE}" srcOrd="0" destOrd="0" presId="urn:microsoft.com/office/officeart/2005/8/layout/cycle8"/>
    <dgm:cxn modelId="{6AC89F95-E212-4BF2-B8D1-C10A1546D16D}" type="presOf" srcId="{6A6C251E-7A1A-48B0-879A-E59CEAA40C7C}" destId="{36361CD9-4C49-4E80-A0C8-A97826AC7B8A}" srcOrd="1" destOrd="0" presId="urn:microsoft.com/office/officeart/2005/8/layout/cycle8"/>
    <dgm:cxn modelId="{0D5972AC-4CDD-4597-8B65-2556838EED8B}" type="presOf" srcId="{71066F5C-A19A-4285-A5B2-6D0327701D01}" destId="{0F6EA3D5-9A41-4266-9F91-704EAA7BE2FB}" srcOrd="0" destOrd="0" presId="urn:microsoft.com/office/officeart/2005/8/layout/cycle8"/>
    <dgm:cxn modelId="{91EFEAAC-A760-4423-BAFB-2A5EE1004246}" type="presOf" srcId="{202069B0-85D0-4B3E-A765-A7B58C793D68}" destId="{49F9E995-02EB-44FC-A31E-05D35E6855C5}" srcOrd="0" destOrd="0" presId="urn:microsoft.com/office/officeart/2005/8/layout/cycle8"/>
    <dgm:cxn modelId="{C46EEECB-2534-453C-9BBD-3860F3CBDB5F}" type="presOf" srcId="{641D1EFD-0575-4C61-95B6-D76E2914B4FD}" destId="{F6C451A5-65BA-4C22-9DDB-28054EC36288}" srcOrd="1" destOrd="0" presId="urn:microsoft.com/office/officeart/2005/8/layout/cycle8"/>
    <dgm:cxn modelId="{F0B33EDC-7AD1-434A-AF51-E17E19225216}" srcId="{202069B0-85D0-4B3E-A765-A7B58C793D68}" destId="{6A6C251E-7A1A-48B0-879A-E59CEAA40C7C}" srcOrd="1" destOrd="0" parTransId="{A586A228-8082-464A-8733-58380766FC00}" sibTransId="{3784F088-E566-41AC-92EF-BD9F617E8789}"/>
    <dgm:cxn modelId="{CEF831E3-682F-49F6-99F6-0C2F6820953F}" type="presOf" srcId="{6A6C251E-7A1A-48B0-879A-E59CEAA40C7C}" destId="{7FDF4241-7AC0-4C2F-A506-2E9D2AC5A4FC}" srcOrd="0" destOrd="0" presId="urn:microsoft.com/office/officeart/2005/8/layout/cycle8"/>
    <dgm:cxn modelId="{F1A5FAEF-35B9-4CE5-99C5-0D61C983CD17}" type="presOf" srcId="{71066F5C-A19A-4285-A5B2-6D0327701D01}" destId="{F4FBA819-5E33-4179-BDE0-23F591691EBF}" srcOrd="1" destOrd="0" presId="urn:microsoft.com/office/officeart/2005/8/layout/cycle8"/>
    <dgm:cxn modelId="{4B02856D-AFD7-416A-85BC-8CBFAC714A88}" type="presParOf" srcId="{49F9E995-02EB-44FC-A31E-05D35E6855C5}" destId="{0F6EA3D5-9A41-4266-9F91-704EAA7BE2FB}" srcOrd="0" destOrd="0" presId="urn:microsoft.com/office/officeart/2005/8/layout/cycle8"/>
    <dgm:cxn modelId="{53189FAF-4B3A-40DD-A2B4-ABD276BAF3CD}" type="presParOf" srcId="{49F9E995-02EB-44FC-A31E-05D35E6855C5}" destId="{2F3FAFBD-FD2E-4543-BA54-299BD393944B}" srcOrd="1" destOrd="0" presId="urn:microsoft.com/office/officeart/2005/8/layout/cycle8"/>
    <dgm:cxn modelId="{094EA69C-4734-4352-A957-81DA3B3CEC92}" type="presParOf" srcId="{49F9E995-02EB-44FC-A31E-05D35E6855C5}" destId="{01ADE613-AF47-4854-9D8D-BDE7847925B0}" srcOrd="2" destOrd="0" presId="urn:microsoft.com/office/officeart/2005/8/layout/cycle8"/>
    <dgm:cxn modelId="{4A2499B6-5940-446F-8415-C3C84DEDE699}" type="presParOf" srcId="{49F9E995-02EB-44FC-A31E-05D35E6855C5}" destId="{F4FBA819-5E33-4179-BDE0-23F591691EBF}" srcOrd="3" destOrd="0" presId="urn:microsoft.com/office/officeart/2005/8/layout/cycle8"/>
    <dgm:cxn modelId="{C19DC47F-13DB-47ED-B561-EDB62E560A6A}" type="presParOf" srcId="{49F9E995-02EB-44FC-A31E-05D35E6855C5}" destId="{7FDF4241-7AC0-4C2F-A506-2E9D2AC5A4FC}" srcOrd="4" destOrd="0" presId="urn:microsoft.com/office/officeart/2005/8/layout/cycle8"/>
    <dgm:cxn modelId="{8C941296-CC14-47BF-B64D-32ED57E80243}" type="presParOf" srcId="{49F9E995-02EB-44FC-A31E-05D35E6855C5}" destId="{91D2F449-7234-4029-A252-9E76CFC89A25}" srcOrd="5" destOrd="0" presId="urn:microsoft.com/office/officeart/2005/8/layout/cycle8"/>
    <dgm:cxn modelId="{9DB7EFD8-3941-444C-83EB-F5B9897E69DA}" type="presParOf" srcId="{49F9E995-02EB-44FC-A31E-05D35E6855C5}" destId="{430B581A-122C-4920-AAE4-5BC6687E41BB}" srcOrd="6" destOrd="0" presId="urn:microsoft.com/office/officeart/2005/8/layout/cycle8"/>
    <dgm:cxn modelId="{477C3EE2-6A8C-4421-BA5E-D70ABCFBFFBC}" type="presParOf" srcId="{49F9E995-02EB-44FC-A31E-05D35E6855C5}" destId="{36361CD9-4C49-4E80-A0C8-A97826AC7B8A}" srcOrd="7" destOrd="0" presId="urn:microsoft.com/office/officeart/2005/8/layout/cycle8"/>
    <dgm:cxn modelId="{74C40C7D-A638-414B-B269-EE3C83854CAF}" type="presParOf" srcId="{49F9E995-02EB-44FC-A31E-05D35E6855C5}" destId="{96805FDB-3E63-4578-87FD-4CF90A8172FE}" srcOrd="8" destOrd="0" presId="urn:microsoft.com/office/officeart/2005/8/layout/cycle8"/>
    <dgm:cxn modelId="{5ADA9626-8219-4528-815F-69BEC63005CA}" type="presParOf" srcId="{49F9E995-02EB-44FC-A31E-05D35E6855C5}" destId="{B46C8570-A841-4BFC-91EE-8E78D85FC35B}" srcOrd="9" destOrd="0" presId="urn:microsoft.com/office/officeart/2005/8/layout/cycle8"/>
    <dgm:cxn modelId="{5CA6048F-0DD8-4180-A7C5-0A2120956938}" type="presParOf" srcId="{49F9E995-02EB-44FC-A31E-05D35E6855C5}" destId="{E8D9F3B4-C9BF-4B20-A4FD-3F748262DA6F}" srcOrd="10" destOrd="0" presId="urn:microsoft.com/office/officeart/2005/8/layout/cycle8"/>
    <dgm:cxn modelId="{00031451-0DCB-4E51-AB3D-8B471891234D}" type="presParOf" srcId="{49F9E995-02EB-44FC-A31E-05D35E6855C5}" destId="{F6C451A5-65BA-4C22-9DDB-28054EC36288}" srcOrd="11" destOrd="0" presId="urn:microsoft.com/office/officeart/2005/8/layout/cycle8"/>
    <dgm:cxn modelId="{9E074815-6723-4E95-9F35-015A469DC9CE}" type="presParOf" srcId="{49F9E995-02EB-44FC-A31E-05D35E6855C5}" destId="{BE2ABBAF-6599-4841-BFE3-4D7354EE3E2D}" srcOrd="12" destOrd="0" presId="urn:microsoft.com/office/officeart/2005/8/layout/cycle8"/>
    <dgm:cxn modelId="{C493E4D2-3E75-468C-82C4-755D0B1CFE06}" type="presParOf" srcId="{49F9E995-02EB-44FC-A31E-05D35E6855C5}" destId="{19FB1732-DAA0-42B6-8BD3-B68356894966}" srcOrd="13" destOrd="0" presId="urn:microsoft.com/office/officeart/2005/8/layout/cycle8"/>
    <dgm:cxn modelId="{4835CB08-7490-412F-9849-4AC07AFA1E03}" type="presParOf" srcId="{49F9E995-02EB-44FC-A31E-05D35E6855C5}" destId="{CAF7ED52-C263-4906-8AF5-25498372701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2069B0-85D0-4B3E-A765-A7B58C793D68}" type="doc">
      <dgm:prSet loTypeId="urn:microsoft.com/office/officeart/2005/8/layout/cycle8" loCatId="cycle" qsTypeId="urn:microsoft.com/office/officeart/2005/8/quickstyle/simple3" qsCatId="simple" csTypeId="urn:microsoft.com/office/officeart/2005/8/colors/accent6_4" csCatId="accent6" phldr="1"/>
      <dgm:spPr/>
    </dgm:pt>
    <dgm:pt modelId="{71066F5C-A19A-4285-A5B2-6D0327701D01}">
      <dgm:prSet phldrT="[Text]"/>
      <dgm:spPr/>
      <dgm:t>
        <a:bodyPr/>
        <a:lstStyle/>
        <a:p>
          <a:r>
            <a:rPr lang="sv-SE"/>
            <a:t>Kvarter</a:t>
          </a:r>
        </a:p>
      </dgm:t>
    </dgm:pt>
    <dgm:pt modelId="{AB5A7624-C70F-405D-BC5A-8814102ECAF9}" type="parTrans" cxnId="{695CAD09-5D80-4D56-B03A-8E68FB4E75F2}">
      <dgm:prSet/>
      <dgm:spPr/>
      <dgm:t>
        <a:bodyPr/>
        <a:lstStyle/>
        <a:p>
          <a:endParaRPr lang="sv-SE"/>
        </a:p>
      </dgm:t>
    </dgm:pt>
    <dgm:pt modelId="{8F14C83F-7194-4357-8858-B6F1D0E032F8}" type="sibTrans" cxnId="{695CAD09-5D80-4D56-B03A-8E68FB4E75F2}">
      <dgm:prSet/>
      <dgm:spPr/>
      <dgm:t>
        <a:bodyPr/>
        <a:lstStyle/>
        <a:p>
          <a:endParaRPr lang="sv-SE"/>
        </a:p>
      </dgm:t>
    </dgm:pt>
    <dgm:pt modelId="{6A6C251E-7A1A-48B0-879A-E59CEAA40C7C}">
      <dgm:prSet phldrT="[Text]"/>
      <dgm:spPr/>
      <dgm:t>
        <a:bodyPr/>
        <a:lstStyle/>
        <a:p>
          <a:r>
            <a:rPr lang="sv-SE"/>
            <a:t>Företag</a:t>
          </a:r>
        </a:p>
      </dgm:t>
    </dgm:pt>
    <dgm:pt modelId="{A586A228-8082-464A-8733-58380766FC00}" type="parTrans" cxnId="{F0B33EDC-7AD1-434A-AF51-E17E19225216}">
      <dgm:prSet/>
      <dgm:spPr/>
      <dgm:t>
        <a:bodyPr/>
        <a:lstStyle/>
        <a:p>
          <a:endParaRPr lang="sv-SE"/>
        </a:p>
      </dgm:t>
    </dgm:pt>
    <dgm:pt modelId="{3784F088-E566-41AC-92EF-BD9F617E8789}" type="sibTrans" cxnId="{F0B33EDC-7AD1-434A-AF51-E17E19225216}">
      <dgm:prSet/>
      <dgm:spPr/>
      <dgm:t>
        <a:bodyPr/>
        <a:lstStyle/>
        <a:p>
          <a:endParaRPr lang="sv-SE"/>
        </a:p>
      </dgm:t>
    </dgm:pt>
    <dgm:pt modelId="{641D1EFD-0575-4C61-95B6-D76E2914B4FD}">
      <dgm:prSet phldrT="[Text]"/>
      <dgm:spPr/>
      <dgm:t>
        <a:bodyPr/>
        <a:lstStyle/>
        <a:p>
          <a:r>
            <a:rPr lang="sv-SE"/>
            <a:t>Projekt</a:t>
          </a:r>
        </a:p>
      </dgm:t>
    </dgm:pt>
    <dgm:pt modelId="{B9FF4AA2-05D3-4D5F-8322-AA544B809042}" type="parTrans" cxnId="{DB8C4C23-E5D8-43AA-B757-2F277E2DD9BC}">
      <dgm:prSet/>
      <dgm:spPr/>
      <dgm:t>
        <a:bodyPr/>
        <a:lstStyle/>
        <a:p>
          <a:endParaRPr lang="sv-SE"/>
        </a:p>
      </dgm:t>
    </dgm:pt>
    <dgm:pt modelId="{DF8D9181-CD19-4AB4-96A6-E3D36EDABD38}" type="sibTrans" cxnId="{DB8C4C23-E5D8-43AA-B757-2F277E2DD9BC}">
      <dgm:prSet/>
      <dgm:spPr/>
      <dgm:t>
        <a:bodyPr/>
        <a:lstStyle/>
        <a:p>
          <a:endParaRPr lang="sv-SE"/>
        </a:p>
      </dgm:t>
    </dgm:pt>
    <dgm:pt modelId="{49F9E995-02EB-44FC-A31E-05D35E6855C5}" type="pres">
      <dgm:prSet presAssocID="{202069B0-85D0-4B3E-A765-A7B58C793D68}" presName="compositeShape" presStyleCnt="0">
        <dgm:presLayoutVars>
          <dgm:chMax val="7"/>
          <dgm:dir/>
          <dgm:resizeHandles val="exact"/>
        </dgm:presLayoutVars>
      </dgm:prSet>
      <dgm:spPr/>
    </dgm:pt>
    <dgm:pt modelId="{0F6EA3D5-9A41-4266-9F91-704EAA7BE2FB}" type="pres">
      <dgm:prSet presAssocID="{202069B0-85D0-4B3E-A765-A7B58C793D68}" presName="wedge1" presStyleLbl="node1" presStyleIdx="0" presStyleCnt="3"/>
      <dgm:spPr/>
    </dgm:pt>
    <dgm:pt modelId="{2F3FAFBD-FD2E-4543-BA54-299BD393944B}" type="pres">
      <dgm:prSet presAssocID="{202069B0-85D0-4B3E-A765-A7B58C793D68}" presName="dummy1a" presStyleCnt="0"/>
      <dgm:spPr/>
    </dgm:pt>
    <dgm:pt modelId="{01ADE613-AF47-4854-9D8D-BDE7847925B0}" type="pres">
      <dgm:prSet presAssocID="{202069B0-85D0-4B3E-A765-A7B58C793D68}" presName="dummy1b" presStyleCnt="0"/>
      <dgm:spPr/>
    </dgm:pt>
    <dgm:pt modelId="{F4FBA819-5E33-4179-BDE0-23F591691EBF}" type="pres">
      <dgm:prSet presAssocID="{202069B0-85D0-4B3E-A765-A7B58C793D68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FDF4241-7AC0-4C2F-A506-2E9D2AC5A4FC}" type="pres">
      <dgm:prSet presAssocID="{202069B0-85D0-4B3E-A765-A7B58C793D68}" presName="wedge2" presStyleLbl="node1" presStyleIdx="1" presStyleCnt="3"/>
      <dgm:spPr/>
    </dgm:pt>
    <dgm:pt modelId="{91D2F449-7234-4029-A252-9E76CFC89A25}" type="pres">
      <dgm:prSet presAssocID="{202069B0-85D0-4B3E-A765-A7B58C793D68}" presName="dummy2a" presStyleCnt="0"/>
      <dgm:spPr/>
    </dgm:pt>
    <dgm:pt modelId="{430B581A-122C-4920-AAE4-5BC6687E41BB}" type="pres">
      <dgm:prSet presAssocID="{202069B0-85D0-4B3E-A765-A7B58C793D68}" presName="dummy2b" presStyleCnt="0"/>
      <dgm:spPr/>
    </dgm:pt>
    <dgm:pt modelId="{36361CD9-4C49-4E80-A0C8-A97826AC7B8A}" type="pres">
      <dgm:prSet presAssocID="{202069B0-85D0-4B3E-A765-A7B58C793D68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6805FDB-3E63-4578-87FD-4CF90A8172FE}" type="pres">
      <dgm:prSet presAssocID="{202069B0-85D0-4B3E-A765-A7B58C793D68}" presName="wedge3" presStyleLbl="node1" presStyleIdx="2" presStyleCnt="3"/>
      <dgm:spPr/>
    </dgm:pt>
    <dgm:pt modelId="{B46C8570-A841-4BFC-91EE-8E78D85FC35B}" type="pres">
      <dgm:prSet presAssocID="{202069B0-85D0-4B3E-A765-A7B58C793D68}" presName="dummy3a" presStyleCnt="0"/>
      <dgm:spPr/>
    </dgm:pt>
    <dgm:pt modelId="{E8D9F3B4-C9BF-4B20-A4FD-3F748262DA6F}" type="pres">
      <dgm:prSet presAssocID="{202069B0-85D0-4B3E-A765-A7B58C793D68}" presName="dummy3b" presStyleCnt="0"/>
      <dgm:spPr/>
    </dgm:pt>
    <dgm:pt modelId="{F6C451A5-65BA-4C22-9DDB-28054EC36288}" type="pres">
      <dgm:prSet presAssocID="{202069B0-85D0-4B3E-A765-A7B58C793D68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BE2ABBAF-6599-4841-BFE3-4D7354EE3E2D}" type="pres">
      <dgm:prSet presAssocID="{8F14C83F-7194-4357-8858-B6F1D0E032F8}" presName="arrowWedge1" presStyleLbl="fgSibTrans2D1" presStyleIdx="0" presStyleCnt="3"/>
      <dgm:spPr/>
    </dgm:pt>
    <dgm:pt modelId="{19FB1732-DAA0-42B6-8BD3-B68356894966}" type="pres">
      <dgm:prSet presAssocID="{3784F088-E566-41AC-92EF-BD9F617E8789}" presName="arrowWedge2" presStyleLbl="fgSibTrans2D1" presStyleIdx="1" presStyleCnt="3"/>
      <dgm:spPr/>
    </dgm:pt>
    <dgm:pt modelId="{CAF7ED52-C263-4906-8AF5-254983727017}" type="pres">
      <dgm:prSet presAssocID="{DF8D9181-CD19-4AB4-96A6-E3D36EDABD38}" presName="arrowWedge3" presStyleLbl="fgSibTrans2D1" presStyleIdx="2" presStyleCnt="3"/>
      <dgm:spPr/>
    </dgm:pt>
  </dgm:ptLst>
  <dgm:cxnLst>
    <dgm:cxn modelId="{695CAD09-5D80-4D56-B03A-8E68FB4E75F2}" srcId="{202069B0-85D0-4B3E-A765-A7B58C793D68}" destId="{71066F5C-A19A-4285-A5B2-6D0327701D01}" srcOrd="0" destOrd="0" parTransId="{AB5A7624-C70F-405D-BC5A-8814102ECAF9}" sibTransId="{8F14C83F-7194-4357-8858-B6F1D0E032F8}"/>
    <dgm:cxn modelId="{DB8C4C23-E5D8-43AA-B757-2F277E2DD9BC}" srcId="{202069B0-85D0-4B3E-A765-A7B58C793D68}" destId="{641D1EFD-0575-4C61-95B6-D76E2914B4FD}" srcOrd="2" destOrd="0" parTransId="{B9FF4AA2-05D3-4D5F-8322-AA544B809042}" sibTransId="{DF8D9181-CD19-4AB4-96A6-E3D36EDABD38}"/>
    <dgm:cxn modelId="{8EDACA77-B2EA-42B5-87AC-2DD867097972}" type="presOf" srcId="{641D1EFD-0575-4C61-95B6-D76E2914B4FD}" destId="{96805FDB-3E63-4578-87FD-4CF90A8172FE}" srcOrd="0" destOrd="0" presId="urn:microsoft.com/office/officeart/2005/8/layout/cycle8"/>
    <dgm:cxn modelId="{6AC89F95-E212-4BF2-B8D1-C10A1546D16D}" type="presOf" srcId="{6A6C251E-7A1A-48B0-879A-E59CEAA40C7C}" destId="{36361CD9-4C49-4E80-A0C8-A97826AC7B8A}" srcOrd="1" destOrd="0" presId="urn:microsoft.com/office/officeart/2005/8/layout/cycle8"/>
    <dgm:cxn modelId="{0D5972AC-4CDD-4597-8B65-2556838EED8B}" type="presOf" srcId="{71066F5C-A19A-4285-A5B2-6D0327701D01}" destId="{0F6EA3D5-9A41-4266-9F91-704EAA7BE2FB}" srcOrd="0" destOrd="0" presId="urn:microsoft.com/office/officeart/2005/8/layout/cycle8"/>
    <dgm:cxn modelId="{91EFEAAC-A760-4423-BAFB-2A5EE1004246}" type="presOf" srcId="{202069B0-85D0-4B3E-A765-A7B58C793D68}" destId="{49F9E995-02EB-44FC-A31E-05D35E6855C5}" srcOrd="0" destOrd="0" presId="urn:microsoft.com/office/officeart/2005/8/layout/cycle8"/>
    <dgm:cxn modelId="{C46EEECB-2534-453C-9BBD-3860F3CBDB5F}" type="presOf" srcId="{641D1EFD-0575-4C61-95B6-D76E2914B4FD}" destId="{F6C451A5-65BA-4C22-9DDB-28054EC36288}" srcOrd="1" destOrd="0" presId="urn:microsoft.com/office/officeart/2005/8/layout/cycle8"/>
    <dgm:cxn modelId="{F0B33EDC-7AD1-434A-AF51-E17E19225216}" srcId="{202069B0-85D0-4B3E-A765-A7B58C793D68}" destId="{6A6C251E-7A1A-48B0-879A-E59CEAA40C7C}" srcOrd="1" destOrd="0" parTransId="{A586A228-8082-464A-8733-58380766FC00}" sibTransId="{3784F088-E566-41AC-92EF-BD9F617E8789}"/>
    <dgm:cxn modelId="{CEF831E3-682F-49F6-99F6-0C2F6820953F}" type="presOf" srcId="{6A6C251E-7A1A-48B0-879A-E59CEAA40C7C}" destId="{7FDF4241-7AC0-4C2F-A506-2E9D2AC5A4FC}" srcOrd="0" destOrd="0" presId="urn:microsoft.com/office/officeart/2005/8/layout/cycle8"/>
    <dgm:cxn modelId="{F1A5FAEF-35B9-4CE5-99C5-0D61C983CD17}" type="presOf" srcId="{71066F5C-A19A-4285-A5B2-6D0327701D01}" destId="{F4FBA819-5E33-4179-BDE0-23F591691EBF}" srcOrd="1" destOrd="0" presId="urn:microsoft.com/office/officeart/2005/8/layout/cycle8"/>
    <dgm:cxn modelId="{4B02856D-AFD7-416A-85BC-8CBFAC714A88}" type="presParOf" srcId="{49F9E995-02EB-44FC-A31E-05D35E6855C5}" destId="{0F6EA3D5-9A41-4266-9F91-704EAA7BE2FB}" srcOrd="0" destOrd="0" presId="urn:microsoft.com/office/officeart/2005/8/layout/cycle8"/>
    <dgm:cxn modelId="{53189FAF-4B3A-40DD-A2B4-ABD276BAF3CD}" type="presParOf" srcId="{49F9E995-02EB-44FC-A31E-05D35E6855C5}" destId="{2F3FAFBD-FD2E-4543-BA54-299BD393944B}" srcOrd="1" destOrd="0" presId="urn:microsoft.com/office/officeart/2005/8/layout/cycle8"/>
    <dgm:cxn modelId="{094EA69C-4734-4352-A957-81DA3B3CEC92}" type="presParOf" srcId="{49F9E995-02EB-44FC-A31E-05D35E6855C5}" destId="{01ADE613-AF47-4854-9D8D-BDE7847925B0}" srcOrd="2" destOrd="0" presId="urn:microsoft.com/office/officeart/2005/8/layout/cycle8"/>
    <dgm:cxn modelId="{4A2499B6-5940-446F-8415-C3C84DEDE699}" type="presParOf" srcId="{49F9E995-02EB-44FC-A31E-05D35E6855C5}" destId="{F4FBA819-5E33-4179-BDE0-23F591691EBF}" srcOrd="3" destOrd="0" presId="urn:microsoft.com/office/officeart/2005/8/layout/cycle8"/>
    <dgm:cxn modelId="{C19DC47F-13DB-47ED-B561-EDB62E560A6A}" type="presParOf" srcId="{49F9E995-02EB-44FC-A31E-05D35E6855C5}" destId="{7FDF4241-7AC0-4C2F-A506-2E9D2AC5A4FC}" srcOrd="4" destOrd="0" presId="urn:microsoft.com/office/officeart/2005/8/layout/cycle8"/>
    <dgm:cxn modelId="{8C941296-CC14-47BF-B64D-32ED57E80243}" type="presParOf" srcId="{49F9E995-02EB-44FC-A31E-05D35E6855C5}" destId="{91D2F449-7234-4029-A252-9E76CFC89A25}" srcOrd="5" destOrd="0" presId="urn:microsoft.com/office/officeart/2005/8/layout/cycle8"/>
    <dgm:cxn modelId="{9DB7EFD8-3941-444C-83EB-F5B9897E69DA}" type="presParOf" srcId="{49F9E995-02EB-44FC-A31E-05D35E6855C5}" destId="{430B581A-122C-4920-AAE4-5BC6687E41BB}" srcOrd="6" destOrd="0" presId="urn:microsoft.com/office/officeart/2005/8/layout/cycle8"/>
    <dgm:cxn modelId="{477C3EE2-6A8C-4421-BA5E-D70ABCFBFFBC}" type="presParOf" srcId="{49F9E995-02EB-44FC-A31E-05D35E6855C5}" destId="{36361CD9-4C49-4E80-A0C8-A97826AC7B8A}" srcOrd="7" destOrd="0" presId="urn:microsoft.com/office/officeart/2005/8/layout/cycle8"/>
    <dgm:cxn modelId="{74C40C7D-A638-414B-B269-EE3C83854CAF}" type="presParOf" srcId="{49F9E995-02EB-44FC-A31E-05D35E6855C5}" destId="{96805FDB-3E63-4578-87FD-4CF90A8172FE}" srcOrd="8" destOrd="0" presId="urn:microsoft.com/office/officeart/2005/8/layout/cycle8"/>
    <dgm:cxn modelId="{5ADA9626-8219-4528-815F-69BEC63005CA}" type="presParOf" srcId="{49F9E995-02EB-44FC-A31E-05D35E6855C5}" destId="{B46C8570-A841-4BFC-91EE-8E78D85FC35B}" srcOrd="9" destOrd="0" presId="urn:microsoft.com/office/officeart/2005/8/layout/cycle8"/>
    <dgm:cxn modelId="{5CA6048F-0DD8-4180-A7C5-0A2120956938}" type="presParOf" srcId="{49F9E995-02EB-44FC-A31E-05D35E6855C5}" destId="{E8D9F3B4-C9BF-4B20-A4FD-3F748262DA6F}" srcOrd="10" destOrd="0" presId="urn:microsoft.com/office/officeart/2005/8/layout/cycle8"/>
    <dgm:cxn modelId="{00031451-0DCB-4E51-AB3D-8B471891234D}" type="presParOf" srcId="{49F9E995-02EB-44FC-A31E-05D35E6855C5}" destId="{F6C451A5-65BA-4C22-9DDB-28054EC36288}" srcOrd="11" destOrd="0" presId="urn:microsoft.com/office/officeart/2005/8/layout/cycle8"/>
    <dgm:cxn modelId="{9E074815-6723-4E95-9F35-015A469DC9CE}" type="presParOf" srcId="{49F9E995-02EB-44FC-A31E-05D35E6855C5}" destId="{BE2ABBAF-6599-4841-BFE3-4D7354EE3E2D}" srcOrd="12" destOrd="0" presId="urn:microsoft.com/office/officeart/2005/8/layout/cycle8"/>
    <dgm:cxn modelId="{C493E4D2-3E75-468C-82C4-755D0B1CFE06}" type="presParOf" srcId="{49F9E995-02EB-44FC-A31E-05D35E6855C5}" destId="{19FB1732-DAA0-42B6-8BD3-B68356894966}" srcOrd="13" destOrd="0" presId="urn:microsoft.com/office/officeart/2005/8/layout/cycle8"/>
    <dgm:cxn modelId="{4835CB08-7490-412F-9849-4AC07AFA1E03}" type="presParOf" srcId="{49F9E995-02EB-44FC-A31E-05D35E6855C5}" destId="{CAF7ED52-C263-4906-8AF5-25498372701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126FF0-FAEE-477B-BB0E-FE1337CB69C7}" type="doc">
      <dgm:prSet loTypeId="urn:microsoft.com/office/officeart/2005/8/layout/hProcess9" loCatId="process" qsTypeId="urn:microsoft.com/office/officeart/2005/8/quickstyle/simple2" qsCatId="simple" csTypeId="urn:microsoft.com/office/officeart/2005/8/colors/accent6_1" csCatId="accent6" phldr="1"/>
      <dgm:spPr/>
    </dgm:pt>
    <dgm:pt modelId="{EA7F55A5-35F7-48B8-A6EA-259DEAD39BB4}">
      <dgm:prSet phldrT="[Text]"/>
      <dgm:spPr/>
      <dgm:t>
        <a:bodyPr/>
        <a:lstStyle/>
        <a:p>
          <a:r>
            <a:rPr lang="sv-SE"/>
            <a:t>Kunskapspilot</a:t>
          </a:r>
        </a:p>
      </dgm:t>
    </dgm:pt>
    <dgm:pt modelId="{5696D1B1-A248-49A0-AB36-0B75BA7B96A6}" type="parTrans" cxnId="{B37B49FF-300A-4EBD-A123-72FB8F261125}">
      <dgm:prSet/>
      <dgm:spPr/>
      <dgm:t>
        <a:bodyPr/>
        <a:lstStyle/>
        <a:p>
          <a:endParaRPr lang="sv-SE"/>
        </a:p>
      </dgm:t>
    </dgm:pt>
    <dgm:pt modelId="{267F2395-B65A-43DC-B3AA-8758B49DC0D8}" type="sibTrans" cxnId="{B37B49FF-300A-4EBD-A123-72FB8F261125}">
      <dgm:prSet/>
      <dgm:spPr/>
      <dgm:t>
        <a:bodyPr/>
        <a:lstStyle/>
        <a:p>
          <a:endParaRPr lang="sv-SE"/>
        </a:p>
      </dgm:t>
    </dgm:pt>
    <dgm:pt modelId="{E05F0FB8-8D0A-43D5-8BEC-DDE5556C7A0D}">
      <dgm:prSet phldrT="[Text]"/>
      <dgm:spPr/>
      <dgm:t>
        <a:bodyPr/>
        <a:lstStyle/>
        <a:p>
          <a:r>
            <a:rPr lang="sv-SE"/>
            <a:t>Skarp pilot</a:t>
          </a:r>
        </a:p>
      </dgm:t>
    </dgm:pt>
    <dgm:pt modelId="{D9E2B2DB-1AE6-4E21-9D8C-69F58D520182}" type="parTrans" cxnId="{529FAFE4-1999-4B2D-A4C4-ECCAE8CE37BB}">
      <dgm:prSet/>
      <dgm:spPr/>
      <dgm:t>
        <a:bodyPr/>
        <a:lstStyle/>
        <a:p>
          <a:endParaRPr lang="sv-SE"/>
        </a:p>
      </dgm:t>
    </dgm:pt>
    <dgm:pt modelId="{CA835F5A-A719-424D-9DB8-8AE783AC9E0C}" type="sibTrans" cxnId="{529FAFE4-1999-4B2D-A4C4-ECCAE8CE37BB}">
      <dgm:prSet/>
      <dgm:spPr/>
      <dgm:t>
        <a:bodyPr/>
        <a:lstStyle/>
        <a:p>
          <a:endParaRPr lang="sv-SE"/>
        </a:p>
      </dgm:t>
    </dgm:pt>
    <dgm:pt modelId="{02EA3BDC-6789-4DD5-89CF-AF959B0E66F8}">
      <dgm:prSet phldrT="[Text]"/>
      <dgm:spPr/>
      <dgm:t>
        <a:bodyPr/>
        <a:lstStyle/>
        <a:p>
          <a:r>
            <a:rPr lang="sv-SE"/>
            <a:t>Genomsnitt allt</a:t>
          </a:r>
        </a:p>
      </dgm:t>
    </dgm:pt>
    <dgm:pt modelId="{10A3D761-D040-4ACE-9833-6ABA2462D411}" type="parTrans" cxnId="{096BA5F2-16F1-4F08-B3C1-4DB1F5392730}">
      <dgm:prSet/>
      <dgm:spPr/>
      <dgm:t>
        <a:bodyPr/>
        <a:lstStyle/>
        <a:p>
          <a:endParaRPr lang="sv-SE"/>
        </a:p>
      </dgm:t>
    </dgm:pt>
    <dgm:pt modelId="{B4A7F7D7-DCDC-47B7-9363-C168A4189B05}" type="sibTrans" cxnId="{096BA5F2-16F1-4F08-B3C1-4DB1F5392730}">
      <dgm:prSet/>
      <dgm:spPr/>
      <dgm:t>
        <a:bodyPr/>
        <a:lstStyle/>
        <a:p>
          <a:endParaRPr lang="sv-SE"/>
        </a:p>
      </dgm:t>
    </dgm:pt>
    <dgm:pt modelId="{3CA00E61-F173-49FD-9FCE-E3990864C93B}">
      <dgm:prSet phldrT="[Text]"/>
      <dgm:spPr/>
      <dgm:t>
        <a:bodyPr/>
        <a:lstStyle/>
        <a:p>
          <a:r>
            <a:rPr lang="sv-SE"/>
            <a:t>Aktuellt projekt</a:t>
          </a:r>
        </a:p>
      </dgm:t>
    </dgm:pt>
    <dgm:pt modelId="{401D3D3C-EAE7-4DB9-B799-774FC6397583}" type="parTrans" cxnId="{AF2C883B-49AF-4A4D-9831-A6C56250A916}">
      <dgm:prSet/>
      <dgm:spPr/>
      <dgm:t>
        <a:bodyPr/>
        <a:lstStyle/>
        <a:p>
          <a:endParaRPr lang="sv-SE"/>
        </a:p>
      </dgm:t>
    </dgm:pt>
    <dgm:pt modelId="{6C94DF6D-F40C-418D-BF81-B730DADA5C17}" type="sibTrans" cxnId="{AF2C883B-49AF-4A4D-9831-A6C56250A916}">
      <dgm:prSet/>
      <dgm:spPr/>
      <dgm:t>
        <a:bodyPr/>
        <a:lstStyle/>
        <a:p>
          <a:endParaRPr lang="sv-SE"/>
        </a:p>
      </dgm:t>
    </dgm:pt>
    <dgm:pt modelId="{B464D1A4-E970-4FFB-A446-A81714995D56}" type="pres">
      <dgm:prSet presAssocID="{6E126FF0-FAEE-477B-BB0E-FE1337CB69C7}" presName="CompostProcess" presStyleCnt="0">
        <dgm:presLayoutVars>
          <dgm:dir/>
          <dgm:resizeHandles val="exact"/>
        </dgm:presLayoutVars>
      </dgm:prSet>
      <dgm:spPr/>
    </dgm:pt>
    <dgm:pt modelId="{F067617E-86CB-4430-9B1B-65B41BC4FD46}" type="pres">
      <dgm:prSet presAssocID="{6E126FF0-FAEE-477B-BB0E-FE1337CB69C7}" presName="arrow" presStyleLbl="bgShp" presStyleIdx="0" presStyleCnt="1"/>
      <dgm:spPr/>
    </dgm:pt>
    <dgm:pt modelId="{DEFC9667-7ECF-42EE-AC9A-F08FA3963334}" type="pres">
      <dgm:prSet presAssocID="{6E126FF0-FAEE-477B-BB0E-FE1337CB69C7}" presName="linearProcess" presStyleCnt="0"/>
      <dgm:spPr/>
    </dgm:pt>
    <dgm:pt modelId="{57AF7699-AC8B-4E5B-BE71-53AAA7E0F9BA}" type="pres">
      <dgm:prSet presAssocID="{EA7F55A5-35F7-48B8-A6EA-259DEAD39BB4}" presName="textNode" presStyleLbl="node1" presStyleIdx="0" presStyleCnt="4">
        <dgm:presLayoutVars>
          <dgm:bulletEnabled val="1"/>
        </dgm:presLayoutVars>
      </dgm:prSet>
      <dgm:spPr/>
    </dgm:pt>
    <dgm:pt modelId="{EFE19DFB-9594-42E7-9EFF-129B5C9A092A}" type="pres">
      <dgm:prSet presAssocID="{267F2395-B65A-43DC-B3AA-8758B49DC0D8}" presName="sibTrans" presStyleCnt="0"/>
      <dgm:spPr/>
    </dgm:pt>
    <dgm:pt modelId="{85453519-7200-4039-8213-95552866C22F}" type="pres">
      <dgm:prSet presAssocID="{E05F0FB8-8D0A-43D5-8BEC-DDE5556C7A0D}" presName="textNode" presStyleLbl="node1" presStyleIdx="1" presStyleCnt="4">
        <dgm:presLayoutVars>
          <dgm:bulletEnabled val="1"/>
        </dgm:presLayoutVars>
      </dgm:prSet>
      <dgm:spPr/>
    </dgm:pt>
    <dgm:pt modelId="{849CC5EE-30DA-43F5-8FA1-000CF4133D83}" type="pres">
      <dgm:prSet presAssocID="{CA835F5A-A719-424D-9DB8-8AE783AC9E0C}" presName="sibTrans" presStyleCnt="0"/>
      <dgm:spPr/>
    </dgm:pt>
    <dgm:pt modelId="{4AD3021E-5595-4A39-8078-6B52AE639DC8}" type="pres">
      <dgm:prSet presAssocID="{02EA3BDC-6789-4DD5-89CF-AF959B0E66F8}" presName="textNode" presStyleLbl="node1" presStyleIdx="2" presStyleCnt="4">
        <dgm:presLayoutVars>
          <dgm:bulletEnabled val="1"/>
        </dgm:presLayoutVars>
      </dgm:prSet>
      <dgm:spPr/>
    </dgm:pt>
    <dgm:pt modelId="{C04D1E03-BC85-45A2-9187-3EEF9008972F}" type="pres">
      <dgm:prSet presAssocID="{B4A7F7D7-DCDC-47B7-9363-C168A4189B05}" presName="sibTrans" presStyleCnt="0"/>
      <dgm:spPr/>
    </dgm:pt>
    <dgm:pt modelId="{233F9A7C-38CC-42B4-B5A0-8EFFF6F715A9}" type="pres">
      <dgm:prSet presAssocID="{3CA00E61-F173-49FD-9FCE-E3990864C93B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59AFC806-86EE-4490-834A-D705FAACD398}" type="presOf" srcId="{02EA3BDC-6789-4DD5-89CF-AF959B0E66F8}" destId="{4AD3021E-5595-4A39-8078-6B52AE639DC8}" srcOrd="0" destOrd="0" presId="urn:microsoft.com/office/officeart/2005/8/layout/hProcess9"/>
    <dgm:cxn modelId="{9033793B-5D01-40E7-8E45-DC2FE711EAA0}" type="presOf" srcId="{EA7F55A5-35F7-48B8-A6EA-259DEAD39BB4}" destId="{57AF7699-AC8B-4E5B-BE71-53AAA7E0F9BA}" srcOrd="0" destOrd="0" presId="urn:microsoft.com/office/officeart/2005/8/layout/hProcess9"/>
    <dgm:cxn modelId="{AF2C883B-49AF-4A4D-9831-A6C56250A916}" srcId="{6E126FF0-FAEE-477B-BB0E-FE1337CB69C7}" destId="{3CA00E61-F173-49FD-9FCE-E3990864C93B}" srcOrd="3" destOrd="0" parTransId="{401D3D3C-EAE7-4DB9-B799-774FC6397583}" sibTransId="{6C94DF6D-F40C-418D-BF81-B730DADA5C17}"/>
    <dgm:cxn modelId="{42BA4950-CB91-472C-B006-51F0AF55F36F}" type="presOf" srcId="{E05F0FB8-8D0A-43D5-8BEC-DDE5556C7A0D}" destId="{85453519-7200-4039-8213-95552866C22F}" srcOrd="0" destOrd="0" presId="urn:microsoft.com/office/officeart/2005/8/layout/hProcess9"/>
    <dgm:cxn modelId="{18C71479-86C8-4002-83FF-776E807C8657}" type="presOf" srcId="{6E126FF0-FAEE-477B-BB0E-FE1337CB69C7}" destId="{B464D1A4-E970-4FFB-A446-A81714995D56}" srcOrd="0" destOrd="0" presId="urn:microsoft.com/office/officeart/2005/8/layout/hProcess9"/>
    <dgm:cxn modelId="{AE0B87AA-F568-44B2-8E08-9F50FA4D35E9}" type="presOf" srcId="{3CA00E61-F173-49FD-9FCE-E3990864C93B}" destId="{233F9A7C-38CC-42B4-B5A0-8EFFF6F715A9}" srcOrd="0" destOrd="0" presId="urn:microsoft.com/office/officeart/2005/8/layout/hProcess9"/>
    <dgm:cxn modelId="{529FAFE4-1999-4B2D-A4C4-ECCAE8CE37BB}" srcId="{6E126FF0-FAEE-477B-BB0E-FE1337CB69C7}" destId="{E05F0FB8-8D0A-43D5-8BEC-DDE5556C7A0D}" srcOrd="1" destOrd="0" parTransId="{D9E2B2DB-1AE6-4E21-9D8C-69F58D520182}" sibTransId="{CA835F5A-A719-424D-9DB8-8AE783AC9E0C}"/>
    <dgm:cxn modelId="{096BA5F2-16F1-4F08-B3C1-4DB1F5392730}" srcId="{6E126FF0-FAEE-477B-BB0E-FE1337CB69C7}" destId="{02EA3BDC-6789-4DD5-89CF-AF959B0E66F8}" srcOrd="2" destOrd="0" parTransId="{10A3D761-D040-4ACE-9833-6ABA2462D411}" sibTransId="{B4A7F7D7-DCDC-47B7-9363-C168A4189B05}"/>
    <dgm:cxn modelId="{B37B49FF-300A-4EBD-A123-72FB8F261125}" srcId="{6E126FF0-FAEE-477B-BB0E-FE1337CB69C7}" destId="{EA7F55A5-35F7-48B8-A6EA-259DEAD39BB4}" srcOrd="0" destOrd="0" parTransId="{5696D1B1-A248-49A0-AB36-0B75BA7B96A6}" sibTransId="{267F2395-B65A-43DC-B3AA-8758B49DC0D8}"/>
    <dgm:cxn modelId="{DC0CF326-C9EC-4C45-9CA5-ABBF415CAD33}" type="presParOf" srcId="{B464D1A4-E970-4FFB-A446-A81714995D56}" destId="{F067617E-86CB-4430-9B1B-65B41BC4FD46}" srcOrd="0" destOrd="0" presId="urn:microsoft.com/office/officeart/2005/8/layout/hProcess9"/>
    <dgm:cxn modelId="{9F2DED5F-5C9E-4298-9598-107869108B35}" type="presParOf" srcId="{B464D1A4-E970-4FFB-A446-A81714995D56}" destId="{DEFC9667-7ECF-42EE-AC9A-F08FA3963334}" srcOrd="1" destOrd="0" presId="urn:microsoft.com/office/officeart/2005/8/layout/hProcess9"/>
    <dgm:cxn modelId="{F0542CB5-C1CC-4BC8-92AA-87C948683A74}" type="presParOf" srcId="{DEFC9667-7ECF-42EE-AC9A-F08FA3963334}" destId="{57AF7699-AC8B-4E5B-BE71-53AAA7E0F9BA}" srcOrd="0" destOrd="0" presId="urn:microsoft.com/office/officeart/2005/8/layout/hProcess9"/>
    <dgm:cxn modelId="{8CBE024D-E701-401C-9A0C-B961B20208C6}" type="presParOf" srcId="{DEFC9667-7ECF-42EE-AC9A-F08FA3963334}" destId="{EFE19DFB-9594-42E7-9EFF-129B5C9A092A}" srcOrd="1" destOrd="0" presId="urn:microsoft.com/office/officeart/2005/8/layout/hProcess9"/>
    <dgm:cxn modelId="{6FA0688D-DB94-4EE7-B568-C3BF4B1D088F}" type="presParOf" srcId="{DEFC9667-7ECF-42EE-AC9A-F08FA3963334}" destId="{85453519-7200-4039-8213-95552866C22F}" srcOrd="2" destOrd="0" presId="urn:microsoft.com/office/officeart/2005/8/layout/hProcess9"/>
    <dgm:cxn modelId="{380E34E5-7FB6-4561-B710-26DD4F0E82BC}" type="presParOf" srcId="{DEFC9667-7ECF-42EE-AC9A-F08FA3963334}" destId="{849CC5EE-30DA-43F5-8FA1-000CF4133D83}" srcOrd="3" destOrd="0" presId="urn:microsoft.com/office/officeart/2005/8/layout/hProcess9"/>
    <dgm:cxn modelId="{169C4561-7EB4-4BAE-B68B-B97C16CB88E9}" type="presParOf" srcId="{DEFC9667-7ECF-42EE-AC9A-F08FA3963334}" destId="{4AD3021E-5595-4A39-8078-6B52AE639DC8}" srcOrd="4" destOrd="0" presId="urn:microsoft.com/office/officeart/2005/8/layout/hProcess9"/>
    <dgm:cxn modelId="{86721D27-87D3-4B4C-A655-94F81858A87B}" type="presParOf" srcId="{DEFC9667-7ECF-42EE-AC9A-F08FA3963334}" destId="{C04D1E03-BC85-45A2-9187-3EEF9008972F}" srcOrd="5" destOrd="0" presId="urn:microsoft.com/office/officeart/2005/8/layout/hProcess9"/>
    <dgm:cxn modelId="{8C62C5EB-88A9-4727-B355-886E2D45234D}" type="presParOf" srcId="{DEFC9667-7ECF-42EE-AC9A-F08FA3963334}" destId="{233F9A7C-38CC-42B4-B5A0-8EFFF6F715A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2069B0-85D0-4B3E-A765-A7B58C793D68}" type="doc">
      <dgm:prSet loTypeId="urn:microsoft.com/office/officeart/2005/8/layout/cycle8" loCatId="cycle" qsTypeId="urn:microsoft.com/office/officeart/2005/8/quickstyle/simple3" qsCatId="simple" csTypeId="urn:microsoft.com/office/officeart/2005/8/colors/accent6_4" csCatId="accent6" phldr="1"/>
      <dgm:spPr/>
    </dgm:pt>
    <dgm:pt modelId="{71066F5C-A19A-4285-A5B2-6D0327701D01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sv-SE" strike="sngStrike" dirty="0"/>
            <a:t>Kvarter</a:t>
          </a:r>
        </a:p>
      </dgm:t>
    </dgm:pt>
    <dgm:pt modelId="{AB5A7624-C70F-405D-BC5A-8814102ECAF9}" type="parTrans" cxnId="{695CAD09-5D80-4D56-B03A-8E68FB4E75F2}">
      <dgm:prSet/>
      <dgm:spPr/>
      <dgm:t>
        <a:bodyPr/>
        <a:lstStyle/>
        <a:p>
          <a:endParaRPr lang="sv-SE"/>
        </a:p>
      </dgm:t>
    </dgm:pt>
    <dgm:pt modelId="{8F14C83F-7194-4357-8858-B6F1D0E032F8}" type="sibTrans" cxnId="{695CAD09-5D80-4D56-B03A-8E68FB4E75F2}">
      <dgm:prSet/>
      <dgm:spPr/>
      <dgm:t>
        <a:bodyPr/>
        <a:lstStyle/>
        <a:p>
          <a:endParaRPr lang="sv-SE"/>
        </a:p>
      </dgm:t>
    </dgm:pt>
    <dgm:pt modelId="{6A6C251E-7A1A-48B0-879A-E59CEAA40C7C}">
      <dgm:prSet phldrT="[Text]"/>
      <dgm:spPr/>
      <dgm:t>
        <a:bodyPr/>
        <a:lstStyle/>
        <a:p>
          <a:r>
            <a:rPr lang="sv-SE"/>
            <a:t>Företag</a:t>
          </a:r>
        </a:p>
      </dgm:t>
    </dgm:pt>
    <dgm:pt modelId="{A586A228-8082-464A-8733-58380766FC00}" type="parTrans" cxnId="{F0B33EDC-7AD1-434A-AF51-E17E19225216}">
      <dgm:prSet/>
      <dgm:spPr/>
      <dgm:t>
        <a:bodyPr/>
        <a:lstStyle/>
        <a:p>
          <a:endParaRPr lang="sv-SE"/>
        </a:p>
      </dgm:t>
    </dgm:pt>
    <dgm:pt modelId="{3784F088-E566-41AC-92EF-BD9F617E8789}" type="sibTrans" cxnId="{F0B33EDC-7AD1-434A-AF51-E17E19225216}">
      <dgm:prSet/>
      <dgm:spPr/>
      <dgm:t>
        <a:bodyPr/>
        <a:lstStyle/>
        <a:p>
          <a:endParaRPr lang="sv-SE"/>
        </a:p>
      </dgm:t>
    </dgm:pt>
    <dgm:pt modelId="{641D1EFD-0575-4C61-95B6-D76E2914B4FD}">
      <dgm:prSet phldrT="[Text]"/>
      <dgm:spPr/>
      <dgm:t>
        <a:bodyPr/>
        <a:lstStyle/>
        <a:p>
          <a:r>
            <a:rPr lang="sv-SE"/>
            <a:t>Projekt</a:t>
          </a:r>
        </a:p>
      </dgm:t>
    </dgm:pt>
    <dgm:pt modelId="{B9FF4AA2-05D3-4D5F-8322-AA544B809042}" type="parTrans" cxnId="{DB8C4C23-E5D8-43AA-B757-2F277E2DD9BC}">
      <dgm:prSet/>
      <dgm:spPr/>
      <dgm:t>
        <a:bodyPr/>
        <a:lstStyle/>
        <a:p>
          <a:endParaRPr lang="sv-SE"/>
        </a:p>
      </dgm:t>
    </dgm:pt>
    <dgm:pt modelId="{DF8D9181-CD19-4AB4-96A6-E3D36EDABD38}" type="sibTrans" cxnId="{DB8C4C23-E5D8-43AA-B757-2F277E2DD9BC}">
      <dgm:prSet/>
      <dgm:spPr/>
      <dgm:t>
        <a:bodyPr/>
        <a:lstStyle/>
        <a:p>
          <a:endParaRPr lang="sv-SE"/>
        </a:p>
      </dgm:t>
    </dgm:pt>
    <dgm:pt modelId="{49F9E995-02EB-44FC-A31E-05D35E6855C5}" type="pres">
      <dgm:prSet presAssocID="{202069B0-85D0-4B3E-A765-A7B58C793D68}" presName="compositeShape" presStyleCnt="0">
        <dgm:presLayoutVars>
          <dgm:chMax val="7"/>
          <dgm:dir/>
          <dgm:resizeHandles val="exact"/>
        </dgm:presLayoutVars>
      </dgm:prSet>
      <dgm:spPr/>
    </dgm:pt>
    <dgm:pt modelId="{0F6EA3D5-9A41-4266-9F91-704EAA7BE2FB}" type="pres">
      <dgm:prSet presAssocID="{202069B0-85D0-4B3E-A765-A7B58C793D68}" presName="wedge1" presStyleLbl="node1" presStyleIdx="0" presStyleCnt="3"/>
      <dgm:spPr/>
    </dgm:pt>
    <dgm:pt modelId="{2F3FAFBD-FD2E-4543-BA54-299BD393944B}" type="pres">
      <dgm:prSet presAssocID="{202069B0-85D0-4B3E-A765-A7B58C793D68}" presName="dummy1a" presStyleCnt="0"/>
      <dgm:spPr/>
    </dgm:pt>
    <dgm:pt modelId="{01ADE613-AF47-4854-9D8D-BDE7847925B0}" type="pres">
      <dgm:prSet presAssocID="{202069B0-85D0-4B3E-A765-A7B58C793D68}" presName="dummy1b" presStyleCnt="0"/>
      <dgm:spPr/>
    </dgm:pt>
    <dgm:pt modelId="{F4FBA819-5E33-4179-BDE0-23F591691EBF}" type="pres">
      <dgm:prSet presAssocID="{202069B0-85D0-4B3E-A765-A7B58C793D68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FDF4241-7AC0-4C2F-A506-2E9D2AC5A4FC}" type="pres">
      <dgm:prSet presAssocID="{202069B0-85D0-4B3E-A765-A7B58C793D68}" presName="wedge2" presStyleLbl="node1" presStyleIdx="1" presStyleCnt="3"/>
      <dgm:spPr/>
    </dgm:pt>
    <dgm:pt modelId="{91D2F449-7234-4029-A252-9E76CFC89A25}" type="pres">
      <dgm:prSet presAssocID="{202069B0-85D0-4B3E-A765-A7B58C793D68}" presName="dummy2a" presStyleCnt="0"/>
      <dgm:spPr/>
    </dgm:pt>
    <dgm:pt modelId="{430B581A-122C-4920-AAE4-5BC6687E41BB}" type="pres">
      <dgm:prSet presAssocID="{202069B0-85D0-4B3E-A765-A7B58C793D68}" presName="dummy2b" presStyleCnt="0"/>
      <dgm:spPr/>
    </dgm:pt>
    <dgm:pt modelId="{36361CD9-4C49-4E80-A0C8-A97826AC7B8A}" type="pres">
      <dgm:prSet presAssocID="{202069B0-85D0-4B3E-A765-A7B58C793D68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6805FDB-3E63-4578-87FD-4CF90A8172FE}" type="pres">
      <dgm:prSet presAssocID="{202069B0-85D0-4B3E-A765-A7B58C793D68}" presName="wedge3" presStyleLbl="node1" presStyleIdx="2" presStyleCnt="3"/>
      <dgm:spPr/>
    </dgm:pt>
    <dgm:pt modelId="{B46C8570-A841-4BFC-91EE-8E78D85FC35B}" type="pres">
      <dgm:prSet presAssocID="{202069B0-85D0-4B3E-A765-A7B58C793D68}" presName="dummy3a" presStyleCnt="0"/>
      <dgm:spPr/>
    </dgm:pt>
    <dgm:pt modelId="{E8D9F3B4-C9BF-4B20-A4FD-3F748262DA6F}" type="pres">
      <dgm:prSet presAssocID="{202069B0-85D0-4B3E-A765-A7B58C793D68}" presName="dummy3b" presStyleCnt="0"/>
      <dgm:spPr/>
    </dgm:pt>
    <dgm:pt modelId="{F6C451A5-65BA-4C22-9DDB-28054EC36288}" type="pres">
      <dgm:prSet presAssocID="{202069B0-85D0-4B3E-A765-A7B58C793D68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BE2ABBAF-6599-4841-BFE3-4D7354EE3E2D}" type="pres">
      <dgm:prSet presAssocID="{8F14C83F-7194-4357-8858-B6F1D0E032F8}" presName="arrowWedge1" presStyleLbl="fgSibTrans2D1" presStyleIdx="0" presStyleCnt="3"/>
      <dgm:spPr/>
    </dgm:pt>
    <dgm:pt modelId="{19FB1732-DAA0-42B6-8BD3-B68356894966}" type="pres">
      <dgm:prSet presAssocID="{3784F088-E566-41AC-92EF-BD9F617E8789}" presName="arrowWedge2" presStyleLbl="fgSibTrans2D1" presStyleIdx="1" presStyleCnt="3"/>
      <dgm:spPr/>
    </dgm:pt>
    <dgm:pt modelId="{CAF7ED52-C263-4906-8AF5-254983727017}" type="pres">
      <dgm:prSet presAssocID="{DF8D9181-CD19-4AB4-96A6-E3D36EDABD38}" presName="arrowWedge3" presStyleLbl="fgSibTrans2D1" presStyleIdx="2" presStyleCnt="3"/>
      <dgm:spPr/>
    </dgm:pt>
  </dgm:ptLst>
  <dgm:cxnLst>
    <dgm:cxn modelId="{695CAD09-5D80-4D56-B03A-8E68FB4E75F2}" srcId="{202069B0-85D0-4B3E-A765-A7B58C793D68}" destId="{71066F5C-A19A-4285-A5B2-6D0327701D01}" srcOrd="0" destOrd="0" parTransId="{AB5A7624-C70F-405D-BC5A-8814102ECAF9}" sibTransId="{8F14C83F-7194-4357-8858-B6F1D0E032F8}"/>
    <dgm:cxn modelId="{DB8C4C23-E5D8-43AA-B757-2F277E2DD9BC}" srcId="{202069B0-85D0-4B3E-A765-A7B58C793D68}" destId="{641D1EFD-0575-4C61-95B6-D76E2914B4FD}" srcOrd="2" destOrd="0" parTransId="{B9FF4AA2-05D3-4D5F-8322-AA544B809042}" sibTransId="{DF8D9181-CD19-4AB4-96A6-E3D36EDABD38}"/>
    <dgm:cxn modelId="{8EDACA77-B2EA-42B5-87AC-2DD867097972}" type="presOf" srcId="{641D1EFD-0575-4C61-95B6-D76E2914B4FD}" destId="{96805FDB-3E63-4578-87FD-4CF90A8172FE}" srcOrd="0" destOrd="0" presId="urn:microsoft.com/office/officeart/2005/8/layout/cycle8"/>
    <dgm:cxn modelId="{6AC89F95-E212-4BF2-B8D1-C10A1546D16D}" type="presOf" srcId="{6A6C251E-7A1A-48B0-879A-E59CEAA40C7C}" destId="{36361CD9-4C49-4E80-A0C8-A97826AC7B8A}" srcOrd="1" destOrd="0" presId="urn:microsoft.com/office/officeart/2005/8/layout/cycle8"/>
    <dgm:cxn modelId="{0D5972AC-4CDD-4597-8B65-2556838EED8B}" type="presOf" srcId="{71066F5C-A19A-4285-A5B2-6D0327701D01}" destId="{0F6EA3D5-9A41-4266-9F91-704EAA7BE2FB}" srcOrd="0" destOrd="0" presId="urn:microsoft.com/office/officeart/2005/8/layout/cycle8"/>
    <dgm:cxn modelId="{91EFEAAC-A760-4423-BAFB-2A5EE1004246}" type="presOf" srcId="{202069B0-85D0-4B3E-A765-A7B58C793D68}" destId="{49F9E995-02EB-44FC-A31E-05D35E6855C5}" srcOrd="0" destOrd="0" presId="urn:microsoft.com/office/officeart/2005/8/layout/cycle8"/>
    <dgm:cxn modelId="{C46EEECB-2534-453C-9BBD-3860F3CBDB5F}" type="presOf" srcId="{641D1EFD-0575-4C61-95B6-D76E2914B4FD}" destId="{F6C451A5-65BA-4C22-9DDB-28054EC36288}" srcOrd="1" destOrd="0" presId="urn:microsoft.com/office/officeart/2005/8/layout/cycle8"/>
    <dgm:cxn modelId="{F0B33EDC-7AD1-434A-AF51-E17E19225216}" srcId="{202069B0-85D0-4B3E-A765-A7B58C793D68}" destId="{6A6C251E-7A1A-48B0-879A-E59CEAA40C7C}" srcOrd="1" destOrd="0" parTransId="{A586A228-8082-464A-8733-58380766FC00}" sibTransId="{3784F088-E566-41AC-92EF-BD9F617E8789}"/>
    <dgm:cxn modelId="{CEF831E3-682F-49F6-99F6-0C2F6820953F}" type="presOf" srcId="{6A6C251E-7A1A-48B0-879A-E59CEAA40C7C}" destId="{7FDF4241-7AC0-4C2F-A506-2E9D2AC5A4FC}" srcOrd="0" destOrd="0" presId="urn:microsoft.com/office/officeart/2005/8/layout/cycle8"/>
    <dgm:cxn modelId="{F1A5FAEF-35B9-4CE5-99C5-0D61C983CD17}" type="presOf" srcId="{71066F5C-A19A-4285-A5B2-6D0327701D01}" destId="{F4FBA819-5E33-4179-BDE0-23F591691EBF}" srcOrd="1" destOrd="0" presId="urn:microsoft.com/office/officeart/2005/8/layout/cycle8"/>
    <dgm:cxn modelId="{4B02856D-AFD7-416A-85BC-8CBFAC714A88}" type="presParOf" srcId="{49F9E995-02EB-44FC-A31E-05D35E6855C5}" destId="{0F6EA3D5-9A41-4266-9F91-704EAA7BE2FB}" srcOrd="0" destOrd="0" presId="urn:microsoft.com/office/officeart/2005/8/layout/cycle8"/>
    <dgm:cxn modelId="{53189FAF-4B3A-40DD-A2B4-ABD276BAF3CD}" type="presParOf" srcId="{49F9E995-02EB-44FC-A31E-05D35E6855C5}" destId="{2F3FAFBD-FD2E-4543-BA54-299BD393944B}" srcOrd="1" destOrd="0" presId="urn:microsoft.com/office/officeart/2005/8/layout/cycle8"/>
    <dgm:cxn modelId="{094EA69C-4734-4352-A957-81DA3B3CEC92}" type="presParOf" srcId="{49F9E995-02EB-44FC-A31E-05D35E6855C5}" destId="{01ADE613-AF47-4854-9D8D-BDE7847925B0}" srcOrd="2" destOrd="0" presId="urn:microsoft.com/office/officeart/2005/8/layout/cycle8"/>
    <dgm:cxn modelId="{4A2499B6-5940-446F-8415-C3C84DEDE699}" type="presParOf" srcId="{49F9E995-02EB-44FC-A31E-05D35E6855C5}" destId="{F4FBA819-5E33-4179-BDE0-23F591691EBF}" srcOrd="3" destOrd="0" presId="urn:microsoft.com/office/officeart/2005/8/layout/cycle8"/>
    <dgm:cxn modelId="{C19DC47F-13DB-47ED-B561-EDB62E560A6A}" type="presParOf" srcId="{49F9E995-02EB-44FC-A31E-05D35E6855C5}" destId="{7FDF4241-7AC0-4C2F-A506-2E9D2AC5A4FC}" srcOrd="4" destOrd="0" presId="urn:microsoft.com/office/officeart/2005/8/layout/cycle8"/>
    <dgm:cxn modelId="{8C941296-CC14-47BF-B64D-32ED57E80243}" type="presParOf" srcId="{49F9E995-02EB-44FC-A31E-05D35E6855C5}" destId="{91D2F449-7234-4029-A252-9E76CFC89A25}" srcOrd="5" destOrd="0" presId="urn:microsoft.com/office/officeart/2005/8/layout/cycle8"/>
    <dgm:cxn modelId="{9DB7EFD8-3941-444C-83EB-F5B9897E69DA}" type="presParOf" srcId="{49F9E995-02EB-44FC-A31E-05D35E6855C5}" destId="{430B581A-122C-4920-AAE4-5BC6687E41BB}" srcOrd="6" destOrd="0" presId="urn:microsoft.com/office/officeart/2005/8/layout/cycle8"/>
    <dgm:cxn modelId="{477C3EE2-6A8C-4421-BA5E-D70ABCFBFFBC}" type="presParOf" srcId="{49F9E995-02EB-44FC-A31E-05D35E6855C5}" destId="{36361CD9-4C49-4E80-A0C8-A97826AC7B8A}" srcOrd="7" destOrd="0" presId="urn:microsoft.com/office/officeart/2005/8/layout/cycle8"/>
    <dgm:cxn modelId="{74C40C7D-A638-414B-B269-EE3C83854CAF}" type="presParOf" srcId="{49F9E995-02EB-44FC-A31E-05D35E6855C5}" destId="{96805FDB-3E63-4578-87FD-4CF90A8172FE}" srcOrd="8" destOrd="0" presId="urn:microsoft.com/office/officeart/2005/8/layout/cycle8"/>
    <dgm:cxn modelId="{5ADA9626-8219-4528-815F-69BEC63005CA}" type="presParOf" srcId="{49F9E995-02EB-44FC-A31E-05D35E6855C5}" destId="{B46C8570-A841-4BFC-91EE-8E78D85FC35B}" srcOrd="9" destOrd="0" presId="urn:microsoft.com/office/officeart/2005/8/layout/cycle8"/>
    <dgm:cxn modelId="{5CA6048F-0DD8-4180-A7C5-0A2120956938}" type="presParOf" srcId="{49F9E995-02EB-44FC-A31E-05D35E6855C5}" destId="{E8D9F3B4-C9BF-4B20-A4FD-3F748262DA6F}" srcOrd="10" destOrd="0" presId="urn:microsoft.com/office/officeart/2005/8/layout/cycle8"/>
    <dgm:cxn modelId="{00031451-0DCB-4E51-AB3D-8B471891234D}" type="presParOf" srcId="{49F9E995-02EB-44FC-A31E-05D35E6855C5}" destId="{F6C451A5-65BA-4C22-9DDB-28054EC36288}" srcOrd="11" destOrd="0" presId="urn:microsoft.com/office/officeart/2005/8/layout/cycle8"/>
    <dgm:cxn modelId="{9E074815-6723-4E95-9F35-015A469DC9CE}" type="presParOf" srcId="{49F9E995-02EB-44FC-A31E-05D35E6855C5}" destId="{BE2ABBAF-6599-4841-BFE3-4D7354EE3E2D}" srcOrd="12" destOrd="0" presId="urn:microsoft.com/office/officeart/2005/8/layout/cycle8"/>
    <dgm:cxn modelId="{C493E4D2-3E75-468C-82C4-755D0B1CFE06}" type="presParOf" srcId="{49F9E995-02EB-44FC-A31E-05D35E6855C5}" destId="{19FB1732-DAA0-42B6-8BD3-B68356894966}" srcOrd="13" destOrd="0" presId="urn:microsoft.com/office/officeart/2005/8/layout/cycle8"/>
    <dgm:cxn modelId="{4835CB08-7490-412F-9849-4AC07AFA1E03}" type="presParOf" srcId="{49F9E995-02EB-44FC-A31E-05D35E6855C5}" destId="{CAF7ED52-C263-4906-8AF5-25498372701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126FF0-FAEE-477B-BB0E-FE1337CB69C7}" type="doc">
      <dgm:prSet loTypeId="urn:microsoft.com/office/officeart/2005/8/layout/hProcess9" loCatId="process" qsTypeId="urn:microsoft.com/office/officeart/2005/8/quickstyle/simple2" qsCatId="simple" csTypeId="urn:microsoft.com/office/officeart/2005/8/colors/accent6_1" csCatId="accent6" phldr="1"/>
      <dgm:spPr/>
    </dgm:pt>
    <dgm:pt modelId="{EA7F55A5-35F7-48B8-A6EA-259DEAD39BB4}">
      <dgm:prSet phldrT="[Text]"/>
      <dgm:spPr/>
      <dgm:t>
        <a:bodyPr/>
        <a:lstStyle/>
        <a:p>
          <a:r>
            <a:rPr lang="sv-SE"/>
            <a:t>Kunskapspilot</a:t>
          </a:r>
        </a:p>
      </dgm:t>
    </dgm:pt>
    <dgm:pt modelId="{5696D1B1-A248-49A0-AB36-0B75BA7B96A6}" type="parTrans" cxnId="{B37B49FF-300A-4EBD-A123-72FB8F261125}">
      <dgm:prSet/>
      <dgm:spPr/>
      <dgm:t>
        <a:bodyPr/>
        <a:lstStyle/>
        <a:p>
          <a:endParaRPr lang="sv-SE"/>
        </a:p>
      </dgm:t>
    </dgm:pt>
    <dgm:pt modelId="{267F2395-B65A-43DC-B3AA-8758B49DC0D8}" type="sibTrans" cxnId="{B37B49FF-300A-4EBD-A123-72FB8F261125}">
      <dgm:prSet/>
      <dgm:spPr/>
      <dgm:t>
        <a:bodyPr/>
        <a:lstStyle/>
        <a:p>
          <a:endParaRPr lang="sv-SE"/>
        </a:p>
      </dgm:t>
    </dgm:pt>
    <dgm:pt modelId="{E05F0FB8-8D0A-43D5-8BEC-DDE5556C7A0D}">
      <dgm:prSet phldrT="[Text]"/>
      <dgm:spPr/>
      <dgm:t>
        <a:bodyPr/>
        <a:lstStyle/>
        <a:p>
          <a:r>
            <a:rPr lang="sv-SE"/>
            <a:t>Skarp pilot</a:t>
          </a:r>
        </a:p>
      </dgm:t>
    </dgm:pt>
    <dgm:pt modelId="{D9E2B2DB-1AE6-4E21-9D8C-69F58D520182}" type="parTrans" cxnId="{529FAFE4-1999-4B2D-A4C4-ECCAE8CE37BB}">
      <dgm:prSet/>
      <dgm:spPr/>
      <dgm:t>
        <a:bodyPr/>
        <a:lstStyle/>
        <a:p>
          <a:endParaRPr lang="sv-SE"/>
        </a:p>
      </dgm:t>
    </dgm:pt>
    <dgm:pt modelId="{CA835F5A-A719-424D-9DB8-8AE783AC9E0C}" type="sibTrans" cxnId="{529FAFE4-1999-4B2D-A4C4-ECCAE8CE37BB}">
      <dgm:prSet/>
      <dgm:spPr/>
      <dgm:t>
        <a:bodyPr/>
        <a:lstStyle/>
        <a:p>
          <a:endParaRPr lang="sv-SE"/>
        </a:p>
      </dgm:t>
    </dgm:pt>
    <dgm:pt modelId="{02EA3BDC-6789-4DD5-89CF-AF959B0E66F8}">
      <dgm:prSet phldrT="[Text]"/>
      <dgm:spPr/>
      <dgm:t>
        <a:bodyPr/>
        <a:lstStyle/>
        <a:p>
          <a:r>
            <a:rPr lang="sv-SE"/>
            <a:t>Genomsnitt allt</a:t>
          </a:r>
        </a:p>
      </dgm:t>
    </dgm:pt>
    <dgm:pt modelId="{10A3D761-D040-4ACE-9833-6ABA2462D411}" type="parTrans" cxnId="{096BA5F2-16F1-4F08-B3C1-4DB1F5392730}">
      <dgm:prSet/>
      <dgm:spPr/>
      <dgm:t>
        <a:bodyPr/>
        <a:lstStyle/>
        <a:p>
          <a:endParaRPr lang="sv-SE"/>
        </a:p>
      </dgm:t>
    </dgm:pt>
    <dgm:pt modelId="{B4A7F7D7-DCDC-47B7-9363-C168A4189B05}" type="sibTrans" cxnId="{096BA5F2-16F1-4F08-B3C1-4DB1F5392730}">
      <dgm:prSet/>
      <dgm:spPr/>
      <dgm:t>
        <a:bodyPr/>
        <a:lstStyle/>
        <a:p>
          <a:endParaRPr lang="sv-SE"/>
        </a:p>
      </dgm:t>
    </dgm:pt>
    <dgm:pt modelId="{3CA00E61-F173-49FD-9FCE-E3990864C93B}">
      <dgm:prSet phldrT="[Text]"/>
      <dgm:spPr/>
      <dgm:t>
        <a:bodyPr/>
        <a:lstStyle/>
        <a:p>
          <a:r>
            <a:rPr lang="sv-SE"/>
            <a:t>Aktuellt projekt</a:t>
          </a:r>
        </a:p>
      </dgm:t>
    </dgm:pt>
    <dgm:pt modelId="{401D3D3C-EAE7-4DB9-B799-774FC6397583}" type="parTrans" cxnId="{AF2C883B-49AF-4A4D-9831-A6C56250A916}">
      <dgm:prSet/>
      <dgm:spPr/>
      <dgm:t>
        <a:bodyPr/>
        <a:lstStyle/>
        <a:p>
          <a:endParaRPr lang="sv-SE"/>
        </a:p>
      </dgm:t>
    </dgm:pt>
    <dgm:pt modelId="{6C94DF6D-F40C-418D-BF81-B730DADA5C17}" type="sibTrans" cxnId="{AF2C883B-49AF-4A4D-9831-A6C56250A916}">
      <dgm:prSet/>
      <dgm:spPr/>
      <dgm:t>
        <a:bodyPr/>
        <a:lstStyle/>
        <a:p>
          <a:endParaRPr lang="sv-SE"/>
        </a:p>
      </dgm:t>
    </dgm:pt>
    <dgm:pt modelId="{B464D1A4-E970-4FFB-A446-A81714995D56}" type="pres">
      <dgm:prSet presAssocID="{6E126FF0-FAEE-477B-BB0E-FE1337CB69C7}" presName="CompostProcess" presStyleCnt="0">
        <dgm:presLayoutVars>
          <dgm:dir/>
          <dgm:resizeHandles val="exact"/>
        </dgm:presLayoutVars>
      </dgm:prSet>
      <dgm:spPr/>
    </dgm:pt>
    <dgm:pt modelId="{F067617E-86CB-4430-9B1B-65B41BC4FD46}" type="pres">
      <dgm:prSet presAssocID="{6E126FF0-FAEE-477B-BB0E-FE1337CB69C7}" presName="arrow" presStyleLbl="bgShp" presStyleIdx="0" presStyleCnt="1"/>
      <dgm:spPr/>
    </dgm:pt>
    <dgm:pt modelId="{DEFC9667-7ECF-42EE-AC9A-F08FA3963334}" type="pres">
      <dgm:prSet presAssocID="{6E126FF0-FAEE-477B-BB0E-FE1337CB69C7}" presName="linearProcess" presStyleCnt="0"/>
      <dgm:spPr/>
    </dgm:pt>
    <dgm:pt modelId="{57AF7699-AC8B-4E5B-BE71-53AAA7E0F9BA}" type="pres">
      <dgm:prSet presAssocID="{EA7F55A5-35F7-48B8-A6EA-259DEAD39BB4}" presName="textNode" presStyleLbl="node1" presStyleIdx="0" presStyleCnt="4">
        <dgm:presLayoutVars>
          <dgm:bulletEnabled val="1"/>
        </dgm:presLayoutVars>
      </dgm:prSet>
      <dgm:spPr/>
    </dgm:pt>
    <dgm:pt modelId="{EFE19DFB-9594-42E7-9EFF-129B5C9A092A}" type="pres">
      <dgm:prSet presAssocID="{267F2395-B65A-43DC-B3AA-8758B49DC0D8}" presName="sibTrans" presStyleCnt="0"/>
      <dgm:spPr/>
    </dgm:pt>
    <dgm:pt modelId="{85453519-7200-4039-8213-95552866C22F}" type="pres">
      <dgm:prSet presAssocID="{E05F0FB8-8D0A-43D5-8BEC-DDE5556C7A0D}" presName="textNode" presStyleLbl="node1" presStyleIdx="1" presStyleCnt="4">
        <dgm:presLayoutVars>
          <dgm:bulletEnabled val="1"/>
        </dgm:presLayoutVars>
      </dgm:prSet>
      <dgm:spPr/>
    </dgm:pt>
    <dgm:pt modelId="{849CC5EE-30DA-43F5-8FA1-000CF4133D83}" type="pres">
      <dgm:prSet presAssocID="{CA835F5A-A719-424D-9DB8-8AE783AC9E0C}" presName="sibTrans" presStyleCnt="0"/>
      <dgm:spPr/>
    </dgm:pt>
    <dgm:pt modelId="{4AD3021E-5595-4A39-8078-6B52AE639DC8}" type="pres">
      <dgm:prSet presAssocID="{02EA3BDC-6789-4DD5-89CF-AF959B0E66F8}" presName="textNode" presStyleLbl="node1" presStyleIdx="2" presStyleCnt="4">
        <dgm:presLayoutVars>
          <dgm:bulletEnabled val="1"/>
        </dgm:presLayoutVars>
      </dgm:prSet>
      <dgm:spPr/>
    </dgm:pt>
    <dgm:pt modelId="{C04D1E03-BC85-45A2-9187-3EEF9008972F}" type="pres">
      <dgm:prSet presAssocID="{B4A7F7D7-DCDC-47B7-9363-C168A4189B05}" presName="sibTrans" presStyleCnt="0"/>
      <dgm:spPr/>
    </dgm:pt>
    <dgm:pt modelId="{233F9A7C-38CC-42B4-B5A0-8EFFF6F715A9}" type="pres">
      <dgm:prSet presAssocID="{3CA00E61-F173-49FD-9FCE-E3990864C93B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59AFC806-86EE-4490-834A-D705FAACD398}" type="presOf" srcId="{02EA3BDC-6789-4DD5-89CF-AF959B0E66F8}" destId="{4AD3021E-5595-4A39-8078-6B52AE639DC8}" srcOrd="0" destOrd="0" presId="urn:microsoft.com/office/officeart/2005/8/layout/hProcess9"/>
    <dgm:cxn modelId="{9033793B-5D01-40E7-8E45-DC2FE711EAA0}" type="presOf" srcId="{EA7F55A5-35F7-48B8-A6EA-259DEAD39BB4}" destId="{57AF7699-AC8B-4E5B-BE71-53AAA7E0F9BA}" srcOrd="0" destOrd="0" presId="urn:microsoft.com/office/officeart/2005/8/layout/hProcess9"/>
    <dgm:cxn modelId="{AF2C883B-49AF-4A4D-9831-A6C56250A916}" srcId="{6E126FF0-FAEE-477B-BB0E-FE1337CB69C7}" destId="{3CA00E61-F173-49FD-9FCE-E3990864C93B}" srcOrd="3" destOrd="0" parTransId="{401D3D3C-EAE7-4DB9-B799-774FC6397583}" sibTransId="{6C94DF6D-F40C-418D-BF81-B730DADA5C17}"/>
    <dgm:cxn modelId="{42BA4950-CB91-472C-B006-51F0AF55F36F}" type="presOf" srcId="{E05F0FB8-8D0A-43D5-8BEC-DDE5556C7A0D}" destId="{85453519-7200-4039-8213-95552866C22F}" srcOrd="0" destOrd="0" presId="urn:microsoft.com/office/officeart/2005/8/layout/hProcess9"/>
    <dgm:cxn modelId="{18C71479-86C8-4002-83FF-776E807C8657}" type="presOf" srcId="{6E126FF0-FAEE-477B-BB0E-FE1337CB69C7}" destId="{B464D1A4-E970-4FFB-A446-A81714995D56}" srcOrd="0" destOrd="0" presId="urn:microsoft.com/office/officeart/2005/8/layout/hProcess9"/>
    <dgm:cxn modelId="{AE0B87AA-F568-44B2-8E08-9F50FA4D35E9}" type="presOf" srcId="{3CA00E61-F173-49FD-9FCE-E3990864C93B}" destId="{233F9A7C-38CC-42B4-B5A0-8EFFF6F715A9}" srcOrd="0" destOrd="0" presId="urn:microsoft.com/office/officeart/2005/8/layout/hProcess9"/>
    <dgm:cxn modelId="{529FAFE4-1999-4B2D-A4C4-ECCAE8CE37BB}" srcId="{6E126FF0-FAEE-477B-BB0E-FE1337CB69C7}" destId="{E05F0FB8-8D0A-43D5-8BEC-DDE5556C7A0D}" srcOrd="1" destOrd="0" parTransId="{D9E2B2DB-1AE6-4E21-9D8C-69F58D520182}" sibTransId="{CA835F5A-A719-424D-9DB8-8AE783AC9E0C}"/>
    <dgm:cxn modelId="{096BA5F2-16F1-4F08-B3C1-4DB1F5392730}" srcId="{6E126FF0-FAEE-477B-BB0E-FE1337CB69C7}" destId="{02EA3BDC-6789-4DD5-89CF-AF959B0E66F8}" srcOrd="2" destOrd="0" parTransId="{10A3D761-D040-4ACE-9833-6ABA2462D411}" sibTransId="{B4A7F7D7-DCDC-47B7-9363-C168A4189B05}"/>
    <dgm:cxn modelId="{B37B49FF-300A-4EBD-A123-72FB8F261125}" srcId="{6E126FF0-FAEE-477B-BB0E-FE1337CB69C7}" destId="{EA7F55A5-35F7-48B8-A6EA-259DEAD39BB4}" srcOrd="0" destOrd="0" parTransId="{5696D1B1-A248-49A0-AB36-0B75BA7B96A6}" sibTransId="{267F2395-B65A-43DC-B3AA-8758B49DC0D8}"/>
    <dgm:cxn modelId="{DC0CF326-C9EC-4C45-9CA5-ABBF415CAD33}" type="presParOf" srcId="{B464D1A4-E970-4FFB-A446-A81714995D56}" destId="{F067617E-86CB-4430-9B1B-65B41BC4FD46}" srcOrd="0" destOrd="0" presId="urn:microsoft.com/office/officeart/2005/8/layout/hProcess9"/>
    <dgm:cxn modelId="{9F2DED5F-5C9E-4298-9598-107869108B35}" type="presParOf" srcId="{B464D1A4-E970-4FFB-A446-A81714995D56}" destId="{DEFC9667-7ECF-42EE-AC9A-F08FA3963334}" srcOrd="1" destOrd="0" presId="urn:microsoft.com/office/officeart/2005/8/layout/hProcess9"/>
    <dgm:cxn modelId="{F0542CB5-C1CC-4BC8-92AA-87C948683A74}" type="presParOf" srcId="{DEFC9667-7ECF-42EE-AC9A-F08FA3963334}" destId="{57AF7699-AC8B-4E5B-BE71-53AAA7E0F9BA}" srcOrd="0" destOrd="0" presId="urn:microsoft.com/office/officeart/2005/8/layout/hProcess9"/>
    <dgm:cxn modelId="{8CBE024D-E701-401C-9A0C-B961B20208C6}" type="presParOf" srcId="{DEFC9667-7ECF-42EE-AC9A-F08FA3963334}" destId="{EFE19DFB-9594-42E7-9EFF-129B5C9A092A}" srcOrd="1" destOrd="0" presId="urn:microsoft.com/office/officeart/2005/8/layout/hProcess9"/>
    <dgm:cxn modelId="{6FA0688D-DB94-4EE7-B568-C3BF4B1D088F}" type="presParOf" srcId="{DEFC9667-7ECF-42EE-AC9A-F08FA3963334}" destId="{85453519-7200-4039-8213-95552866C22F}" srcOrd="2" destOrd="0" presId="urn:microsoft.com/office/officeart/2005/8/layout/hProcess9"/>
    <dgm:cxn modelId="{380E34E5-7FB6-4561-B710-26DD4F0E82BC}" type="presParOf" srcId="{DEFC9667-7ECF-42EE-AC9A-F08FA3963334}" destId="{849CC5EE-30DA-43F5-8FA1-000CF4133D83}" srcOrd="3" destOrd="0" presId="urn:microsoft.com/office/officeart/2005/8/layout/hProcess9"/>
    <dgm:cxn modelId="{169C4561-7EB4-4BAE-B68B-B97C16CB88E9}" type="presParOf" srcId="{DEFC9667-7ECF-42EE-AC9A-F08FA3963334}" destId="{4AD3021E-5595-4A39-8078-6B52AE639DC8}" srcOrd="4" destOrd="0" presId="urn:microsoft.com/office/officeart/2005/8/layout/hProcess9"/>
    <dgm:cxn modelId="{86721D27-87D3-4B4C-A655-94F81858A87B}" type="presParOf" srcId="{DEFC9667-7ECF-42EE-AC9A-F08FA3963334}" destId="{C04D1E03-BC85-45A2-9187-3EEF9008972F}" srcOrd="5" destOrd="0" presId="urn:microsoft.com/office/officeart/2005/8/layout/hProcess9"/>
    <dgm:cxn modelId="{8C62C5EB-88A9-4727-B355-886E2D45234D}" type="presParOf" srcId="{DEFC9667-7ECF-42EE-AC9A-F08FA3963334}" destId="{233F9A7C-38CC-42B4-B5A0-8EFFF6F715A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FB19542-FA3F-485E-998D-2DD048B6E89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4275885-5E37-44FD-A8E8-F6B65F4775D1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0" y="85724"/>
          <a:ext cx="1262062" cy="504825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1. </a:t>
          </a:r>
        </a:p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Kalkyl och anbud. Intern</a:t>
          </a:r>
        </a:p>
      </dgm:t>
    </dgm:pt>
    <dgm:pt modelId="{767DB4DE-CA78-4904-B663-BE00C21D4891}" type="parTrans" cxnId="{C6CF4E24-E7B9-4662-9035-FE6E3F4EB2F8}">
      <dgm:prSet/>
      <dgm:spPr/>
      <dgm:t>
        <a:bodyPr/>
        <a:lstStyle/>
        <a:p>
          <a:endParaRPr lang="sv-SE"/>
        </a:p>
      </dgm:t>
    </dgm:pt>
    <dgm:pt modelId="{C53FB6AD-13BF-4D25-AD13-8723623B4460}" type="sibTrans" cxnId="{C6CF4E24-E7B9-4662-9035-FE6E3F4EB2F8}">
      <dgm:prSet/>
      <dgm:spPr/>
      <dgm:t>
        <a:bodyPr/>
        <a:lstStyle/>
        <a:p>
          <a:endParaRPr lang="sv-SE"/>
        </a:p>
      </dgm:t>
    </dgm:pt>
    <dgm:pt modelId="{B63879C9-3290-4A7E-B7CC-BCF45C47CAFB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1135856" y="85724"/>
          <a:ext cx="1262062" cy="504825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2A.</a:t>
          </a:r>
        </a:p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Planering </a:t>
          </a:r>
        </a:p>
      </dgm:t>
    </dgm:pt>
    <dgm:pt modelId="{DCCC9154-62FF-4B93-9CB6-C58F44DFC4D5}" type="parTrans" cxnId="{CFB8EDAC-3768-4749-B1C6-E7138491E457}">
      <dgm:prSet/>
      <dgm:spPr/>
      <dgm:t>
        <a:bodyPr/>
        <a:lstStyle/>
        <a:p>
          <a:endParaRPr lang="sv-SE"/>
        </a:p>
      </dgm:t>
    </dgm:pt>
    <dgm:pt modelId="{3B854B7A-7369-4E30-BD3F-A866FCAE090A}" type="sibTrans" cxnId="{CFB8EDAC-3768-4749-B1C6-E7138491E457}">
      <dgm:prSet/>
      <dgm:spPr/>
      <dgm:t>
        <a:bodyPr/>
        <a:lstStyle/>
        <a:p>
          <a:endParaRPr lang="sv-SE"/>
        </a:p>
      </dgm:t>
    </dgm:pt>
    <dgm:pt modelId="{3C9DEABB-D455-4FB6-9378-AA7DED236B33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2271712" y="85724"/>
          <a:ext cx="1262062" cy="504825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2B. </a:t>
          </a:r>
        </a:p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Projektstart</a:t>
          </a:r>
        </a:p>
      </dgm:t>
    </dgm:pt>
    <dgm:pt modelId="{F7989F80-6839-4AD3-9C47-D69DC5360D96}" type="parTrans" cxnId="{D42392EB-4767-45E8-B111-40AD9AFACDF3}">
      <dgm:prSet/>
      <dgm:spPr/>
      <dgm:t>
        <a:bodyPr/>
        <a:lstStyle/>
        <a:p>
          <a:endParaRPr lang="sv-SE"/>
        </a:p>
      </dgm:t>
    </dgm:pt>
    <dgm:pt modelId="{C6282618-E774-4549-926C-37C1BE9F1061}" type="sibTrans" cxnId="{D42392EB-4767-45E8-B111-40AD9AFACDF3}">
      <dgm:prSet/>
      <dgm:spPr/>
      <dgm:t>
        <a:bodyPr/>
        <a:lstStyle/>
        <a:p>
          <a:endParaRPr lang="sv-SE"/>
        </a:p>
      </dgm:t>
    </dgm:pt>
    <dgm:pt modelId="{BC6A8AE2-EFD8-4D43-9C8F-F1295989010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3407568" y="85724"/>
          <a:ext cx="1262062" cy="504825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3. </a:t>
          </a:r>
        </a:p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Projektering</a:t>
          </a:r>
        </a:p>
      </dgm:t>
    </dgm:pt>
    <dgm:pt modelId="{FF9BC0A5-DCE2-4D61-98A6-600B4CCC7FD5}" type="parTrans" cxnId="{467EFB5F-926D-4DAC-B3C7-59E375402D9C}">
      <dgm:prSet/>
      <dgm:spPr/>
      <dgm:t>
        <a:bodyPr/>
        <a:lstStyle/>
        <a:p>
          <a:endParaRPr lang="sv-SE"/>
        </a:p>
      </dgm:t>
    </dgm:pt>
    <dgm:pt modelId="{51C9FA84-2940-4D6B-B8B7-6E94821ABF89}" type="sibTrans" cxnId="{467EFB5F-926D-4DAC-B3C7-59E375402D9C}">
      <dgm:prSet/>
      <dgm:spPr/>
      <dgm:t>
        <a:bodyPr/>
        <a:lstStyle/>
        <a:p>
          <a:endParaRPr lang="sv-SE"/>
        </a:p>
      </dgm:t>
    </dgm:pt>
    <dgm:pt modelId="{44F0C8AE-8250-42FE-8E41-6114A79ADD81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5679281" y="85724"/>
          <a:ext cx="1262062" cy="504825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5.</a:t>
          </a:r>
        </a:p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Överlämning</a:t>
          </a:r>
        </a:p>
      </dgm:t>
    </dgm:pt>
    <dgm:pt modelId="{5E38C572-DF8B-4CE5-923D-F3B433241C62}" type="parTrans" cxnId="{C8940ACD-D867-428D-A659-B6D7C2932A64}">
      <dgm:prSet/>
      <dgm:spPr/>
      <dgm:t>
        <a:bodyPr/>
        <a:lstStyle/>
        <a:p>
          <a:endParaRPr lang="sv-SE"/>
        </a:p>
      </dgm:t>
    </dgm:pt>
    <dgm:pt modelId="{2F7AD5EC-DAD2-4E48-8FA5-C43D78A6A4FB}" type="sibTrans" cxnId="{C8940ACD-D867-428D-A659-B6D7C2932A64}">
      <dgm:prSet/>
      <dgm:spPr/>
      <dgm:t>
        <a:bodyPr/>
        <a:lstStyle/>
        <a:p>
          <a:endParaRPr lang="sv-SE"/>
        </a:p>
      </dgm:t>
    </dgm:pt>
    <dgm:pt modelId="{AC64D1A3-A842-44CD-997E-59A8AE7B731B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6815137" y="85724"/>
          <a:ext cx="1262062" cy="504825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6. </a:t>
          </a:r>
        </a:p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Eftermarknad</a:t>
          </a:r>
        </a:p>
      </dgm:t>
    </dgm:pt>
    <dgm:pt modelId="{103E709A-CE72-4042-9F46-C34D1064F985}" type="parTrans" cxnId="{820020A5-A3AC-4377-95B3-C58644C1A714}">
      <dgm:prSet/>
      <dgm:spPr/>
      <dgm:t>
        <a:bodyPr/>
        <a:lstStyle/>
        <a:p>
          <a:endParaRPr lang="sv-SE"/>
        </a:p>
      </dgm:t>
    </dgm:pt>
    <dgm:pt modelId="{3F83D393-AEC7-4848-BE2D-A639FB9AAAFC}" type="sibTrans" cxnId="{820020A5-A3AC-4377-95B3-C58644C1A714}">
      <dgm:prSet/>
      <dgm:spPr/>
      <dgm:t>
        <a:bodyPr/>
        <a:lstStyle/>
        <a:p>
          <a:endParaRPr lang="sv-SE"/>
        </a:p>
      </dgm:t>
    </dgm:pt>
    <dgm:pt modelId="{C424CC7A-59D0-47D2-BE49-03B89BA5171A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4543424" y="85724"/>
          <a:ext cx="1262062" cy="504825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4. </a:t>
          </a:r>
        </a:p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Produktion</a:t>
          </a:r>
        </a:p>
      </dgm:t>
    </dgm:pt>
    <dgm:pt modelId="{75E76304-CC31-4A3E-BBA2-FC60765A427F}" type="parTrans" cxnId="{2EFF1488-BB09-4DAD-AFBE-8308CD2B9B63}">
      <dgm:prSet/>
      <dgm:spPr/>
      <dgm:t>
        <a:bodyPr/>
        <a:lstStyle/>
        <a:p>
          <a:endParaRPr lang="sv-SE"/>
        </a:p>
      </dgm:t>
    </dgm:pt>
    <dgm:pt modelId="{CA566AF9-4549-4FAD-A4F6-1808D9F55F71}" type="sibTrans" cxnId="{2EFF1488-BB09-4DAD-AFBE-8308CD2B9B63}">
      <dgm:prSet/>
      <dgm:spPr/>
      <dgm:t>
        <a:bodyPr/>
        <a:lstStyle/>
        <a:p>
          <a:endParaRPr lang="sv-SE"/>
        </a:p>
      </dgm:t>
    </dgm:pt>
    <dgm:pt modelId="{6D8164DA-1531-42EE-AF4F-B6199E62B3C6}" type="pres">
      <dgm:prSet presAssocID="{EFB19542-FA3F-485E-998D-2DD048B6E89B}" presName="Name0" presStyleCnt="0">
        <dgm:presLayoutVars>
          <dgm:dir/>
          <dgm:animLvl val="lvl"/>
          <dgm:resizeHandles val="exact"/>
        </dgm:presLayoutVars>
      </dgm:prSet>
      <dgm:spPr/>
    </dgm:pt>
    <dgm:pt modelId="{0FF499B6-B492-4350-9BAA-709BD9B376BD}" type="pres">
      <dgm:prSet presAssocID="{A4275885-5E37-44FD-A8E8-F6B65F4775D1}" presName="parTxOnly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846CEF93-687B-44AD-8B81-22EE8ADF124C}" type="pres">
      <dgm:prSet presAssocID="{C53FB6AD-13BF-4D25-AD13-8723623B4460}" presName="parTxOnlySpace" presStyleCnt="0"/>
      <dgm:spPr/>
    </dgm:pt>
    <dgm:pt modelId="{06675AB8-59C5-4F44-9DA0-530B229E2DA8}" type="pres">
      <dgm:prSet presAssocID="{B63879C9-3290-4A7E-B7CC-BCF45C47CAFB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EAE57AE7-E069-4BBB-8D13-DF4F79358C8C}" type="pres">
      <dgm:prSet presAssocID="{3B854B7A-7369-4E30-BD3F-A866FCAE090A}" presName="parTxOnlySpace" presStyleCnt="0"/>
      <dgm:spPr/>
    </dgm:pt>
    <dgm:pt modelId="{5F6A7C9E-8DE3-40D1-8FF1-1FD6EB166693}" type="pres">
      <dgm:prSet presAssocID="{3C9DEABB-D455-4FB6-9378-AA7DED236B33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97560014-F235-4B72-BF85-7D0C74394E4F}" type="pres">
      <dgm:prSet presAssocID="{C6282618-E774-4549-926C-37C1BE9F1061}" presName="parTxOnlySpace" presStyleCnt="0"/>
      <dgm:spPr/>
    </dgm:pt>
    <dgm:pt modelId="{A4C513E1-1548-41E2-BB17-FBC2CD09D365}" type="pres">
      <dgm:prSet presAssocID="{BC6A8AE2-EFD8-4D43-9C8F-F1295989010C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8AD93AA4-39C5-47F5-9DBB-33D082D3634E}" type="pres">
      <dgm:prSet presAssocID="{51C9FA84-2940-4D6B-B8B7-6E94821ABF89}" presName="parTxOnlySpace" presStyleCnt="0"/>
      <dgm:spPr/>
    </dgm:pt>
    <dgm:pt modelId="{33926195-1065-46C1-B2F9-18C5EA59A595}" type="pres">
      <dgm:prSet presAssocID="{C424CC7A-59D0-47D2-BE49-03B89BA5171A}" presName="parTxOnly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325655A1-67B8-4E39-8104-7BBA04C23ADD}" type="pres">
      <dgm:prSet presAssocID="{CA566AF9-4549-4FAD-A4F6-1808D9F55F71}" presName="parTxOnlySpace" presStyleCnt="0"/>
      <dgm:spPr/>
    </dgm:pt>
    <dgm:pt modelId="{6899A2A9-55D9-4F9A-A8B1-44BB616A9A00}" type="pres">
      <dgm:prSet presAssocID="{44F0C8AE-8250-42FE-8E41-6114A79ADD81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7AE91211-4276-41BF-B93D-8A6455514C39}" type="pres">
      <dgm:prSet presAssocID="{2F7AD5EC-DAD2-4E48-8FA5-C43D78A6A4FB}" presName="parTxOnlySpace" presStyleCnt="0"/>
      <dgm:spPr/>
    </dgm:pt>
    <dgm:pt modelId="{A5A9FB73-0C24-4F7A-B8EC-5AFEF4E517E6}" type="pres">
      <dgm:prSet presAssocID="{AC64D1A3-A842-44CD-997E-59A8AE7B731B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C6CF4E24-E7B9-4662-9035-FE6E3F4EB2F8}" srcId="{EFB19542-FA3F-485E-998D-2DD048B6E89B}" destId="{A4275885-5E37-44FD-A8E8-F6B65F4775D1}" srcOrd="0" destOrd="0" parTransId="{767DB4DE-CA78-4904-B663-BE00C21D4891}" sibTransId="{C53FB6AD-13BF-4D25-AD13-8723623B4460}"/>
    <dgm:cxn modelId="{467EFB5F-926D-4DAC-B3C7-59E375402D9C}" srcId="{EFB19542-FA3F-485E-998D-2DD048B6E89B}" destId="{BC6A8AE2-EFD8-4D43-9C8F-F1295989010C}" srcOrd="3" destOrd="0" parTransId="{FF9BC0A5-DCE2-4D61-98A6-600B4CCC7FD5}" sibTransId="{51C9FA84-2940-4D6B-B8B7-6E94821ABF89}"/>
    <dgm:cxn modelId="{61FCD944-5F83-4D89-8360-0F6D1B7134AA}" type="presOf" srcId="{EFB19542-FA3F-485E-998D-2DD048B6E89B}" destId="{6D8164DA-1531-42EE-AF4F-B6199E62B3C6}" srcOrd="0" destOrd="0" presId="urn:microsoft.com/office/officeart/2005/8/layout/chevron1"/>
    <dgm:cxn modelId="{0DECB170-50EE-49F4-9E47-CC828CA3B7F3}" type="presOf" srcId="{A4275885-5E37-44FD-A8E8-F6B65F4775D1}" destId="{0FF499B6-B492-4350-9BAA-709BD9B376BD}" srcOrd="0" destOrd="0" presId="urn:microsoft.com/office/officeart/2005/8/layout/chevron1"/>
    <dgm:cxn modelId="{BE813E73-48A8-49E7-BEE7-1A8920B3D618}" type="presOf" srcId="{C424CC7A-59D0-47D2-BE49-03B89BA5171A}" destId="{33926195-1065-46C1-B2F9-18C5EA59A595}" srcOrd="0" destOrd="0" presId="urn:microsoft.com/office/officeart/2005/8/layout/chevron1"/>
    <dgm:cxn modelId="{72744179-0A2F-4B99-8368-E9EDE08675F4}" type="presOf" srcId="{AC64D1A3-A842-44CD-997E-59A8AE7B731B}" destId="{A5A9FB73-0C24-4F7A-B8EC-5AFEF4E517E6}" srcOrd="0" destOrd="0" presId="urn:microsoft.com/office/officeart/2005/8/layout/chevron1"/>
    <dgm:cxn modelId="{2EFF1488-BB09-4DAD-AFBE-8308CD2B9B63}" srcId="{EFB19542-FA3F-485E-998D-2DD048B6E89B}" destId="{C424CC7A-59D0-47D2-BE49-03B89BA5171A}" srcOrd="4" destOrd="0" parTransId="{75E76304-CC31-4A3E-BBA2-FC60765A427F}" sibTransId="{CA566AF9-4549-4FAD-A4F6-1808D9F55F71}"/>
    <dgm:cxn modelId="{FD63DD99-5B8B-4132-9FC6-6DFED4EC07E3}" type="presOf" srcId="{B63879C9-3290-4A7E-B7CC-BCF45C47CAFB}" destId="{06675AB8-59C5-4F44-9DA0-530B229E2DA8}" srcOrd="0" destOrd="0" presId="urn:microsoft.com/office/officeart/2005/8/layout/chevron1"/>
    <dgm:cxn modelId="{1765B29E-E4BF-4818-88A2-43D43881EEA5}" type="presOf" srcId="{3C9DEABB-D455-4FB6-9378-AA7DED236B33}" destId="{5F6A7C9E-8DE3-40D1-8FF1-1FD6EB166693}" srcOrd="0" destOrd="0" presId="urn:microsoft.com/office/officeart/2005/8/layout/chevron1"/>
    <dgm:cxn modelId="{61C4BE9F-3C4E-4D6F-A3B2-128D1A8941C3}" type="presOf" srcId="{BC6A8AE2-EFD8-4D43-9C8F-F1295989010C}" destId="{A4C513E1-1548-41E2-BB17-FBC2CD09D365}" srcOrd="0" destOrd="0" presId="urn:microsoft.com/office/officeart/2005/8/layout/chevron1"/>
    <dgm:cxn modelId="{820020A5-A3AC-4377-95B3-C58644C1A714}" srcId="{EFB19542-FA3F-485E-998D-2DD048B6E89B}" destId="{AC64D1A3-A842-44CD-997E-59A8AE7B731B}" srcOrd="6" destOrd="0" parTransId="{103E709A-CE72-4042-9F46-C34D1064F985}" sibTransId="{3F83D393-AEC7-4848-BE2D-A639FB9AAAFC}"/>
    <dgm:cxn modelId="{CFB8EDAC-3768-4749-B1C6-E7138491E457}" srcId="{EFB19542-FA3F-485E-998D-2DD048B6E89B}" destId="{B63879C9-3290-4A7E-B7CC-BCF45C47CAFB}" srcOrd="1" destOrd="0" parTransId="{DCCC9154-62FF-4B93-9CB6-C58F44DFC4D5}" sibTransId="{3B854B7A-7369-4E30-BD3F-A866FCAE090A}"/>
    <dgm:cxn modelId="{C8940ACD-D867-428D-A659-B6D7C2932A64}" srcId="{EFB19542-FA3F-485E-998D-2DD048B6E89B}" destId="{44F0C8AE-8250-42FE-8E41-6114A79ADD81}" srcOrd="5" destOrd="0" parTransId="{5E38C572-DF8B-4CE5-923D-F3B433241C62}" sibTransId="{2F7AD5EC-DAD2-4E48-8FA5-C43D78A6A4FB}"/>
    <dgm:cxn modelId="{D42392EB-4767-45E8-B111-40AD9AFACDF3}" srcId="{EFB19542-FA3F-485E-998D-2DD048B6E89B}" destId="{3C9DEABB-D455-4FB6-9378-AA7DED236B33}" srcOrd="2" destOrd="0" parTransId="{F7989F80-6839-4AD3-9C47-D69DC5360D96}" sibTransId="{C6282618-E774-4549-926C-37C1BE9F1061}"/>
    <dgm:cxn modelId="{C4453AEC-4075-463F-B533-11C45E48EEAF}" type="presOf" srcId="{44F0C8AE-8250-42FE-8E41-6114A79ADD81}" destId="{6899A2A9-55D9-4F9A-A8B1-44BB616A9A00}" srcOrd="0" destOrd="0" presId="urn:microsoft.com/office/officeart/2005/8/layout/chevron1"/>
    <dgm:cxn modelId="{8552CCC7-F1AA-45E8-9CB8-454EA4E6A85B}" type="presParOf" srcId="{6D8164DA-1531-42EE-AF4F-B6199E62B3C6}" destId="{0FF499B6-B492-4350-9BAA-709BD9B376BD}" srcOrd="0" destOrd="0" presId="urn:microsoft.com/office/officeart/2005/8/layout/chevron1"/>
    <dgm:cxn modelId="{ABF19B74-94BE-4989-A889-14B5F3397F30}" type="presParOf" srcId="{6D8164DA-1531-42EE-AF4F-B6199E62B3C6}" destId="{846CEF93-687B-44AD-8B81-22EE8ADF124C}" srcOrd="1" destOrd="0" presId="urn:microsoft.com/office/officeart/2005/8/layout/chevron1"/>
    <dgm:cxn modelId="{1BD3E860-6C67-41A5-BBA2-98829310D09F}" type="presParOf" srcId="{6D8164DA-1531-42EE-AF4F-B6199E62B3C6}" destId="{06675AB8-59C5-4F44-9DA0-530B229E2DA8}" srcOrd="2" destOrd="0" presId="urn:microsoft.com/office/officeart/2005/8/layout/chevron1"/>
    <dgm:cxn modelId="{386683A7-FEA3-40B1-86C3-89ED6397B75B}" type="presParOf" srcId="{6D8164DA-1531-42EE-AF4F-B6199E62B3C6}" destId="{EAE57AE7-E069-4BBB-8D13-DF4F79358C8C}" srcOrd="3" destOrd="0" presId="urn:microsoft.com/office/officeart/2005/8/layout/chevron1"/>
    <dgm:cxn modelId="{7D39D387-D43C-4CF9-9319-FF9147A35BD5}" type="presParOf" srcId="{6D8164DA-1531-42EE-AF4F-B6199E62B3C6}" destId="{5F6A7C9E-8DE3-40D1-8FF1-1FD6EB166693}" srcOrd="4" destOrd="0" presId="urn:microsoft.com/office/officeart/2005/8/layout/chevron1"/>
    <dgm:cxn modelId="{16A96402-8A3C-401C-AF99-AE24388020D8}" type="presParOf" srcId="{6D8164DA-1531-42EE-AF4F-B6199E62B3C6}" destId="{97560014-F235-4B72-BF85-7D0C74394E4F}" srcOrd="5" destOrd="0" presId="urn:microsoft.com/office/officeart/2005/8/layout/chevron1"/>
    <dgm:cxn modelId="{FE309D06-7846-4393-AE6C-6F807999627B}" type="presParOf" srcId="{6D8164DA-1531-42EE-AF4F-B6199E62B3C6}" destId="{A4C513E1-1548-41E2-BB17-FBC2CD09D365}" srcOrd="6" destOrd="0" presId="urn:microsoft.com/office/officeart/2005/8/layout/chevron1"/>
    <dgm:cxn modelId="{A6A55A1B-E747-40EC-BDBC-4687DCEFC088}" type="presParOf" srcId="{6D8164DA-1531-42EE-AF4F-B6199E62B3C6}" destId="{8AD93AA4-39C5-47F5-9DBB-33D082D3634E}" srcOrd="7" destOrd="0" presId="urn:microsoft.com/office/officeart/2005/8/layout/chevron1"/>
    <dgm:cxn modelId="{24E6B4B6-5C23-430E-A8F9-C37380C1AD49}" type="presParOf" srcId="{6D8164DA-1531-42EE-AF4F-B6199E62B3C6}" destId="{33926195-1065-46C1-B2F9-18C5EA59A595}" srcOrd="8" destOrd="0" presId="urn:microsoft.com/office/officeart/2005/8/layout/chevron1"/>
    <dgm:cxn modelId="{E0B7492D-CFB0-40E3-A286-14834CCCAD29}" type="presParOf" srcId="{6D8164DA-1531-42EE-AF4F-B6199E62B3C6}" destId="{325655A1-67B8-4E39-8104-7BBA04C23ADD}" srcOrd="9" destOrd="0" presId="urn:microsoft.com/office/officeart/2005/8/layout/chevron1"/>
    <dgm:cxn modelId="{C76FDA87-9911-4B90-AC02-E1E0D568B2D2}" type="presParOf" srcId="{6D8164DA-1531-42EE-AF4F-B6199E62B3C6}" destId="{6899A2A9-55D9-4F9A-A8B1-44BB616A9A00}" srcOrd="10" destOrd="0" presId="urn:microsoft.com/office/officeart/2005/8/layout/chevron1"/>
    <dgm:cxn modelId="{D8CCAF6E-5CA0-48BC-B630-3790C27AF034}" type="presParOf" srcId="{6D8164DA-1531-42EE-AF4F-B6199E62B3C6}" destId="{7AE91211-4276-41BF-B93D-8A6455514C39}" srcOrd="11" destOrd="0" presId="urn:microsoft.com/office/officeart/2005/8/layout/chevron1"/>
    <dgm:cxn modelId="{8BD91438-3095-4617-AEB5-42ED8E35FDAD}" type="presParOf" srcId="{6D8164DA-1531-42EE-AF4F-B6199E62B3C6}" destId="{A5A9FB73-0C24-4F7A-B8EC-5AFEF4E517E6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6EA3D5-9A41-4266-9F91-704EAA7BE2FB}">
      <dsp:nvSpPr>
        <dsp:cNvPr id="0" name=""/>
        <dsp:cNvSpPr/>
      </dsp:nvSpPr>
      <dsp:spPr>
        <a:xfrm>
          <a:off x="352073" y="143299"/>
          <a:ext cx="1851876" cy="1851876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/>
            <a:t>Kvarter</a:t>
          </a:r>
        </a:p>
      </dsp:txBody>
      <dsp:txXfrm>
        <a:off x="1328056" y="535721"/>
        <a:ext cx="661384" cy="551153"/>
      </dsp:txXfrm>
    </dsp:sp>
    <dsp:sp modelId="{7FDF4241-7AC0-4C2F-A506-2E9D2AC5A4FC}">
      <dsp:nvSpPr>
        <dsp:cNvPr id="0" name=""/>
        <dsp:cNvSpPr/>
      </dsp:nvSpPr>
      <dsp:spPr>
        <a:xfrm>
          <a:off x="313933" y="209438"/>
          <a:ext cx="1851876" cy="1851876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6">
                <a:shade val="50000"/>
                <a:hueOff val="245616"/>
                <a:satOff val="-10737"/>
                <a:lumOff val="29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/>
            <a:t>Företag</a:t>
          </a:r>
        </a:p>
      </dsp:txBody>
      <dsp:txXfrm>
        <a:off x="754856" y="1410953"/>
        <a:ext cx="992076" cy="485015"/>
      </dsp:txXfrm>
    </dsp:sp>
    <dsp:sp modelId="{96805FDB-3E63-4578-87FD-4CF90A8172FE}">
      <dsp:nvSpPr>
        <dsp:cNvPr id="0" name=""/>
        <dsp:cNvSpPr/>
      </dsp:nvSpPr>
      <dsp:spPr>
        <a:xfrm>
          <a:off x="275793" y="143299"/>
          <a:ext cx="1851876" cy="1851876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6">
                <a:shade val="50000"/>
                <a:hueOff val="245616"/>
                <a:satOff val="-10737"/>
                <a:lumOff val="29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/>
            <a:t>Projekt</a:t>
          </a:r>
        </a:p>
      </dsp:txBody>
      <dsp:txXfrm>
        <a:off x="490302" y="535721"/>
        <a:ext cx="661384" cy="551153"/>
      </dsp:txXfrm>
    </dsp:sp>
    <dsp:sp modelId="{BE2ABBAF-6599-4841-BFE3-4D7354EE3E2D}">
      <dsp:nvSpPr>
        <dsp:cNvPr id="0" name=""/>
        <dsp:cNvSpPr/>
      </dsp:nvSpPr>
      <dsp:spPr>
        <a:xfrm>
          <a:off x="237585" y="28659"/>
          <a:ext cx="2081156" cy="208115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9FB1732-DAA0-42B6-8BD3-B68356894966}">
      <dsp:nvSpPr>
        <dsp:cNvPr id="0" name=""/>
        <dsp:cNvSpPr/>
      </dsp:nvSpPr>
      <dsp:spPr>
        <a:xfrm>
          <a:off x="199293" y="94681"/>
          <a:ext cx="2081156" cy="208115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253246"/>
                <a:satOff val="-10115"/>
                <a:lumOff val="234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AF7ED52-C263-4906-8AF5-254983727017}">
      <dsp:nvSpPr>
        <dsp:cNvPr id="0" name=""/>
        <dsp:cNvSpPr/>
      </dsp:nvSpPr>
      <dsp:spPr>
        <a:xfrm>
          <a:off x="161000" y="28659"/>
          <a:ext cx="2081156" cy="208115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253246"/>
                <a:satOff val="-10115"/>
                <a:lumOff val="234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6EA3D5-9A41-4266-9F91-704EAA7BE2FB}">
      <dsp:nvSpPr>
        <dsp:cNvPr id="0" name=""/>
        <dsp:cNvSpPr/>
      </dsp:nvSpPr>
      <dsp:spPr>
        <a:xfrm>
          <a:off x="352073" y="143299"/>
          <a:ext cx="1851876" cy="1851876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/>
            <a:t>Kvarter</a:t>
          </a:r>
        </a:p>
      </dsp:txBody>
      <dsp:txXfrm>
        <a:off x="1328056" y="535721"/>
        <a:ext cx="661384" cy="551153"/>
      </dsp:txXfrm>
    </dsp:sp>
    <dsp:sp modelId="{7FDF4241-7AC0-4C2F-A506-2E9D2AC5A4FC}">
      <dsp:nvSpPr>
        <dsp:cNvPr id="0" name=""/>
        <dsp:cNvSpPr/>
      </dsp:nvSpPr>
      <dsp:spPr>
        <a:xfrm>
          <a:off x="313933" y="209438"/>
          <a:ext cx="1851876" cy="1851876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6">
                <a:shade val="50000"/>
                <a:hueOff val="245616"/>
                <a:satOff val="-10737"/>
                <a:lumOff val="29307"/>
                <a:alphaOff val="0"/>
                <a:tint val="50000"/>
                <a:satMod val="300000"/>
              </a:schemeClr>
            </a:gs>
            <a:gs pos="35000">
              <a:schemeClr val="accent6">
                <a:shade val="50000"/>
                <a:hueOff val="245616"/>
                <a:satOff val="-10737"/>
                <a:lumOff val="29307"/>
                <a:alphaOff val="0"/>
                <a:tint val="37000"/>
                <a:satMod val="300000"/>
              </a:schemeClr>
            </a:gs>
            <a:gs pos="100000">
              <a:schemeClr val="accent6">
                <a:shade val="50000"/>
                <a:hueOff val="245616"/>
                <a:satOff val="-10737"/>
                <a:lumOff val="2930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/>
            <a:t>Företag</a:t>
          </a:r>
        </a:p>
      </dsp:txBody>
      <dsp:txXfrm>
        <a:off x="754856" y="1410953"/>
        <a:ext cx="992076" cy="485015"/>
      </dsp:txXfrm>
    </dsp:sp>
    <dsp:sp modelId="{96805FDB-3E63-4578-87FD-4CF90A8172FE}">
      <dsp:nvSpPr>
        <dsp:cNvPr id="0" name=""/>
        <dsp:cNvSpPr/>
      </dsp:nvSpPr>
      <dsp:spPr>
        <a:xfrm>
          <a:off x="275793" y="143299"/>
          <a:ext cx="1851876" cy="1851876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6">
                <a:shade val="50000"/>
                <a:hueOff val="245616"/>
                <a:satOff val="-10737"/>
                <a:lumOff val="29307"/>
                <a:alphaOff val="0"/>
                <a:tint val="50000"/>
                <a:satMod val="300000"/>
              </a:schemeClr>
            </a:gs>
            <a:gs pos="35000">
              <a:schemeClr val="accent6">
                <a:shade val="50000"/>
                <a:hueOff val="245616"/>
                <a:satOff val="-10737"/>
                <a:lumOff val="29307"/>
                <a:alphaOff val="0"/>
                <a:tint val="37000"/>
                <a:satMod val="300000"/>
              </a:schemeClr>
            </a:gs>
            <a:gs pos="100000">
              <a:schemeClr val="accent6">
                <a:shade val="50000"/>
                <a:hueOff val="245616"/>
                <a:satOff val="-10737"/>
                <a:lumOff val="2930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/>
            <a:t>Projekt</a:t>
          </a:r>
        </a:p>
      </dsp:txBody>
      <dsp:txXfrm>
        <a:off x="490302" y="535721"/>
        <a:ext cx="661384" cy="551153"/>
      </dsp:txXfrm>
    </dsp:sp>
    <dsp:sp modelId="{BE2ABBAF-6599-4841-BFE3-4D7354EE3E2D}">
      <dsp:nvSpPr>
        <dsp:cNvPr id="0" name=""/>
        <dsp:cNvSpPr/>
      </dsp:nvSpPr>
      <dsp:spPr>
        <a:xfrm>
          <a:off x="237585" y="28659"/>
          <a:ext cx="2081156" cy="208115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shade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9FB1732-DAA0-42B6-8BD3-B68356894966}">
      <dsp:nvSpPr>
        <dsp:cNvPr id="0" name=""/>
        <dsp:cNvSpPr/>
      </dsp:nvSpPr>
      <dsp:spPr>
        <a:xfrm>
          <a:off x="199293" y="94681"/>
          <a:ext cx="2081156" cy="208115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253246"/>
                <a:satOff val="-10115"/>
                <a:lumOff val="23461"/>
                <a:alphaOff val="0"/>
                <a:tint val="50000"/>
                <a:satMod val="300000"/>
              </a:schemeClr>
            </a:gs>
            <a:gs pos="35000">
              <a:schemeClr val="accent6">
                <a:shade val="90000"/>
                <a:hueOff val="253246"/>
                <a:satOff val="-10115"/>
                <a:lumOff val="23461"/>
                <a:alphaOff val="0"/>
                <a:tint val="37000"/>
                <a:satMod val="300000"/>
              </a:schemeClr>
            </a:gs>
            <a:gs pos="100000">
              <a:schemeClr val="accent6">
                <a:shade val="90000"/>
                <a:hueOff val="253246"/>
                <a:satOff val="-10115"/>
                <a:lumOff val="2346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AF7ED52-C263-4906-8AF5-254983727017}">
      <dsp:nvSpPr>
        <dsp:cNvPr id="0" name=""/>
        <dsp:cNvSpPr/>
      </dsp:nvSpPr>
      <dsp:spPr>
        <a:xfrm>
          <a:off x="161000" y="28659"/>
          <a:ext cx="2081156" cy="208115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253246"/>
                <a:satOff val="-10115"/>
                <a:lumOff val="23461"/>
                <a:alphaOff val="0"/>
                <a:tint val="50000"/>
                <a:satMod val="300000"/>
              </a:schemeClr>
            </a:gs>
            <a:gs pos="35000">
              <a:schemeClr val="accent6">
                <a:shade val="90000"/>
                <a:hueOff val="253246"/>
                <a:satOff val="-10115"/>
                <a:lumOff val="23461"/>
                <a:alphaOff val="0"/>
                <a:tint val="37000"/>
                <a:satMod val="300000"/>
              </a:schemeClr>
            </a:gs>
            <a:gs pos="100000">
              <a:schemeClr val="accent6">
                <a:shade val="90000"/>
                <a:hueOff val="253246"/>
                <a:satOff val="-10115"/>
                <a:lumOff val="2346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67617E-86CB-4430-9B1B-65B41BC4FD46}">
      <dsp:nvSpPr>
        <dsp:cNvPr id="0" name=""/>
        <dsp:cNvSpPr/>
      </dsp:nvSpPr>
      <dsp:spPr>
        <a:xfrm>
          <a:off x="609599" y="0"/>
          <a:ext cx="6908800" cy="2061261"/>
        </a:xfrm>
        <a:prstGeom prst="right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AF7699-AC8B-4E5B-BE71-53AAA7E0F9BA}">
      <dsp:nvSpPr>
        <dsp:cNvPr id="0" name=""/>
        <dsp:cNvSpPr/>
      </dsp:nvSpPr>
      <dsp:spPr>
        <a:xfrm>
          <a:off x="3968" y="618378"/>
          <a:ext cx="1919287" cy="8245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/>
            <a:t>Kunskapspilot</a:t>
          </a:r>
        </a:p>
      </dsp:txBody>
      <dsp:txXfrm>
        <a:off x="44217" y="658627"/>
        <a:ext cx="1838789" cy="744006"/>
      </dsp:txXfrm>
    </dsp:sp>
    <dsp:sp modelId="{85453519-7200-4039-8213-95552866C22F}">
      <dsp:nvSpPr>
        <dsp:cNvPr id="0" name=""/>
        <dsp:cNvSpPr/>
      </dsp:nvSpPr>
      <dsp:spPr>
        <a:xfrm>
          <a:off x="2070893" y="618378"/>
          <a:ext cx="1919287" cy="8245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/>
            <a:t>Skarp pilot</a:t>
          </a:r>
        </a:p>
      </dsp:txBody>
      <dsp:txXfrm>
        <a:off x="2111142" y="658627"/>
        <a:ext cx="1838789" cy="744006"/>
      </dsp:txXfrm>
    </dsp:sp>
    <dsp:sp modelId="{4AD3021E-5595-4A39-8078-6B52AE639DC8}">
      <dsp:nvSpPr>
        <dsp:cNvPr id="0" name=""/>
        <dsp:cNvSpPr/>
      </dsp:nvSpPr>
      <dsp:spPr>
        <a:xfrm>
          <a:off x="4137818" y="618378"/>
          <a:ext cx="1919287" cy="8245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/>
            <a:t>Genomsnitt allt</a:t>
          </a:r>
        </a:p>
      </dsp:txBody>
      <dsp:txXfrm>
        <a:off x="4178067" y="658627"/>
        <a:ext cx="1838789" cy="744006"/>
      </dsp:txXfrm>
    </dsp:sp>
    <dsp:sp modelId="{233F9A7C-38CC-42B4-B5A0-8EFFF6F715A9}">
      <dsp:nvSpPr>
        <dsp:cNvPr id="0" name=""/>
        <dsp:cNvSpPr/>
      </dsp:nvSpPr>
      <dsp:spPr>
        <a:xfrm>
          <a:off x="6204743" y="618378"/>
          <a:ext cx="1919287" cy="8245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/>
            <a:t>Aktuellt projekt</a:t>
          </a:r>
        </a:p>
      </dsp:txBody>
      <dsp:txXfrm>
        <a:off x="6244992" y="658627"/>
        <a:ext cx="1838789" cy="7440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6EA3D5-9A41-4266-9F91-704EAA7BE2FB}">
      <dsp:nvSpPr>
        <dsp:cNvPr id="0" name=""/>
        <dsp:cNvSpPr/>
      </dsp:nvSpPr>
      <dsp:spPr>
        <a:xfrm>
          <a:off x="352073" y="143299"/>
          <a:ext cx="1851876" cy="1851876"/>
        </a:xfrm>
        <a:prstGeom prst="pie">
          <a:avLst>
            <a:gd name="adj1" fmla="val 16200000"/>
            <a:gd name="adj2" fmla="val 1800000"/>
          </a:avLst>
        </a:prstGeom>
        <a:solidFill>
          <a:schemeClr val="bg1">
            <a:lumMod val="6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strike="sngStrike" kern="1200" dirty="0"/>
            <a:t>Kvarter</a:t>
          </a:r>
        </a:p>
      </dsp:txBody>
      <dsp:txXfrm>
        <a:off x="1328056" y="535721"/>
        <a:ext cx="661384" cy="551153"/>
      </dsp:txXfrm>
    </dsp:sp>
    <dsp:sp modelId="{7FDF4241-7AC0-4C2F-A506-2E9D2AC5A4FC}">
      <dsp:nvSpPr>
        <dsp:cNvPr id="0" name=""/>
        <dsp:cNvSpPr/>
      </dsp:nvSpPr>
      <dsp:spPr>
        <a:xfrm>
          <a:off x="313933" y="209438"/>
          <a:ext cx="1851876" cy="1851876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6">
                <a:shade val="50000"/>
                <a:hueOff val="245616"/>
                <a:satOff val="-10737"/>
                <a:lumOff val="29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/>
            <a:t>Företag</a:t>
          </a:r>
        </a:p>
      </dsp:txBody>
      <dsp:txXfrm>
        <a:off x="754856" y="1410953"/>
        <a:ext cx="992076" cy="485015"/>
      </dsp:txXfrm>
    </dsp:sp>
    <dsp:sp modelId="{96805FDB-3E63-4578-87FD-4CF90A8172FE}">
      <dsp:nvSpPr>
        <dsp:cNvPr id="0" name=""/>
        <dsp:cNvSpPr/>
      </dsp:nvSpPr>
      <dsp:spPr>
        <a:xfrm>
          <a:off x="275793" y="143299"/>
          <a:ext cx="1851876" cy="1851876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6">
                <a:shade val="50000"/>
                <a:hueOff val="245616"/>
                <a:satOff val="-10737"/>
                <a:lumOff val="29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/>
            <a:t>Projekt</a:t>
          </a:r>
        </a:p>
      </dsp:txBody>
      <dsp:txXfrm>
        <a:off x="490302" y="535721"/>
        <a:ext cx="661384" cy="551153"/>
      </dsp:txXfrm>
    </dsp:sp>
    <dsp:sp modelId="{BE2ABBAF-6599-4841-BFE3-4D7354EE3E2D}">
      <dsp:nvSpPr>
        <dsp:cNvPr id="0" name=""/>
        <dsp:cNvSpPr/>
      </dsp:nvSpPr>
      <dsp:spPr>
        <a:xfrm>
          <a:off x="237585" y="28659"/>
          <a:ext cx="2081156" cy="208115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9FB1732-DAA0-42B6-8BD3-B68356894966}">
      <dsp:nvSpPr>
        <dsp:cNvPr id="0" name=""/>
        <dsp:cNvSpPr/>
      </dsp:nvSpPr>
      <dsp:spPr>
        <a:xfrm>
          <a:off x="199293" y="94681"/>
          <a:ext cx="2081156" cy="208115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253246"/>
                <a:satOff val="-10115"/>
                <a:lumOff val="234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AF7ED52-C263-4906-8AF5-254983727017}">
      <dsp:nvSpPr>
        <dsp:cNvPr id="0" name=""/>
        <dsp:cNvSpPr/>
      </dsp:nvSpPr>
      <dsp:spPr>
        <a:xfrm>
          <a:off x="161000" y="28659"/>
          <a:ext cx="2081156" cy="208115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253246"/>
                <a:satOff val="-10115"/>
                <a:lumOff val="234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67617E-86CB-4430-9B1B-65B41BC4FD46}">
      <dsp:nvSpPr>
        <dsp:cNvPr id="0" name=""/>
        <dsp:cNvSpPr/>
      </dsp:nvSpPr>
      <dsp:spPr>
        <a:xfrm>
          <a:off x="609599" y="0"/>
          <a:ext cx="6908800" cy="2061261"/>
        </a:xfrm>
        <a:prstGeom prst="right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AF7699-AC8B-4E5B-BE71-53AAA7E0F9BA}">
      <dsp:nvSpPr>
        <dsp:cNvPr id="0" name=""/>
        <dsp:cNvSpPr/>
      </dsp:nvSpPr>
      <dsp:spPr>
        <a:xfrm>
          <a:off x="3968" y="618378"/>
          <a:ext cx="1919287" cy="8245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/>
            <a:t>Kunskapspilot</a:t>
          </a:r>
        </a:p>
      </dsp:txBody>
      <dsp:txXfrm>
        <a:off x="44217" y="658627"/>
        <a:ext cx="1838789" cy="744006"/>
      </dsp:txXfrm>
    </dsp:sp>
    <dsp:sp modelId="{85453519-7200-4039-8213-95552866C22F}">
      <dsp:nvSpPr>
        <dsp:cNvPr id="0" name=""/>
        <dsp:cNvSpPr/>
      </dsp:nvSpPr>
      <dsp:spPr>
        <a:xfrm>
          <a:off x="2070893" y="618378"/>
          <a:ext cx="1919287" cy="8245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/>
            <a:t>Skarp pilot</a:t>
          </a:r>
        </a:p>
      </dsp:txBody>
      <dsp:txXfrm>
        <a:off x="2111142" y="658627"/>
        <a:ext cx="1838789" cy="744006"/>
      </dsp:txXfrm>
    </dsp:sp>
    <dsp:sp modelId="{4AD3021E-5595-4A39-8078-6B52AE639DC8}">
      <dsp:nvSpPr>
        <dsp:cNvPr id="0" name=""/>
        <dsp:cNvSpPr/>
      </dsp:nvSpPr>
      <dsp:spPr>
        <a:xfrm>
          <a:off x="4137818" y="618378"/>
          <a:ext cx="1919287" cy="8245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/>
            <a:t>Genomsnitt allt</a:t>
          </a:r>
        </a:p>
      </dsp:txBody>
      <dsp:txXfrm>
        <a:off x="4178067" y="658627"/>
        <a:ext cx="1838789" cy="744006"/>
      </dsp:txXfrm>
    </dsp:sp>
    <dsp:sp modelId="{233F9A7C-38CC-42B4-B5A0-8EFFF6F715A9}">
      <dsp:nvSpPr>
        <dsp:cNvPr id="0" name=""/>
        <dsp:cNvSpPr/>
      </dsp:nvSpPr>
      <dsp:spPr>
        <a:xfrm>
          <a:off x="6204743" y="618378"/>
          <a:ext cx="1919287" cy="8245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/>
            <a:t>Aktuellt projekt</a:t>
          </a:r>
        </a:p>
      </dsp:txBody>
      <dsp:txXfrm>
        <a:off x="6244992" y="658627"/>
        <a:ext cx="1838789" cy="7440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499B6-B492-4350-9BAA-709BD9B376BD}">
      <dsp:nvSpPr>
        <dsp:cNvPr id="0" name=""/>
        <dsp:cNvSpPr/>
      </dsp:nvSpPr>
      <dsp:spPr>
        <a:xfrm>
          <a:off x="0" y="75520"/>
          <a:ext cx="1260172" cy="504069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1.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Kalkyl och anbud. Intern</a:t>
          </a:r>
        </a:p>
      </dsp:txBody>
      <dsp:txXfrm>
        <a:off x="252035" y="75520"/>
        <a:ext cx="756103" cy="504069"/>
      </dsp:txXfrm>
    </dsp:sp>
    <dsp:sp modelId="{06675AB8-59C5-4F44-9DA0-530B229E2DA8}">
      <dsp:nvSpPr>
        <dsp:cNvPr id="0" name=""/>
        <dsp:cNvSpPr/>
      </dsp:nvSpPr>
      <dsp:spPr>
        <a:xfrm>
          <a:off x="1134155" y="75520"/>
          <a:ext cx="1260172" cy="504069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2A.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Planering </a:t>
          </a:r>
        </a:p>
      </dsp:txBody>
      <dsp:txXfrm>
        <a:off x="1386190" y="75520"/>
        <a:ext cx="756103" cy="504069"/>
      </dsp:txXfrm>
    </dsp:sp>
    <dsp:sp modelId="{5F6A7C9E-8DE3-40D1-8FF1-1FD6EB166693}">
      <dsp:nvSpPr>
        <dsp:cNvPr id="0" name=""/>
        <dsp:cNvSpPr/>
      </dsp:nvSpPr>
      <dsp:spPr>
        <a:xfrm>
          <a:off x="2268311" y="75520"/>
          <a:ext cx="1260172" cy="504069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2B.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Projektstart</a:t>
          </a:r>
        </a:p>
      </dsp:txBody>
      <dsp:txXfrm>
        <a:off x="2520346" y="75520"/>
        <a:ext cx="756103" cy="504069"/>
      </dsp:txXfrm>
    </dsp:sp>
    <dsp:sp modelId="{A4C513E1-1548-41E2-BB17-FBC2CD09D365}">
      <dsp:nvSpPr>
        <dsp:cNvPr id="0" name=""/>
        <dsp:cNvSpPr/>
      </dsp:nvSpPr>
      <dsp:spPr>
        <a:xfrm>
          <a:off x="3402467" y="75520"/>
          <a:ext cx="1260172" cy="504069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3.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Projektering</a:t>
          </a:r>
        </a:p>
      </dsp:txBody>
      <dsp:txXfrm>
        <a:off x="3654502" y="75520"/>
        <a:ext cx="756103" cy="504069"/>
      </dsp:txXfrm>
    </dsp:sp>
    <dsp:sp modelId="{33926195-1065-46C1-B2F9-18C5EA59A595}">
      <dsp:nvSpPr>
        <dsp:cNvPr id="0" name=""/>
        <dsp:cNvSpPr/>
      </dsp:nvSpPr>
      <dsp:spPr>
        <a:xfrm>
          <a:off x="4536622" y="75520"/>
          <a:ext cx="1260172" cy="504069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4.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Produktion</a:t>
          </a:r>
        </a:p>
      </dsp:txBody>
      <dsp:txXfrm>
        <a:off x="4788657" y="75520"/>
        <a:ext cx="756103" cy="504069"/>
      </dsp:txXfrm>
    </dsp:sp>
    <dsp:sp modelId="{6899A2A9-55D9-4F9A-A8B1-44BB616A9A00}">
      <dsp:nvSpPr>
        <dsp:cNvPr id="0" name=""/>
        <dsp:cNvSpPr/>
      </dsp:nvSpPr>
      <dsp:spPr>
        <a:xfrm>
          <a:off x="5670778" y="75520"/>
          <a:ext cx="1260172" cy="504069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5.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Överlämning</a:t>
          </a:r>
        </a:p>
      </dsp:txBody>
      <dsp:txXfrm>
        <a:off x="5922813" y="75520"/>
        <a:ext cx="756103" cy="504069"/>
      </dsp:txXfrm>
    </dsp:sp>
    <dsp:sp modelId="{A5A9FB73-0C24-4F7A-B8EC-5AFEF4E517E6}">
      <dsp:nvSpPr>
        <dsp:cNvPr id="0" name=""/>
        <dsp:cNvSpPr/>
      </dsp:nvSpPr>
      <dsp:spPr>
        <a:xfrm>
          <a:off x="6804934" y="75520"/>
          <a:ext cx="1260172" cy="504069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6.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Eftermarknad</a:t>
          </a:r>
        </a:p>
      </dsp:txBody>
      <dsp:txXfrm>
        <a:off x="7056969" y="75520"/>
        <a:ext cx="756103" cy="5040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A15AB800-304B-2FEB-8230-6128FFF37A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36E1063-6B9D-F6C5-4542-7BBFE3BC53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97077-B0B5-4FD3-9DB8-65D423E54DCF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09BABA7-A03E-3D5E-F49E-0562F3EF8C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59594EA-4F17-843E-B2C4-EB82D03942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AC003-2E3C-47DF-939F-DDFEA1CC6E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529814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E54D7F-9251-4460-B664-D195DB643FC2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7B147-84CE-483B-8F87-F6CEE3128F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51304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8530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1B742-B043-9FA6-F06A-BFAA809D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3D5D5BF-804A-8C5E-EBB9-E9D92A2DCD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C37E68E-3E4E-F584-C2EC-6C71EFA1F2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7214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7963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A40AD-2F6A-C884-4DE3-51EB4BBB3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D72077F6-54F1-5311-D2F8-6D30B6548F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C7EBF49-35B4-B740-1ED5-BEB71F2A6E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5501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EEAD0-FD64-FF1E-6BD4-9C8AD173A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866A08EC-7418-6591-9505-D19556CAB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F169D5B-F824-714B-4CE9-E66A13F297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67293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Andreas presenterar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EFA6BF-26DA-4D4D-90AF-458603F6A257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75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Andreas presenterar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EFA6BF-26DA-4D4D-90AF-458603F6A257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265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C7E48-E42D-5DA0-C24E-30D19D125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2E87292-E097-3C67-5E60-CD5CAC21BB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72A70D2-8236-A521-CCB9-3DB79C363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959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99490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97E96-1DA8-6996-69CB-AB38E5DF4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62EA4D2-A9AB-EA6A-7817-4EA5B5EEC5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BBA75E17-C92F-7798-50CE-129618DF0E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222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2469"/>
              </a:lnSpc>
            </a:pPr>
            <a:r>
              <a:rPr lang="en-US" b="1">
                <a:cs typeface="+mn-lt"/>
              </a:rPr>
              <a:t>JH: Detta </a:t>
            </a:r>
            <a:r>
              <a:rPr lang="en-US" b="1" err="1">
                <a:cs typeface="+mn-lt"/>
              </a:rPr>
              <a:t>löftet</a:t>
            </a:r>
            <a:r>
              <a:rPr lang="en-US" b="1">
                <a:cs typeface="+mn-lt"/>
              </a:rPr>
              <a:t> </a:t>
            </a:r>
            <a:r>
              <a:rPr lang="en-US" b="1" err="1">
                <a:cs typeface="+mn-lt"/>
              </a:rPr>
              <a:t>satte</a:t>
            </a:r>
            <a:r>
              <a:rPr lang="en-US" b="1">
                <a:cs typeface="+mn-lt"/>
              </a:rPr>
              <a:t> vi 2019, det vi </a:t>
            </a:r>
            <a:r>
              <a:rPr lang="en-US" b="1" err="1">
                <a:cs typeface="+mn-lt"/>
              </a:rPr>
              <a:t>sa</a:t>
            </a:r>
            <a:r>
              <a:rPr lang="en-US" b="1">
                <a:cs typeface="+mn-lt"/>
              </a:rPr>
              <a:t> </a:t>
            </a:r>
            <a:r>
              <a:rPr lang="en-US" b="1" err="1">
                <a:cs typeface="+mn-lt"/>
              </a:rPr>
              <a:t>då</a:t>
            </a:r>
            <a:r>
              <a:rPr lang="en-US" b="1">
                <a:cs typeface="+mn-lt"/>
              </a:rPr>
              <a:t> </a:t>
            </a:r>
            <a:r>
              <a:rPr lang="en-US" b="1" err="1">
                <a:cs typeface="+mn-lt"/>
              </a:rPr>
              <a:t>netto</a:t>
            </a:r>
            <a:r>
              <a:rPr lang="en-US" b="1">
                <a:cs typeface="+mn-lt"/>
              </a:rPr>
              <a:t> noll. Det </a:t>
            </a:r>
            <a:r>
              <a:rPr lang="en-US" b="1" err="1">
                <a:cs typeface="+mn-lt"/>
              </a:rPr>
              <a:t>är</a:t>
            </a:r>
            <a:r>
              <a:rPr lang="en-US" b="1">
                <a:cs typeface="+mn-lt"/>
              </a:rPr>
              <a:t> I Malmö - </a:t>
            </a:r>
            <a:r>
              <a:rPr lang="en-US" b="1" err="1">
                <a:cs typeface="+mn-lt"/>
              </a:rPr>
              <a:t>som</a:t>
            </a:r>
            <a:br>
              <a:rPr lang="en-US" b="1">
                <a:cs typeface="+mn-lt"/>
              </a:rPr>
            </a:br>
            <a:br>
              <a:rPr lang="en-US" b="1">
                <a:cs typeface="+mn-lt"/>
              </a:rPr>
            </a:br>
            <a:br>
              <a:rPr lang="en-US" b="1">
                <a:cs typeface="+mn-lt"/>
              </a:rPr>
            </a:br>
            <a:br>
              <a:rPr lang="en-US" b="1">
                <a:cs typeface="+mn-lt"/>
              </a:rPr>
            </a:br>
            <a:br>
              <a:rPr lang="en-US" b="1">
                <a:cs typeface="+mn-lt"/>
              </a:rPr>
            </a:br>
            <a:br>
              <a:rPr lang="en-US" b="1">
                <a:cs typeface="+mn-lt"/>
              </a:rPr>
            </a:br>
            <a:r>
              <a:rPr lang="en-US" b="1"/>
              <a:t>Varför </a:t>
            </a:r>
            <a:r>
              <a:rPr lang="en-US" b="1" err="1"/>
              <a:t>är</a:t>
            </a:r>
            <a:r>
              <a:rPr lang="en-US" b="1"/>
              <a:t> vi </a:t>
            </a:r>
            <a:r>
              <a:rPr lang="en-US" b="1" err="1"/>
              <a:t>här</a:t>
            </a:r>
            <a:r>
              <a:rPr lang="en-US" b="1"/>
              <a:t> </a:t>
            </a:r>
            <a:r>
              <a:rPr lang="en-US" b="1" err="1"/>
              <a:t>på</a:t>
            </a:r>
            <a:r>
              <a:rPr lang="en-US" b="1"/>
              <a:t> </a:t>
            </a:r>
            <a:r>
              <a:rPr lang="en-US" b="1" err="1"/>
              <a:t>stormötet</a:t>
            </a:r>
            <a:r>
              <a:rPr lang="en-US" b="1"/>
              <a:t>!!</a:t>
            </a:r>
            <a:endParaRPr lang="en-US"/>
          </a:p>
          <a:p>
            <a:pPr>
              <a:lnSpc>
                <a:spcPts val="2469"/>
              </a:lnSpc>
            </a:pPr>
            <a:endParaRPr lang="en-US"/>
          </a:p>
          <a:p>
            <a:pPr>
              <a:lnSpc>
                <a:spcPts val="2469"/>
              </a:lnSpc>
            </a:pPr>
            <a:endParaRPr lang="en-US"/>
          </a:p>
          <a:p>
            <a:pPr>
              <a:lnSpc>
                <a:spcPts val="2469"/>
              </a:lnSpc>
            </a:pPr>
            <a:r>
              <a:rPr lang="en-US" b="1"/>
              <a:t>LFM30 </a:t>
            </a:r>
            <a:r>
              <a:rPr lang="en-US" b="1" err="1"/>
              <a:t>påverkar</a:t>
            </a:r>
            <a:r>
              <a:rPr lang="en-US" b="1"/>
              <a:t>!</a:t>
            </a:r>
            <a:endParaRPr lang="en-US"/>
          </a:p>
          <a:p>
            <a:pPr>
              <a:lnSpc>
                <a:spcPts val="2469"/>
              </a:lnSpc>
            </a:pPr>
            <a:r>
              <a:rPr lang="en-US" b="1"/>
              <a:t>VI </a:t>
            </a:r>
            <a:r>
              <a:rPr lang="en-US" b="1" err="1"/>
              <a:t>är</a:t>
            </a:r>
            <a:r>
              <a:rPr lang="en-US" b="1"/>
              <a:t> manga </a:t>
            </a:r>
            <a:r>
              <a:rPr lang="en-US" b="1" err="1"/>
              <a:t>som</a:t>
            </a:r>
            <a:r>
              <a:rPr lang="en-US" b="1"/>
              <a:t> </a:t>
            </a:r>
            <a:r>
              <a:rPr lang="en-US" b="1" err="1"/>
              <a:t>påverkar</a:t>
            </a:r>
            <a:r>
              <a:rPr lang="en-US" b="1"/>
              <a:t>!!</a:t>
            </a:r>
            <a:endParaRPr lang="en-US"/>
          </a:p>
          <a:p>
            <a:pPr>
              <a:lnSpc>
                <a:spcPts val="2469"/>
              </a:lnSpc>
            </a:pPr>
            <a:endParaRPr lang="en-US"/>
          </a:p>
          <a:p>
            <a:pPr>
              <a:lnSpc>
                <a:spcPts val="2469"/>
              </a:lnSpc>
            </a:pPr>
            <a:r>
              <a:rPr lang="en-US" b="1"/>
              <a:t>Vi </a:t>
            </a:r>
            <a:r>
              <a:rPr lang="en-US" b="1" err="1"/>
              <a:t>orkar</a:t>
            </a:r>
            <a:r>
              <a:rPr lang="en-US" b="1"/>
              <a:t> </a:t>
            </a:r>
            <a:r>
              <a:rPr lang="en-US" b="1" err="1"/>
              <a:t>hålla</a:t>
            </a:r>
            <a:r>
              <a:rPr lang="en-US" b="1"/>
              <a:t> I </a:t>
            </a:r>
            <a:r>
              <a:rPr lang="en-US" b="1" err="1"/>
              <a:t>och</a:t>
            </a:r>
            <a:r>
              <a:rPr lang="en-US" b="1"/>
              <a:t> vi </a:t>
            </a:r>
            <a:r>
              <a:rPr lang="en-US" b="1" err="1"/>
              <a:t>kommer</a:t>
            </a:r>
            <a:r>
              <a:rPr lang="en-US" b="1"/>
              <a:t> </a:t>
            </a:r>
            <a:r>
              <a:rPr lang="en-US" b="1" err="1"/>
              <a:t>förändra</a:t>
            </a:r>
            <a:r>
              <a:rPr lang="en-US" b="1"/>
              <a:t> </a:t>
            </a:r>
            <a:r>
              <a:rPr lang="en-US" b="1" err="1"/>
              <a:t>tillsammans</a:t>
            </a:r>
            <a:r>
              <a:rPr lang="en-US" b="1"/>
              <a:t>!!</a:t>
            </a:r>
            <a:endParaRPr lang="en-US"/>
          </a:p>
          <a:p>
            <a:pPr>
              <a:lnSpc>
                <a:spcPts val="2469"/>
              </a:lnSpc>
            </a:pPr>
            <a:endParaRPr lang="en-US"/>
          </a:p>
          <a:p>
            <a:pPr>
              <a:lnSpc>
                <a:spcPts val="2469"/>
              </a:lnSpc>
            </a:pPr>
            <a:r>
              <a:rPr lang="en-US" b="1"/>
              <a:t>Vi </a:t>
            </a:r>
            <a:r>
              <a:rPr lang="en-US" b="1" err="1"/>
              <a:t>som</a:t>
            </a:r>
            <a:r>
              <a:rPr lang="en-US" b="1"/>
              <a:t> </a:t>
            </a:r>
            <a:r>
              <a:rPr lang="en-US" b="1" err="1"/>
              <a:t>agerar</a:t>
            </a:r>
            <a:r>
              <a:rPr lang="en-US" b="1"/>
              <a:t> I </a:t>
            </a:r>
            <a:r>
              <a:rPr lang="en-US" b="1" err="1"/>
              <a:t>näringslivet</a:t>
            </a:r>
            <a:r>
              <a:rPr lang="en-US" b="1"/>
              <a:t> </a:t>
            </a:r>
            <a:r>
              <a:rPr lang="en-US" b="1" err="1"/>
              <a:t>påverkar</a:t>
            </a:r>
            <a:r>
              <a:rPr lang="en-US" b="1"/>
              <a:t> I Malmö men </a:t>
            </a:r>
            <a:r>
              <a:rPr lang="en-US" b="1" err="1"/>
              <a:t>även</a:t>
            </a:r>
            <a:r>
              <a:rPr lang="en-US" b="1"/>
              <a:t> I </a:t>
            </a:r>
            <a:r>
              <a:rPr lang="en-US" b="1" err="1"/>
              <a:t>omvärlden</a:t>
            </a:r>
            <a:endParaRPr lang="en-US" err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EE9414-44B6-49F6-A791-986D58DCED0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12859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9949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5D7D6-AC28-25A8-E90D-02F9FC71D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FB023AB-92E2-FF8B-E79B-7072DFDDEF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E8E8312-27F8-462E-C13B-E8B9CE2E7C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3436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2819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29A46-BD6E-6C0C-6FEF-B8F6A4DB2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3FC32DD-0783-367F-614C-3377336E18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37D66B2-F9B5-5ACA-44B5-F5BE19140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92324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EEC19-672E-0A6F-C6A8-613737C7B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A1DD9B9F-B755-7123-9505-24E8F0DBA9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A21E7C1-D09B-AE0E-1C68-F13C00D986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13688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14989-0296-CC78-CC91-16F0EE085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2233ABD-5F3B-0D4A-C860-0E43E5A05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0137004-C62B-6E37-FF88-87805B1D83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11872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3823A-E683-8FBF-678C-6D6B41D80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D5EB6B32-61E4-8AC5-F5F8-8D4741B7F0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07EA88E-4F18-1B59-7629-A1D377666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67301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5ACB3-1814-F3A8-3655-8408AC352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EB92881-CC52-DDBC-BCF6-AA6C5C0205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F02B984-CAE7-A5CB-4A13-0CC3ED47A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87536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676E1-10C1-67D8-3495-52B862D4F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91FE8A0-C0D3-35A8-4E7D-60EC085A87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9BC14B0-A2EB-86DB-4490-F6AA6E0467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53465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EFA6BF-26DA-4D4D-90AF-458603F6A257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16864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97F45-A0AA-3304-466A-9B81B50F5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8A2DEE79-BA92-722E-5B68-4846CE0E2F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C9FB352-E0A0-E2B1-7FC8-A514CB0262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EE7E829-98CD-03C6-FBBB-0D6AF2E7FD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EFA6BF-26DA-4D4D-90AF-458603F6A257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811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5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11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39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64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62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60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61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63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67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62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60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61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66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99.png"/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99.png"/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Master" Target="../slideMasters/slideMaster7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.emf"/></Relationships>
</file>

<file path=ppt/slideLayouts/_rels/slideLayout15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5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11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39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2.png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8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8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8.xml"/></Relationships>
</file>

<file path=ppt/slideLayouts/_rels/slideLayout17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64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62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60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61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63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2.png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8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67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62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60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61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66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2.png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.emf"/></Relationships>
</file>

<file path=ppt/slideLayouts/_rels/slideLayout19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64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62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60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61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63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2.png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1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10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10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8.emf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06.emf"/></Relationships>
</file>

<file path=ppt/slideLayouts/_rels/slideLayout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9.emf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06.emf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9.emf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06.emf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9.emf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06.emf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5.emf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10.emf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5.emf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10.emf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5.emf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10.emf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5.emf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10.emf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4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Master" Target="../slideMasters/slideMaster1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Master" Target="../slideMasters/slideMaster1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svg"/><Relationship Id="rId2" Type="http://schemas.openxmlformats.org/officeDocument/2006/relationships/image" Target="../media/image115.png"/><Relationship Id="rId1" Type="http://schemas.openxmlformats.org/officeDocument/2006/relationships/slideMaster" Target="../slideMasters/slideMaster18.xml"/></Relationships>
</file>

<file path=ppt/slideLayouts/_rels/slideLayout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svg"/><Relationship Id="rId2" Type="http://schemas.openxmlformats.org/officeDocument/2006/relationships/image" Target="../media/image115.png"/><Relationship Id="rId1" Type="http://schemas.openxmlformats.org/officeDocument/2006/relationships/slideMaster" Target="../slideMasters/slideMaster18.xml"/></Relationships>
</file>

<file path=ppt/slideLayouts/_rels/slideLayout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svg"/><Relationship Id="rId2" Type="http://schemas.openxmlformats.org/officeDocument/2006/relationships/image" Target="../media/image115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14.png"/></Relationships>
</file>

<file path=ppt/slideLayouts/_rels/slideLayout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svg"/><Relationship Id="rId2" Type="http://schemas.openxmlformats.org/officeDocument/2006/relationships/image" Target="../media/image117.png"/><Relationship Id="rId1" Type="http://schemas.openxmlformats.org/officeDocument/2006/relationships/slideMaster" Target="../slideMasters/slideMaster1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Master" Target="../slideMasters/slideMaster1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Master" Target="../slideMasters/slideMaster18.xml"/></Relationships>
</file>

<file path=ppt/slideLayouts/_rels/slideLayout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0.jpeg"/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jpe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26.svg"/></Relationships>
</file>

<file path=ppt/slideLayouts/_rels/slideLayout3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7.png"/><Relationship Id="rId1" Type="http://schemas.openxmlformats.org/officeDocument/2006/relationships/slideMaster" Target="../slideMasters/slideMaster19.xml"/><Relationship Id="rId5" Type="http://schemas.openxmlformats.org/officeDocument/2006/relationships/image" Target="../media/image126.svg"/><Relationship Id="rId4" Type="http://schemas.openxmlformats.org/officeDocument/2006/relationships/image" Target="../media/image125.png"/></Relationships>
</file>

<file path=ppt/slideLayouts/_rels/slideLayout3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8.jpe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26.svg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image" Target="../media/image129.jpeg"/><Relationship Id="rId1" Type="http://schemas.openxmlformats.org/officeDocument/2006/relationships/slideMaster" Target="../slideMasters/slideMaster19.xml"/></Relationships>
</file>

<file path=ppt/slideLayouts/_rels/slideLayout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image" Target="../media/image131.jpeg"/><Relationship Id="rId1" Type="http://schemas.openxmlformats.org/officeDocument/2006/relationships/slideMaster" Target="../slideMasters/slideMaster19.xml"/></Relationships>
</file>

<file path=ppt/slideLayouts/_rels/slideLayout3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2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30.emf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orisontel bild med en text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389717" y="3423456"/>
            <a:ext cx="7315200" cy="356258"/>
          </a:xfrm>
        </p:spPr>
        <p:txBody>
          <a:bodyPr anchor="b"/>
          <a:lstStyle>
            <a:lvl1pPr algn="l">
              <a:defRPr sz="1500" b="1"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0" y="8"/>
            <a:ext cx="12192000" cy="3078287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2389717" y="4005064"/>
            <a:ext cx="7315200" cy="804862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58A7AC07-0BB5-46AA-9232-362568D896E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latshållare för bildnummer 5">
            <a:extLst>
              <a:ext uri="{FF2B5EF4-FFF2-40B4-BE49-F238E27FC236}">
                <a16:creationId xmlns:a16="http://schemas.microsoft.com/office/drawing/2014/main" id="{955010E3-2116-40C2-97D1-3CEA88A10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39D35A5C-D48A-4CE4-BC02-F4CE2E908B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8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Inledning eller kapitelavde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448F2EF-D19A-4C01-B7FA-0C8E213F03B4}"/>
              </a:ext>
            </a:extLst>
          </p:cNvPr>
          <p:cNvSpPr/>
          <p:nvPr userDrawn="1"/>
        </p:nvSpPr>
        <p:spPr>
          <a:xfrm>
            <a:off x="0" y="4"/>
            <a:ext cx="12192000" cy="6093292"/>
          </a:xfrm>
          <a:prstGeom prst="rect">
            <a:avLst/>
          </a:prstGeom>
          <a:solidFill>
            <a:srgbClr val="003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sz="135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14400" y="1310118"/>
            <a:ext cx="103632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828800" y="2862143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9" name="Platshållare för datum 3">
            <a:extLst>
              <a:ext uri="{FF2B5EF4-FFF2-40B4-BE49-F238E27FC236}">
                <a16:creationId xmlns:a16="http://schemas.microsoft.com/office/drawing/2014/main" id="{F612F980-C95B-4F3C-B94E-2E828BABC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0D1580FC-8779-470E-8F63-5E2386B7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latshållare för sidfot 4">
            <a:extLst>
              <a:ext uri="{FF2B5EF4-FFF2-40B4-BE49-F238E27FC236}">
                <a16:creationId xmlns:a16="http://schemas.microsoft.com/office/drawing/2014/main" id="{20791AF3-5299-455C-B9E9-528EE3BAF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344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8" y="620688"/>
            <a:ext cx="9359919" cy="699466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9353067" cy="4284753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0"/>
            <a:ext cx="360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EA45E454-FB17-4289-8FA8-9C1D667C9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7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14104E81-EFB7-474F-91ED-A072095458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5" y="668916"/>
            <a:ext cx="10652640" cy="599844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5" name="Underrubrik 2">
            <a:extLst>
              <a:ext uri="{FF2B5EF4-FFF2-40B4-BE49-F238E27FC236}">
                <a16:creationId xmlns:a16="http://schemas.microsoft.com/office/drawing/2014/main" id="{700F3CCC-AE00-4760-BD27-7FD86DCD4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7" y="1628801"/>
            <a:ext cx="5030732" cy="4321210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11A73-83B9-4C84-8D23-D45717D6E3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0017" y="1628616"/>
            <a:ext cx="5037139" cy="432066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50">
                <a:latin typeface="Futura PT Book" panose="020B0502020204020303" pitchFamily="34" charset="0"/>
              </a:defRPr>
            </a:lvl1pPr>
            <a:lvl2pPr marL="342892" indent="0">
              <a:buFontTx/>
              <a:buNone/>
              <a:defRPr sz="1350"/>
            </a:lvl2pPr>
            <a:lvl3pPr marL="685783" indent="0">
              <a:buFontTx/>
              <a:buNone/>
              <a:defRPr sz="1350"/>
            </a:lvl3pPr>
            <a:lvl4pPr marL="1028675" indent="0">
              <a:buFontTx/>
              <a:buNone/>
              <a:defRPr sz="1350"/>
            </a:lvl4pPr>
            <a:lvl5pPr marL="1371566" indent="0">
              <a:buFontTx/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498B6DA4-A699-40F3-97E5-0204BB1D52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23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en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5" y="668916"/>
            <a:ext cx="5037584" cy="599844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7" y="1960790"/>
            <a:ext cx="5030732" cy="3984399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BFBCC-ECBF-4CFB-AEF7-3BA944D858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29164" y="0"/>
            <a:ext cx="5562600" cy="5945188"/>
          </a:xfrm>
        </p:spPr>
        <p:txBody>
          <a:bodyPr/>
          <a:lstStyle/>
          <a:p>
            <a:endParaRPr lang="en-SE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F092351C-F85E-4198-ADE2-12AF8C93F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83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27448" y="3430222"/>
            <a:ext cx="4248472" cy="356258"/>
          </a:xfrm>
        </p:spPr>
        <p:txBody>
          <a:bodyPr anchor="b"/>
          <a:lstStyle>
            <a:lvl1pPr algn="l">
              <a:defRPr sz="1500" b="1"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0" y="8"/>
            <a:ext cx="12192000" cy="3078287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127448" y="4110191"/>
            <a:ext cx="4248472" cy="1695066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58A7AC07-0BB5-46AA-9232-362568D896E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latshållare för bildnummer 5">
            <a:extLst>
              <a:ext uri="{FF2B5EF4-FFF2-40B4-BE49-F238E27FC236}">
                <a16:creationId xmlns:a16="http://schemas.microsoft.com/office/drawing/2014/main" id="{955010E3-2116-40C2-97D1-3CEA88A10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6A69DB8E-72FE-4E97-B647-871CD1656AA8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312024" y="4110198"/>
            <a:ext cx="4248472" cy="1695067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C53009A6-FCD9-4800-8A03-932B7BC06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56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2C8D9C93-1DB7-408E-89E5-1827952409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F7686079-C81C-40EE-8D6F-2B2E7BF17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C397230B-7F77-46BC-8F3E-F399ABAF8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  <p:sp>
        <p:nvSpPr>
          <p:cNvPr id="2" name="Platshållare för bildnummer 10">
            <a:extLst>
              <a:ext uri="{FF2B5EF4-FFF2-40B4-BE49-F238E27FC236}">
                <a16:creationId xmlns:a16="http://schemas.microsoft.com/office/drawing/2014/main" id="{3D6630C2-79D1-EC54-C3B7-4318E5B3EB25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360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9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12E27E-280C-4F84-9AE9-FA409ECB21E3}" type="slidenum">
              <a:rPr lang="en-US" sz="1000" b="1" smtClean="0">
                <a:solidFill>
                  <a:schemeClr val="bg2"/>
                </a:solidFill>
              </a:rPr>
              <a:pPr/>
              <a:t>‹#›</a:t>
            </a:fld>
            <a:endParaRPr lang="en-US" sz="10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293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text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8" y="620688"/>
            <a:ext cx="9359919" cy="699466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9353067" cy="4284753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EA45E454-FB17-4289-8FA8-9C1D667C9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4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2C8D9C93-1DB7-408E-89E5-1827952409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F7686079-C81C-40EE-8D6F-2B2E7BF17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C397230B-7F77-46BC-8F3E-F399ABAF8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01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0413BE-61E4-5DEE-8ABA-B79233006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8D0AEE8-BF85-6E75-5499-1C3A9FABD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8D55147-9831-6F8A-1370-535EA23CDF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901C82-B31A-9DAC-4541-AB0DE5AFA4D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52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Horisontel bild med en text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389717" y="3423456"/>
            <a:ext cx="7315200" cy="356258"/>
          </a:xfrm>
        </p:spPr>
        <p:txBody>
          <a:bodyPr anchor="b"/>
          <a:lstStyle>
            <a:lvl1pPr algn="l">
              <a:defRPr sz="1500" b="1"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0" y="8"/>
            <a:ext cx="12192000" cy="3078287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2389717" y="4005064"/>
            <a:ext cx="7315200" cy="804862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58A7AC07-0BB5-46AA-9232-362568D896E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latshållare för bildnummer 5">
            <a:extLst>
              <a:ext uri="{FF2B5EF4-FFF2-40B4-BE49-F238E27FC236}">
                <a16:creationId xmlns:a16="http://schemas.microsoft.com/office/drawing/2014/main" id="{955010E3-2116-40C2-97D1-3CEA88A10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39D35A5C-D48A-4CE4-BC02-F4CE2E908B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262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Inledning eller kapitelavde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448F2EF-D19A-4C01-B7FA-0C8E213F03B4}"/>
              </a:ext>
            </a:extLst>
          </p:cNvPr>
          <p:cNvSpPr/>
          <p:nvPr userDrawn="1"/>
        </p:nvSpPr>
        <p:spPr>
          <a:xfrm>
            <a:off x="0" y="4"/>
            <a:ext cx="12192000" cy="6093292"/>
          </a:xfrm>
          <a:prstGeom prst="rect">
            <a:avLst/>
          </a:prstGeom>
          <a:solidFill>
            <a:srgbClr val="003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sz="135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14400" y="1310118"/>
            <a:ext cx="103632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828800" y="2862143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9" name="Platshållare för datum 3">
            <a:extLst>
              <a:ext uri="{FF2B5EF4-FFF2-40B4-BE49-F238E27FC236}">
                <a16:creationId xmlns:a16="http://schemas.microsoft.com/office/drawing/2014/main" id="{F612F980-C95B-4F3C-B94E-2E828BABC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0D1580FC-8779-470E-8F63-5E2386B7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latshållare för sidfot 4">
            <a:extLst>
              <a:ext uri="{FF2B5EF4-FFF2-40B4-BE49-F238E27FC236}">
                <a16:creationId xmlns:a16="http://schemas.microsoft.com/office/drawing/2014/main" id="{20791AF3-5299-455C-B9E9-528EE3BAF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26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8" y="620688"/>
            <a:ext cx="9359919" cy="699466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9353067" cy="4284753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0"/>
            <a:ext cx="360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EA45E454-FB17-4289-8FA8-9C1D667C9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635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med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14104E81-EFB7-474F-91ED-A072095458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5" y="668916"/>
            <a:ext cx="10652640" cy="599844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5" name="Underrubrik 2">
            <a:extLst>
              <a:ext uri="{FF2B5EF4-FFF2-40B4-BE49-F238E27FC236}">
                <a16:creationId xmlns:a16="http://schemas.microsoft.com/office/drawing/2014/main" id="{700F3CCC-AE00-4760-BD27-7FD86DCD4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7" y="1628801"/>
            <a:ext cx="5030732" cy="4321210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11A73-83B9-4C84-8D23-D45717D6E3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0017" y="1628616"/>
            <a:ext cx="5037139" cy="432066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50">
                <a:latin typeface="Futura PT Book" panose="020B0502020204020303" pitchFamily="34" charset="0"/>
              </a:defRPr>
            </a:lvl1pPr>
            <a:lvl2pPr marL="342892" indent="0">
              <a:buFontTx/>
              <a:buNone/>
              <a:defRPr sz="1350"/>
            </a:lvl2pPr>
            <a:lvl3pPr marL="685783" indent="0">
              <a:buFontTx/>
              <a:buNone/>
              <a:defRPr sz="1350"/>
            </a:lvl3pPr>
            <a:lvl4pPr marL="1028675" indent="0">
              <a:buFontTx/>
              <a:buNone/>
              <a:defRPr sz="1350"/>
            </a:lvl4pPr>
            <a:lvl5pPr marL="1371566" indent="0">
              <a:buFontTx/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498B6DA4-A699-40F3-97E5-0204BB1D52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33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+ en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5" y="668916"/>
            <a:ext cx="5037584" cy="599844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7" y="1960790"/>
            <a:ext cx="5030732" cy="3984399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BFBCC-ECBF-4CFB-AEF7-3BA944D858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29164" y="0"/>
            <a:ext cx="5562600" cy="5945188"/>
          </a:xfrm>
        </p:spPr>
        <p:txBody>
          <a:bodyPr/>
          <a:lstStyle/>
          <a:p>
            <a:endParaRPr lang="en-SE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F092351C-F85E-4198-ADE2-12AF8C93F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22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+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27448" y="3430222"/>
            <a:ext cx="4248472" cy="356258"/>
          </a:xfrm>
        </p:spPr>
        <p:txBody>
          <a:bodyPr anchor="b"/>
          <a:lstStyle>
            <a:lvl1pPr algn="l">
              <a:defRPr sz="1500" b="1"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0" y="8"/>
            <a:ext cx="12192000" cy="3078287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127448" y="4110191"/>
            <a:ext cx="4248472" cy="1695066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58A7AC07-0BB5-46AA-9232-362568D896E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latshållare för bildnummer 5">
            <a:extLst>
              <a:ext uri="{FF2B5EF4-FFF2-40B4-BE49-F238E27FC236}">
                <a16:creationId xmlns:a16="http://schemas.microsoft.com/office/drawing/2014/main" id="{955010E3-2116-40C2-97D1-3CEA88A10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6A69DB8E-72FE-4E97-B647-871CD1656AA8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312024" y="4110198"/>
            <a:ext cx="4248472" cy="1695067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C53009A6-FCD9-4800-8A03-932B7BC06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77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2C8D9C93-1DB7-408E-89E5-1827952409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F7686079-C81C-40EE-8D6F-2B2E7BF17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C397230B-7F77-46BC-8F3E-F399ABAF8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365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or text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8" y="620688"/>
            <a:ext cx="9359919" cy="699466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9353067" cy="4284753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EA45E454-FB17-4289-8FA8-9C1D667C9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3686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2C8D9C93-1DB7-408E-89E5-1827952409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F7686079-C81C-40EE-8D6F-2B2E7BF17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C397230B-7F77-46BC-8F3E-F399ABAF8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896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0413BE-61E4-5DEE-8ABA-B79233006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8D0AEE8-BF85-6E75-5499-1C3A9FABD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8D55147-9831-6F8A-1370-535EA23CDF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901C82-B31A-9DAC-4541-AB0DE5AFA4D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396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958999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8AF9CF0-043B-6C44-A12F-70AD9ACF0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864" b="16691"/>
          <a:stretch/>
        </p:blipFill>
        <p:spPr>
          <a:xfrm>
            <a:off x="-37539" y="1"/>
            <a:ext cx="12229539" cy="6858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E76A122-A80B-1843-B61B-A1CF55CE27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24192" y="5245192"/>
            <a:ext cx="2622062" cy="102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86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4F2F84A-DEF1-0B4B-8B8A-FFD2DFFF65B8}"/>
              </a:ext>
            </a:extLst>
          </p:cNvPr>
          <p:cNvSpPr txBox="1">
            <a:spLocks/>
          </p:cNvSpPr>
          <p:nvPr userDrawn="1"/>
        </p:nvSpPr>
        <p:spPr>
          <a:xfrm>
            <a:off x="2631634" y="754399"/>
            <a:ext cx="6905786" cy="799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b="1">
              <a:solidFill>
                <a:schemeClr val="bg1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F9A72B3-D3E7-9D44-96B3-37551B8AB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499" b="11157"/>
          <a:stretch/>
        </p:blipFill>
        <p:spPr>
          <a:xfrm>
            <a:off x="0" y="183804"/>
            <a:ext cx="2333571" cy="273986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D83B4A05-9797-C84D-BEE6-E32D4607F4E8}"/>
              </a:ext>
            </a:extLst>
          </p:cNvPr>
          <p:cNvSpPr/>
          <p:nvPr userDrawn="1"/>
        </p:nvSpPr>
        <p:spPr>
          <a:xfrm>
            <a:off x="2631634" y="1777037"/>
            <a:ext cx="7930225" cy="4221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endParaRPr lang="sv-SE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FEB6AF-9D25-4340-9377-5DC6DF5B222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31634" y="1777037"/>
            <a:ext cx="8721725" cy="4457700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8" name="Platshållare för text 12">
            <a:extLst>
              <a:ext uri="{FF2B5EF4-FFF2-40B4-BE49-F238E27FC236}">
                <a16:creationId xmlns:a16="http://schemas.microsoft.com/office/drawing/2014/main" id="{A44A9ED9-E81A-7048-9742-BFFCBA1AEA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31633" y="418843"/>
            <a:ext cx="8722165" cy="851157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ntartidaRounded Essential Ligh" panose="02000000000000000000" pitchFamily="2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38799160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bg>
      <p:bgPr>
        <a:solidFill>
          <a:srgbClr val="E7E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B4A533B-A1FF-EA4F-970F-AB769728DA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6" r="8243" b="7022"/>
          <a:stretch/>
        </p:blipFill>
        <p:spPr>
          <a:xfrm>
            <a:off x="1114425" y="0"/>
            <a:ext cx="9244764" cy="6729413"/>
          </a:xfrm>
          <a:prstGeom prst="rect">
            <a:avLst/>
          </a:prstGeom>
          <a:solidFill>
            <a:srgbClr val="E7E7EA"/>
          </a:solidFill>
        </p:spPr>
      </p:pic>
    </p:spTree>
    <p:extLst>
      <p:ext uri="{BB962C8B-B14F-4D97-AF65-F5344CB8AC3E}">
        <p14:creationId xmlns:p14="http://schemas.microsoft.com/office/powerpoint/2010/main" val="25166150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CDDB286-0DB4-5345-9050-B17DB5173B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821"/>
          <a:stretch/>
        </p:blipFill>
        <p:spPr>
          <a:xfrm>
            <a:off x="0" y="5405534"/>
            <a:ext cx="12192000" cy="1452465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8E7CB013-0047-9D4F-A1BD-F241F4BE7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061" b="26984"/>
          <a:stretch/>
        </p:blipFill>
        <p:spPr>
          <a:xfrm>
            <a:off x="2400300" y="27525"/>
            <a:ext cx="9305613" cy="537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162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4C55BB95-066D-104F-BAA3-AAD2D777DD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10" y="114301"/>
            <a:ext cx="10654540" cy="662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6903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Dokument">
            <a:extLst>
              <a:ext uri="{FF2B5EF4-FFF2-40B4-BE49-F238E27FC236}">
                <a16:creationId xmlns:a16="http://schemas.microsoft.com/office/drawing/2014/main" id="{C011F58F-7260-F240-960E-8605185F31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9508" y="5135020"/>
            <a:ext cx="780904" cy="780904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782FE7A1-D1E2-7C40-9E61-FB4AFED8E295}"/>
              </a:ext>
            </a:extLst>
          </p:cNvPr>
          <p:cNvSpPr txBox="1"/>
          <p:nvPr userDrawn="1"/>
        </p:nvSpPr>
        <p:spPr>
          <a:xfrm>
            <a:off x="872701" y="3607763"/>
            <a:ext cx="100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Nuvärde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61D407B3-FE8B-8C46-A0D3-51CE089BE12E}"/>
              </a:ext>
            </a:extLst>
          </p:cNvPr>
          <p:cNvSpPr txBox="1"/>
          <p:nvPr userDrawn="1"/>
        </p:nvSpPr>
        <p:spPr>
          <a:xfrm>
            <a:off x="5320759" y="3672040"/>
            <a:ext cx="2961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Målvärde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Halvvägs </a:t>
            </a:r>
            <a:r>
              <a:rPr lang="sv-SE" b="1">
                <a:solidFill>
                  <a:prstClr val="black"/>
                </a:solidFill>
                <a:latin typeface="Calibri" panose="020F0502020204030204"/>
              </a:rPr>
              <a:t>&amp; ett klimatneutralt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1">
                <a:solidFill>
                  <a:prstClr val="black"/>
                </a:solidFill>
                <a:latin typeface="Calibri" panose="020F0502020204030204"/>
              </a:rPr>
              <a:t>byggprojekt</a:t>
            </a:r>
            <a:endParaRPr kumimoji="0" lang="sv-SE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Höger klammerparentes 7">
            <a:extLst>
              <a:ext uri="{FF2B5EF4-FFF2-40B4-BE49-F238E27FC236}">
                <a16:creationId xmlns:a16="http://schemas.microsoft.com/office/drawing/2014/main" id="{0FD892CB-64A9-A243-A0AD-EF77BCD92A16}"/>
              </a:ext>
            </a:extLst>
          </p:cNvPr>
          <p:cNvSpPr/>
          <p:nvPr userDrawn="1"/>
        </p:nvSpPr>
        <p:spPr>
          <a:xfrm rot="5400000">
            <a:off x="3388529" y="2332817"/>
            <a:ext cx="418051" cy="3446408"/>
          </a:xfrm>
          <a:prstGeom prst="rightBrace">
            <a:avLst>
              <a:gd name="adj1" fmla="val 41436"/>
              <a:gd name="adj2" fmla="val 53067"/>
            </a:avLst>
          </a:prstGeom>
          <a:ln w="38100">
            <a:solidFill>
              <a:srgbClr val="00AB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Kub 8">
            <a:extLst>
              <a:ext uri="{FF2B5EF4-FFF2-40B4-BE49-F238E27FC236}">
                <a16:creationId xmlns:a16="http://schemas.microsoft.com/office/drawing/2014/main" id="{E4BF78E4-B5F9-5643-A072-4F3349C6D7FE}"/>
              </a:ext>
            </a:extLst>
          </p:cNvPr>
          <p:cNvSpPr/>
          <p:nvPr userDrawn="1"/>
        </p:nvSpPr>
        <p:spPr>
          <a:xfrm>
            <a:off x="1066001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486B84B8-D220-2744-A2A7-2A308186314B}"/>
              </a:ext>
            </a:extLst>
          </p:cNvPr>
          <p:cNvSpPr txBox="1"/>
          <p:nvPr userDrawn="1"/>
        </p:nvSpPr>
        <p:spPr>
          <a:xfrm>
            <a:off x="2972012" y="4268406"/>
            <a:ext cx="1251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Gapanalys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FFA2F39-7121-4B43-88CF-8038EE5AE3F4}"/>
              </a:ext>
            </a:extLst>
          </p:cNvPr>
          <p:cNvSpPr txBox="1"/>
          <p:nvPr userDrawn="1"/>
        </p:nvSpPr>
        <p:spPr>
          <a:xfrm>
            <a:off x="2496179" y="5915924"/>
            <a:ext cx="2202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Handlingsplan 2025 50%</a:t>
            </a:r>
          </a:p>
        </p:txBody>
      </p:sp>
      <p:cxnSp>
        <p:nvCxnSpPr>
          <p:cNvPr id="13" name="Rak koppling 9">
            <a:extLst>
              <a:ext uri="{FF2B5EF4-FFF2-40B4-BE49-F238E27FC236}">
                <a16:creationId xmlns:a16="http://schemas.microsoft.com/office/drawing/2014/main" id="{5D54CF31-CE53-9E4D-9378-91D12C404C99}"/>
              </a:ext>
            </a:extLst>
          </p:cNvPr>
          <p:cNvCxnSpPr>
            <a:cxnSpLocks/>
          </p:cNvCxnSpPr>
          <p:nvPr userDrawn="1"/>
        </p:nvCxnSpPr>
        <p:spPr>
          <a:xfrm>
            <a:off x="1791304" y="3349053"/>
            <a:ext cx="811695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ruta 13">
            <a:extLst>
              <a:ext uri="{FF2B5EF4-FFF2-40B4-BE49-F238E27FC236}">
                <a16:creationId xmlns:a16="http://schemas.microsoft.com/office/drawing/2014/main" id="{87A42275-7ED0-8F49-B43D-A36D86B2F55B}"/>
              </a:ext>
            </a:extLst>
          </p:cNvPr>
          <p:cNvSpPr txBox="1"/>
          <p:nvPr userDrawn="1"/>
        </p:nvSpPr>
        <p:spPr>
          <a:xfrm>
            <a:off x="2222491" y="3445712"/>
            <a:ext cx="2700646" cy="27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2021            2022            2023           2024</a:t>
            </a:r>
          </a:p>
        </p:txBody>
      </p:sp>
      <p:sp>
        <p:nvSpPr>
          <p:cNvPr id="15" name="Kub 14">
            <a:extLst>
              <a:ext uri="{FF2B5EF4-FFF2-40B4-BE49-F238E27FC236}">
                <a16:creationId xmlns:a16="http://schemas.microsoft.com/office/drawing/2014/main" id="{19333B16-B3B1-174E-9C11-E491075BF020}"/>
              </a:ext>
            </a:extLst>
          </p:cNvPr>
          <p:cNvSpPr/>
          <p:nvPr userDrawn="1"/>
        </p:nvSpPr>
        <p:spPr>
          <a:xfrm>
            <a:off x="5528651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Kub 15">
            <a:extLst>
              <a:ext uri="{FF2B5EF4-FFF2-40B4-BE49-F238E27FC236}">
                <a16:creationId xmlns:a16="http://schemas.microsoft.com/office/drawing/2014/main" id="{F4CACA1B-80CB-654B-AC92-83AE8DC75BEA}"/>
              </a:ext>
            </a:extLst>
          </p:cNvPr>
          <p:cNvSpPr/>
          <p:nvPr userDrawn="1"/>
        </p:nvSpPr>
        <p:spPr>
          <a:xfrm>
            <a:off x="9908254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506404BE-9A8E-2E41-A830-FBDD52274367}"/>
              </a:ext>
            </a:extLst>
          </p:cNvPr>
          <p:cNvSpPr txBox="1"/>
          <p:nvPr userDrawn="1"/>
        </p:nvSpPr>
        <p:spPr>
          <a:xfrm>
            <a:off x="6496354" y="3427884"/>
            <a:ext cx="303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2026         2027         2028         2028         2029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4D971E49-EEA5-AE40-9C48-A6F27F016D88}"/>
              </a:ext>
            </a:extLst>
          </p:cNvPr>
          <p:cNvSpPr txBox="1"/>
          <p:nvPr userDrawn="1"/>
        </p:nvSpPr>
        <p:spPr>
          <a:xfrm>
            <a:off x="9715370" y="3672039"/>
            <a:ext cx="1615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Klimatneutralt byggande</a:t>
            </a:r>
          </a:p>
        </p:txBody>
      </p:sp>
      <p:cxnSp>
        <p:nvCxnSpPr>
          <p:cNvPr id="19" name="Rak pil 18">
            <a:extLst>
              <a:ext uri="{FF2B5EF4-FFF2-40B4-BE49-F238E27FC236}">
                <a16:creationId xmlns:a16="http://schemas.microsoft.com/office/drawing/2014/main" id="{0AD9EA06-0469-2749-BBBB-E39266EA1001}"/>
              </a:ext>
            </a:extLst>
          </p:cNvPr>
          <p:cNvCxnSpPr>
            <a:cxnSpLocks/>
          </p:cNvCxnSpPr>
          <p:nvPr userDrawn="1"/>
        </p:nvCxnSpPr>
        <p:spPr>
          <a:xfrm>
            <a:off x="3489960" y="4637738"/>
            <a:ext cx="0" cy="424216"/>
          </a:xfrm>
          <a:prstGeom prst="straightConnector1">
            <a:avLst/>
          </a:prstGeom>
          <a:ln w="38100">
            <a:solidFill>
              <a:srgbClr val="00ABC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4EB8B819-A6AD-0747-99C5-A8AF009AE5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21" name="textruta 20">
            <a:extLst>
              <a:ext uri="{FF2B5EF4-FFF2-40B4-BE49-F238E27FC236}">
                <a16:creationId xmlns:a16="http://schemas.microsoft.com/office/drawing/2014/main" id="{268FF753-5F3A-5F44-96C2-31E4C952E768}"/>
              </a:ext>
            </a:extLst>
          </p:cNvPr>
          <p:cNvSpPr txBox="1"/>
          <p:nvPr userDrawn="1"/>
        </p:nvSpPr>
        <p:spPr>
          <a:xfrm>
            <a:off x="1985860" y="1684897"/>
            <a:ext cx="22149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sv-SE" sz="1600"/>
              <a:t>Midsommar 2021: Redovisa sitt klimatlöfte, därefter löpande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E4C89078-85D1-754C-AF98-673D5226F44C}"/>
              </a:ext>
            </a:extLst>
          </p:cNvPr>
          <p:cNvSpPr/>
          <p:nvPr userDrawn="1"/>
        </p:nvSpPr>
        <p:spPr>
          <a:xfrm>
            <a:off x="5601210" y="2455954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2025</a:t>
            </a:r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3B5D7A0F-62E1-C840-90EB-88BACB5410BB}"/>
              </a:ext>
            </a:extLst>
          </p:cNvPr>
          <p:cNvSpPr/>
          <p:nvPr userDrawn="1"/>
        </p:nvSpPr>
        <p:spPr>
          <a:xfrm>
            <a:off x="9989240" y="2402799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2030</a:t>
            </a:r>
            <a:endParaRPr lang="sv-SE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CD814902-4E9A-144F-A200-C0A301F62F15}"/>
              </a:ext>
            </a:extLst>
          </p:cNvPr>
          <p:cNvSpPr/>
          <p:nvPr userDrawn="1"/>
        </p:nvSpPr>
        <p:spPr>
          <a:xfrm>
            <a:off x="1188535" y="2417738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2020</a:t>
            </a:r>
            <a:endParaRPr lang="sv-SE"/>
          </a:p>
        </p:txBody>
      </p:sp>
      <p:cxnSp>
        <p:nvCxnSpPr>
          <p:cNvPr id="25" name="Rak pil 24">
            <a:extLst>
              <a:ext uri="{FF2B5EF4-FFF2-40B4-BE49-F238E27FC236}">
                <a16:creationId xmlns:a16="http://schemas.microsoft.com/office/drawing/2014/main" id="{CC6BE726-8767-C743-BFD2-D8AF1F78F92C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6179" y="2787070"/>
            <a:ext cx="0" cy="524176"/>
          </a:xfrm>
          <a:prstGeom prst="straightConnector1">
            <a:avLst/>
          </a:prstGeom>
          <a:ln w="38100">
            <a:solidFill>
              <a:srgbClr val="00ABC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latshållare för text 12">
            <a:extLst>
              <a:ext uri="{FF2B5EF4-FFF2-40B4-BE49-F238E27FC236}">
                <a16:creationId xmlns:a16="http://schemas.microsoft.com/office/drawing/2014/main" id="{81B0D856-8DC4-814D-9593-CDD0C77487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8953" y="455464"/>
            <a:ext cx="8281199" cy="667450"/>
          </a:xfrm>
        </p:spPr>
        <p:txBody>
          <a:bodyPr anchor="ctr">
            <a:normAutofit/>
          </a:bodyPr>
          <a:lstStyle>
            <a:lvl1pPr>
              <a:defRPr kumimoji="0" lang="sv-SE" sz="3100" b="1" i="0" u="none" strike="noStrike" kern="1200" cap="none" spc="0" normalizeH="0" baseline="0" dirty="0">
                <a:ln>
                  <a:noFill/>
                </a:ln>
                <a:solidFill>
                  <a:srgbClr val="00ABC2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184379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/>
      <p:bldP spid="11" grpId="0"/>
      <p:bldP spid="14" grpId="0"/>
      <p:bldP spid="15" grpId="0" animBg="1"/>
      <p:bldP spid="16" grpId="0" animBg="1"/>
      <p:bldP spid="17" grpId="0"/>
      <p:bldP spid="18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pic>
        <p:nvPicPr>
          <p:cNvPr id="5" name="Bildobjekt 4" descr="En bild som visar klocka, mätare, stad&#10;&#10;Beskrivning genererad med mycket hög exakthet">
            <a:extLst>
              <a:ext uri="{FF2B5EF4-FFF2-40B4-BE49-F238E27FC236}">
                <a16:creationId xmlns:a16="http://schemas.microsoft.com/office/drawing/2014/main" id="{7F61F104-7A33-444B-A21C-017F34CE1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5703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4F2F84A-DEF1-0B4B-8B8A-FFD2DFFF65B8}"/>
              </a:ext>
            </a:extLst>
          </p:cNvPr>
          <p:cNvSpPr txBox="1">
            <a:spLocks/>
          </p:cNvSpPr>
          <p:nvPr userDrawn="1"/>
        </p:nvSpPr>
        <p:spPr>
          <a:xfrm>
            <a:off x="3810729" y="653036"/>
            <a:ext cx="6905786" cy="799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>
                <a:solidFill>
                  <a:srgbClr val="EBF2F8"/>
                </a:solidFill>
                <a:latin typeface="AntartidaRounded Essential Ligh" panose="02000000000000000000" pitchFamily="2" charset="0"/>
              </a:rPr>
              <a:t>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F9A72B3-D3E7-9D44-96B3-37551B8AB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499" b="11157"/>
          <a:stretch/>
        </p:blipFill>
        <p:spPr>
          <a:xfrm>
            <a:off x="0" y="653036"/>
            <a:ext cx="3468677" cy="4072609"/>
          </a:xfrm>
          <a:prstGeom prst="rect">
            <a:avLst/>
          </a:prstGeom>
        </p:spPr>
      </p:pic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B98F920-5CB3-7448-ADD2-D3B46BDEEBFC}"/>
              </a:ext>
            </a:extLst>
          </p:cNvPr>
          <p:cNvSpPr txBox="1">
            <a:spLocks/>
          </p:cNvSpPr>
          <p:nvPr userDrawn="1"/>
        </p:nvSpPr>
        <p:spPr>
          <a:xfrm>
            <a:off x="3810729" y="1632849"/>
            <a:ext cx="7793207" cy="1808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2B83AA-7507-D148-BFF0-104290598B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03712" y="1920760"/>
            <a:ext cx="7050087" cy="4363640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BD006F84-F5F4-5F47-BA5F-A47A329E44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03711" y="418843"/>
            <a:ext cx="7050087" cy="1267724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ntartidaRounded Essential Ligh" panose="02000000000000000000" pitchFamily="2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33833039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121983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4A1FB4C-DD39-8E46-BC95-125A85959E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4" y="1931645"/>
            <a:ext cx="10080625" cy="43513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2555668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1B6CB08-7C11-B145-88A6-6B7A181E1B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2686" y="1691469"/>
            <a:ext cx="4979988" cy="3359150"/>
          </a:xfrm>
          <a:ln w="28575">
            <a:solidFill>
              <a:srgbClr val="174659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4FE454FE-FECB-B840-9099-10AA90DD97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65228" y="1691469"/>
            <a:ext cx="4979987" cy="3367087"/>
          </a:xfrm>
          <a:ln w="28575">
            <a:solidFill>
              <a:srgbClr val="8CC8CA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5FBED7-CBE5-374E-92EB-69919DC65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88" y="467042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8076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18403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2167250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33392D-781B-4EEF-8147-E86F6006D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7CA15A-4D7D-4A51-BB68-955A2A49A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4596348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C7994-6360-46A2-A97E-4DBC7F6228D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Innehåll platshållare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Underrubrik">
            <a:extLst>
              <a:ext uri="{FF2B5EF4-FFF2-40B4-BE49-F238E27FC236}">
                <a16:creationId xmlns:a16="http://schemas.microsoft.com/office/drawing/2014/main" id="{8E042186-FCA8-476C-9A05-5A381609F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0000" y="756000"/>
            <a:ext cx="11112500" cy="396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 b="0"/>
            </a:lvl1pPr>
            <a:lvl2pPr marL="216000" indent="0">
              <a:buNone/>
              <a:defRPr/>
            </a:lvl2pPr>
            <a:lvl3pPr marL="468000" indent="0">
              <a:buNone/>
              <a:defRPr/>
            </a:lvl3pPr>
            <a:lvl4pPr marL="720000" indent="0">
              <a:buNone/>
              <a:defRPr/>
            </a:lvl4pPr>
            <a:lvl5pPr marL="936000" indent="0"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9" name="Huvudrubrik">
            <a:extLst>
              <a:ext uri="{FF2B5EF4-FFF2-40B4-BE49-F238E27FC236}">
                <a16:creationId xmlns:a16="http://schemas.microsoft.com/office/drawing/2014/main" id="{D1926C1C-499A-4124-8813-706B24D3C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822961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E92597B-C4A8-6E4A-A2E3-AC3DB213D92B}"/>
              </a:ext>
            </a:extLst>
          </p:cNvPr>
          <p:cNvSpPr/>
          <p:nvPr/>
        </p:nvSpPr>
        <p:spPr>
          <a:xfrm>
            <a:off x="0" y="3141134"/>
            <a:ext cx="12192000" cy="2722033"/>
          </a:xfrm>
          <a:prstGeom prst="rect">
            <a:avLst/>
          </a:prstGeom>
          <a:solidFill>
            <a:srgbClr val="FA67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344D05-B00A-D24B-9BA6-E2B5D87DFBD1}"/>
              </a:ext>
            </a:extLst>
          </p:cNvPr>
          <p:cNvSpPr/>
          <p:nvPr/>
        </p:nvSpPr>
        <p:spPr>
          <a:xfrm>
            <a:off x="0" y="3018367"/>
            <a:ext cx="12192000" cy="2844800"/>
          </a:xfrm>
          <a:prstGeom prst="rect">
            <a:avLst/>
          </a:prstGeom>
          <a:solidFill>
            <a:srgbClr val="F47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CCDD84-9C6B-DF42-9E65-0AB550A90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017" y="6275918"/>
            <a:ext cx="1843616" cy="38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C403DEBE-065C-0846-A77B-BBF319DA4441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0" y="0"/>
            <a:ext cx="12192000" cy="301789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7" y="3428999"/>
            <a:ext cx="9144000" cy="1967091"/>
          </a:xfrm>
        </p:spPr>
        <p:txBody>
          <a:bodyPr lIns="0" tIns="0" rIns="0" bIns="0">
            <a:normAutofit/>
          </a:bodyPr>
          <a:lstStyle>
            <a:lvl1pPr algn="ctr">
              <a:defRPr sz="5333" b="0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EED380A4-5C5F-C84B-869B-224AA55BEA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71017" y="5568951"/>
            <a:ext cx="1843200" cy="129116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067" b="1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BAEA23AE-9998-A449-8DB9-0F59E4668E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489649" y="2416248"/>
            <a:ext cx="1200000" cy="120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latin typeface="Barlow Semi Condensed" pitchFamily="2" charset="77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585302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pitel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53AE47-D4ED-9E41-A230-9F96BE82A7A2}"/>
              </a:ext>
            </a:extLst>
          </p:cNvPr>
          <p:cNvSpPr/>
          <p:nvPr/>
        </p:nvSpPr>
        <p:spPr>
          <a:xfrm>
            <a:off x="0" y="3141134"/>
            <a:ext cx="12192000" cy="2722033"/>
          </a:xfrm>
          <a:prstGeom prst="rect">
            <a:avLst/>
          </a:prstGeom>
          <a:solidFill>
            <a:srgbClr val="FA67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6F2496-DC1C-E947-B7CA-6AD721D55C54}"/>
              </a:ext>
            </a:extLst>
          </p:cNvPr>
          <p:cNvSpPr/>
          <p:nvPr/>
        </p:nvSpPr>
        <p:spPr>
          <a:xfrm>
            <a:off x="-6350" y="0"/>
            <a:ext cx="12198351" cy="6858000"/>
          </a:xfrm>
          <a:prstGeom prst="rect">
            <a:avLst/>
          </a:prstGeom>
          <a:solidFill>
            <a:srgbClr val="E65B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97" y="2385248"/>
            <a:ext cx="9144000" cy="1967091"/>
          </a:xfrm>
        </p:spPr>
        <p:txBody>
          <a:bodyPr lIns="0" tIns="0" rIns="0" bIns="0">
            <a:normAutofit/>
          </a:bodyPr>
          <a:lstStyle>
            <a:lvl1pPr algn="ctr">
              <a:defRPr sz="5333" b="0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87908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grafik mot bg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4BC6E-B4A7-3646-B077-49653D8B134E}"/>
              </a:ext>
            </a:extLst>
          </p:cNvPr>
          <p:cNvSpPr/>
          <p:nvPr/>
        </p:nvSpPr>
        <p:spPr>
          <a:xfrm>
            <a:off x="0" y="0"/>
            <a:ext cx="12192000" cy="6072717"/>
          </a:xfrm>
          <a:prstGeom prst="rect">
            <a:avLst/>
          </a:prstGeom>
          <a:solidFill>
            <a:srgbClr val="DBF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B60EF4F9-AA3E-0A4B-92CA-04E684A51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56351"/>
            <a:ext cx="1320800" cy="27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36" y="706973"/>
            <a:ext cx="7768515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529364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FFD0BD3-C2E6-FB47-8FF9-C44D0F122BC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724400" y="6311900"/>
            <a:ext cx="2743200" cy="366184"/>
          </a:xfrm>
        </p:spPr>
        <p:txBody>
          <a:bodyPr anchor="b" anchorCtr="0"/>
          <a:lstStyle>
            <a:lvl1pPr algn="ctr">
              <a:defRPr sz="800" b="0" i="0" smtClean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14F6C-A8F5-BC49-8736-50497E7B9A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065684" y="6311900"/>
            <a:ext cx="2743200" cy="366184"/>
          </a:xfrm>
        </p:spPr>
        <p:txBody>
          <a:bodyPr lIns="0" tIns="0" rIns="0" bIns="0" anchor="b" anchorCtr="0"/>
          <a:lstStyle>
            <a:lvl1pPr>
              <a:defRPr sz="1333" smtClean="0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pPr>
              <a:defRPr/>
            </a:pPr>
            <a:fld id="{06317444-3F3B-DD48-9437-6EBDEC0973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49CE26-CB38-E746-95D0-2C7EE0A3BD17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91236" y="1476755"/>
            <a:ext cx="11417648" cy="43895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67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34282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pbild + text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F6D29D1-8C37-6248-92E0-3F6663C0DA64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0" y="0"/>
            <a:ext cx="12192000" cy="27018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421AEF-4637-DA43-92B4-E46E032841AE}"/>
              </a:ext>
            </a:extLst>
          </p:cNvPr>
          <p:cNvSpPr/>
          <p:nvPr userDrawn="1"/>
        </p:nvSpPr>
        <p:spPr>
          <a:xfrm>
            <a:off x="-6203" y="2701809"/>
            <a:ext cx="12192001" cy="3371615"/>
          </a:xfrm>
          <a:prstGeom prst="rect">
            <a:avLst/>
          </a:prstGeom>
          <a:solidFill>
            <a:srgbClr val="FED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0707" y="3544711"/>
            <a:ext cx="7779044" cy="23242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707" y="2892921"/>
            <a:ext cx="7779044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E65B1F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F7EC2075-5584-CE4A-AB66-3D0D4FA6C4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312404"/>
            <a:ext cx="2743200" cy="365125"/>
          </a:xfrm>
        </p:spPr>
        <p:txBody>
          <a:bodyPr anchor="b" anchorCtr="0"/>
          <a:lstStyle>
            <a:lvl1pPr algn="ctr">
              <a:defRPr sz="800" b="0" i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endParaRPr lang="sv-SE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6960EF7-2F2E-764C-B905-708596BE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5684" y="6312404"/>
            <a:ext cx="2743200" cy="365125"/>
          </a:xfrm>
        </p:spPr>
        <p:txBody>
          <a:bodyPr lIns="0" tIns="0" rIns="0" bIns="0" anchor="b" anchorCtr="0"/>
          <a:lstStyle>
            <a:lvl1pPr>
              <a:defRPr sz="1333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fld id="{51DD8936-0D34-7542-86B3-5EEABA21406C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A6879FD-8DE6-C441-8AEA-9E6BD5F4C0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708" y="6356351"/>
            <a:ext cx="1320153" cy="27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773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657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+ grafik mot bg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4BC6E-B4A7-3646-B077-49653D8B134E}"/>
              </a:ext>
            </a:extLst>
          </p:cNvPr>
          <p:cNvSpPr/>
          <p:nvPr/>
        </p:nvSpPr>
        <p:spPr>
          <a:xfrm>
            <a:off x="0" y="0"/>
            <a:ext cx="12192000" cy="6072717"/>
          </a:xfrm>
          <a:prstGeom prst="rect">
            <a:avLst/>
          </a:prstGeom>
          <a:solidFill>
            <a:srgbClr val="DBF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B60EF4F9-AA3E-0A4B-92CA-04E684A51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56351"/>
            <a:ext cx="1320800" cy="27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36" y="706973"/>
            <a:ext cx="7768515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529364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FFD0BD3-C2E6-FB47-8FF9-C44D0F122BC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724400" y="6311900"/>
            <a:ext cx="2743200" cy="366184"/>
          </a:xfrm>
        </p:spPr>
        <p:txBody>
          <a:bodyPr anchor="b" anchorCtr="0"/>
          <a:lstStyle>
            <a:lvl1pPr algn="ctr">
              <a:defRPr sz="800" b="0" i="0" smtClean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14F6C-A8F5-BC49-8736-50497E7B9A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065684" y="6311900"/>
            <a:ext cx="2743200" cy="366184"/>
          </a:xfrm>
        </p:spPr>
        <p:txBody>
          <a:bodyPr lIns="0" tIns="0" rIns="0" bIns="0" anchor="b" anchorCtr="0"/>
          <a:lstStyle>
            <a:lvl1pPr>
              <a:defRPr sz="1333" smtClean="0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pPr>
              <a:defRPr/>
            </a:pPr>
            <a:fld id="{06317444-3F3B-DD48-9437-6EBDEC0973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49CE26-CB38-E746-95D0-2C7EE0A3BD17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91236" y="1476755"/>
            <a:ext cx="11417648" cy="43895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67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15892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96237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pic>
        <p:nvPicPr>
          <p:cNvPr id="5" name="Bildobjekt 4" descr="En bild som visar klocka, mätare, stad&#10;&#10;Beskrivning genererad med mycket hög exakthet">
            <a:extLst>
              <a:ext uri="{FF2B5EF4-FFF2-40B4-BE49-F238E27FC236}">
                <a16:creationId xmlns:a16="http://schemas.microsoft.com/office/drawing/2014/main" id="{7F61F104-7A33-444B-A21C-017F34CE1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748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74C9910E-4166-C44D-9CCF-DE18C7318F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8" y="263848"/>
            <a:ext cx="909105" cy="907726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2D1CDE2-EC55-F34A-BA0D-54D3FE272E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3" y="1443789"/>
            <a:ext cx="10080625" cy="4459158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2195825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8AE7D2B-618F-9E41-B21F-ED9D35735F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1799"/>
            <a:ext cx="1091153" cy="9531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C8D6E13-294C-3D4E-B920-EBACE9D3D1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3544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9556334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1795686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1053370-1A8A-1546-BD8F-A6C2288EBA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0" y="365125"/>
            <a:ext cx="1168733" cy="101344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FE3940-135A-6044-B0DB-2D1AF4B6CF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638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0412077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B47F35-3357-D04A-8477-35A5FD263A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429317"/>
            <a:ext cx="1049671" cy="626548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A992DD-E73F-D84D-B1C3-23BC80E31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40158061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976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73376F-60B5-9344-9F96-6795DDB968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5" y="393192"/>
            <a:ext cx="1001700" cy="6837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DB9A4E-8E75-BE4F-86AA-8B17CD3F3A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9892966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12DBC865-CBAA-E743-9368-5F716BAB30B0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D7AF980-298E-FC4E-A2C0-2CC4E9A197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39" y="1783959"/>
            <a:ext cx="3362664" cy="3357562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AA32E339-2D98-644F-9BE4-635C386B3FE7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1: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Affärsmodeller, incitament &amp; samverkan</a:t>
            </a:r>
          </a:p>
        </p:txBody>
      </p:sp>
    </p:spTree>
    <p:extLst>
      <p:ext uri="{BB962C8B-B14F-4D97-AF65-F5344CB8AC3E}">
        <p14:creationId xmlns:p14="http://schemas.microsoft.com/office/powerpoint/2010/main" val="13049155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9981EB3D-F7C1-A04D-8CE0-B8627B29FB91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E64FEA81-1F7E-9A45-A58C-76548C529C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99" y="2331357"/>
            <a:ext cx="3759200" cy="25019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BCB53956-3EFD-9C44-A493-A9D45355584C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3: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Design, Process &amp; Klimatberäkning</a:t>
            </a:r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2E7C16AD-39EF-004C-8431-F194CDD194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5769044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bg>
      <p:bgPr>
        <a:solidFill>
          <a:srgbClr val="E7E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B4A533B-A1FF-EA4F-970F-AB769728DA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6" r="8243" b="7022"/>
          <a:stretch/>
        </p:blipFill>
        <p:spPr>
          <a:xfrm>
            <a:off x="1114425" y="0"/>
            <a:ext cx="9244764" cy="6729413"/>
          </a:xfrm>
          <a:prstGeom prst="rect">
            <a:avLst/>
          </a:prstGeom>
          <a:solidFill>
            <a:srgbClr val="E7E7EA"/>
          </a:solidFill>
        </p:spPr>
      </p:pic>
    </p:spTree>
    <p:extLst>
      <p:ext uri="{BB962C8B-B14F-4D97-AF65-F5344CB8AC3E}">
        <p14:creationId xmlns:p14="http://schemas.microsoft.com/office/powerpoint/2010/main" val="11642347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4C9910E-4166-C44D-9CCF-DE18C7318F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8" y="263848"/>
            <a:ext cx="909105" cy="907726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2D1CDE2-EC55-F34A-BA0D-54D3FE272E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3" y="1443789"/>
            <a:ext cx="10080625" cy="4459158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1002102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4548959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1053370-1A8A-1546-BD8F-A6C2288EBA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0" y="365125"/>
            <a:ext cx="1168733" cy="101344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FE3940-135A-6044-B0DB-2D1AF4B6CF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638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1901375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B47F35-3357-D04A-8477-35A5FD263A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429317"/>
            <a:ext cx="1049671" cy="626548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A992DD-E73F-D84D-B1C3-23BC80E31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2952100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587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73376F-60B5-9344-9F96-6795DDB968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5" y="393192"/>
            <a:ext cx="1001700" cy="6837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DB9A4E-8E75-BE4F-86AA-8B17CD3F3A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29835349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4C9910E-4166-C44D-9CCF-DE18C7318F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8" y="263848"/>
            <a:ext cx="909105" cy="907726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2D1CDE2-EC55-F34A-BA0D-54D3FE272E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3" y="1443789"/>
            <a:ext cx="10080625" cy="4459158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87983005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8823221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1053370-1A8A-1546-BD8F-A6C2288EBA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0" y="365125"/>
            <a:ext cx="1168733" cy="101344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FE3940-135A-6044-B0DB-2D1AF4B6CF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638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403407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B47F35-3357-D04A-8477-35A5FD263A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429317"/>
            <a:ext cx="1049671" cy="626548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A992DD-E73F-D84D-B1C3-23BC80E31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0005880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566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73376F-60B5-9344-9F96-6795DDB968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5" y="393192"/>
            <a:ext cx="1001700" cy="6837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DB9A4E-8E75-BE4F-86AA-8B17CD3F3A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41051099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 och innehåll">
    <p:bg>
      <p:bgPr>
        <a:solidFill>
          <a:srgbClr val="E7E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B4A533B-A1FF-EA4F-970F-AB769728DA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6" r="8243" b="7022"/>
          <a:stretch/>
        </p:blipFill>
        <p:spPr>
          <a:xfrm>
            <a:off x="1114425" y="0"/>
            <a:ext cx="9244764" cy="6729413"/>
          </a:xfrm>
          <a:prstGeom prst="rect">
            <a:avLst/>
          </a:prstGeom>
          <a:solidFill>
            <a:srgbClr val="E7E7EA"/>
          </a:solidFill>
        </p:spPr>
      </p:pic>
    </p:spTree>
    <p:extLst>
      <p:ext uri="{BB962C8B-B14F-4D97-AF65-F5344CB8AC3E}">
        <p14:creationId xmlns:p14="http://schemas.microsoft.com/office/powerpoint/2010/main" val="36681121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4C9910E-4166-C44D-9CCF-DE18C7318F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8" y="263848"/>
            <a:ext cx="909105" cy="907726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2D1CDE2-EC55-F34A-BA0D-54D3FE272E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3" y="1443789"/>
            <a:ext cx="10080625" cy="4459158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08823672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72565861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1053370-1A8A-1546-BD8F-A6C2288EBA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0" y="365125"/>
            <a:ext cx="1168733" cy="101344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FE3940-135A-6044-B0DB-2D1AF4B6CF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638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91274350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B47F35-3357-D04A-8477-35A5FD263A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429317"/>
            <a:ext cx="1049671" cy="626548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A992DD-E73F-D84D-B1C3-23BC80E31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3294552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795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73376F-60B5-9344-9F96-6795DDB968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5" y="393192"/>
            <a:ext cx="1001700" cy="6837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DB9A4E-8E75-BE4F-86AA-8B17CD3F3A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4451480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F4CFA1A-0529-8B43-9D34-7B4663713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E4255BC-64F4-C24E-AAAD-CF316362D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22942C0-A60A-7E48-84DD-471EAD421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64987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806EC3-2EE4-FC49-BC03-6CA9F9641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427B462-622F-674A-9907-DCCFE21D8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C30BB6-9F9A-6B48-8B75-BF2FA6B36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3537E0E-53CD-9A4C-B338-181AEA12F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31C6787-EEF3-5A43-917A-DE393D3F1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359628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92DAF26-DAE7-E742-8513-CC13E5D82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52E73F3-0A4D-D84B-B8D7-FFC4A4B61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41AED8-DC30-2346-BACF-E9DA8428F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EF5E6-A457-5A48-A54B-1AE9B5AE9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C5D6E3-34C8-984A-A9C6-56CAFE9F6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58569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23B610-7C0E-9B45-8C3D-C7D37D423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923B940-36C6-8449-A909-58458711B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BE683FC-A63E-414B-B46D-63A086968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A7AB25-931E-2843-B785-59F9DED3F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DBAE8FE-AA7C-9441-BBD0-5EE02654B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53009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F65E60-175A-654C-9D7E-B8F4D78B5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C321B0E-57AF-274D-82A4-616E44329B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5DF06FC-5EF1-4F4F-8ED4-DBEF08F95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E4ED2F6-CE16-2542-98AA-F53F0938A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8C5D11E-F3F6-4B4B-AFE4-13CDCCE1D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D2CECFC-9D07-EA49-89C2-9C81CCAE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209177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7AE786-ADBC-8A40-80F2-CEB9FA4AD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D661B63-2DF2-7F46-984E-BC51C0FFF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FD44377-B9E0-FB42-AE54-57CB4226A2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268CBBE-CCC2-1446-BDE6-1E5FB3136B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6234229-62E7-2844-BA54-89BB36C3E6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C9E8B13-ABCF-D944-9932-CA2C365D7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BA83919-905D-C740-81D1-5899AA69C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54EA2D8-44C0-1B49-A45F-A192FC307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236410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36CAD0-8FEC-FE4F-921D-D8F384CD9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7AB0907-365A-DC45-AF8E-82E8A6450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F2967D2-CFD0-CD41-9CB3-05FA99A07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6491507-AEB8-1140-BC82-7770E670F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74130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F4CFA1A-0529-8B43-9D34-7B4663713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E4255BC-64F4-C24E-AAAD-CF316362D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22942C0-A60A-7E48-84DD-471EAD421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461234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EDBD50-7497-9547-BFBE-226B17A35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5FAD66-EBFA-DC41-B084-D5F91F652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0ECFEAE-8945-D545-8BD9-E0DFCF74E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F1C4C9E-F594-A24E-B765-F46F23214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7B48B1A-5214-7A41-A153-B639C5472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C64D805-3ACE-7E47-BEF6-A9ED88819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774232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418F3E-4F9D-2947-8BA8-863AB2D1E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88C0C48-20B9-CB44-9524-BA88A7D652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B6911C7-C4F8-8C4F-9B3C-43C098CD9E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EC349D1-CD7D-8246-B78D-E555BC3ED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F4F3B8A-1B3E-FF4E-97FC-59D4CEEF4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C0C7BEA-C0A5-284F-A192-45C91A3DD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837751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A4BFD4-FA41-7D4C-9E6E-FFD965739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D0FEF95-55D2-844D-8E0A-F35FAD61D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26A6437-F7A0-BB4F-966C-9AE2E012E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B3369CE-1FA7-5F4A-8619-26B5C9B6A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B8B1B8-2379-0E43-B5CB-7B206E4A3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9226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E487DAA-9F00-2147-AF26-B704945AF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8BDA381-D960-A249-8449-0C6B981092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E58145C-FF27-E24D-B9FF-760F181F6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6C49B02-FC27-E444-86BB-6BA088F4D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8F4C444-C264-CD44-B49E-D73F10CC5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508862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13722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F56AEB-53BE-334F-B324-B8534677AB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8A6679C-B814-7742-B0B7-AFF6294D56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F732C25-EF8D-5444-9FC6-07300B919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A2C8D22-9CA9-AA4B-808C-E6EDACBF6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599C265-9217-5C47-B1E1-664F3D1F5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821385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394374-D7A9-4C4E-85DE-EC19DDF47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A0FFD86-B495-BB44-92F3-E429E87A0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022F9B-0EC7-B04D-A266-5FF0E818A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FD4FA24-9828-4544-9545-64C568F52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E2E05C0-2012-7149-BEDD-92B002768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044473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521413-231D-8543-894B-5D7C81E02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AC5390-0FB0-E640-B77B-EEA907ED8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ADBBBDE-A6A5-634A-B0E0-16600B3E7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A94AF70-F19E-994A-85EC-F9A43DC16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3C0ABAD-2A4E-2C4F-A28D-AD06CA17C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2096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28F054-E183-4A46-99C4-B38387DC8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74F73B2-F13B-0A4F-A19C-D21E68EBE0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ACC75B0-09F3-CF4D-97EB-3A7FAFE17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925CCA-0DD9-9F49-8629-6622E98D7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DF04148-5EC9-F144-A48E-AA452EE68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77ED668-AF8E-7742-85A4-4C3EA2815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490362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F0AB81-58C5-5449-84AB-19DFBFB91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50140A6-A219-6D48-9A0F-A298DE60F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E29F10B-7EC9-624A-8356-60F3385D6C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5FF3911-F778-A549-8246-D7737B347F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7F57C46-DFF0-874F-9575-C6413175DF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C7BAC9C-824F-4A4E-8FA0-4BCDDC338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F214EED-9808-974A-AC0A-421E42018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D77BEBA-043B-B74C-BA88-58641E4E8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064954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2A3D65-ACBE-B64A-BE43-42863F3A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28F4DF4-3857-BF4F-A50E-5E331865B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68DA078-AE9A-BB43-82C5-2C1D81FD1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D72C6CD-2F86-E34B-8355-97290DF75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677462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0596D25-D3D2-A748-808D-0FE2E46F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5A91205-8E74-8D4F-8A9A-DED171119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AA07A7-8F95-FE4F-95F3-CE137EC31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726927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C33525-94E6-0D49-AE91-033A9581B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0C8B9EB-23F3-B54D-86DB-178134D46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310F9D6-B5EB-2A47-90DC-FD9561B31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9123C08-2BF7-3748-9273-D526CDB7C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9DF9C65-9E7B-4A4A-BF77-016AE85DA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E16F307-CE61-CD4D-8499-BF93AFC16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898881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D42AB8-DE68-F74F-AD60-8CAC558B7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CE757A6-AEBB-614A-A3FE-3A92E50CF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7197663-77C2-6A4D-A7BE-90820240E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E4BDA04-C328-4D43-A158-AE4FB3A7A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682C068-9B49-4043-B8D9-9696765D2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BFC6C0B-DD94-C543-B69E-AFE0F7F05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37136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FE44DA-3C33-0241-BDA5-7F6F0867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020B2F1-9E97-7B4F-A0E8-D71EC23689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17ECCA8-DD53-494A-87F8-6E720BE3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90CFCBF-CBFE-0F46-8B98-B759A9495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F7F9B03-8535-694D-8058-E2407BBFD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521511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BC5B185-C7B3-FA4C-B5F4-83D7D56AE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F8EC826-DB96-4442-9883-75CFF8629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8359288-7CE3-2540-8677-C23721562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9E27669-1EA2-CB4E-BAC7-1A2F4C54B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391E72-4116-864B-8F27-8AF906ED8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972377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1B6CB08-7C11-B145-88A6-6B7A181E1B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2686" y="1691469"/>
            <a:ext cx="4979988" cy="3359150"/>
          </a:xfrm>
          <a:ln w="28575">
            <a:solidFill>
              <a:srgbClr val="174659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4FE454FE-FECB-B840-9099-10AA90DD97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65228" y="1691469"/>
            <a:ext cx="4979987" cy="3367087"/>
          </a:xfrm>
          <a:ln w="28575">
            <a:solidFill>
              <a:srgbClr val="8CC8CA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5FBED7-CBE5-374E-92EB-69919DC65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88" y="467042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76320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F5D1DB-93E2-4ED5-AB71-FAAF0D227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73CDBCA-0A86-45A8-B6D1-44560E2D88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05E3786-110E-454F-9C05-8AC999F67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C63A63A-10B0-484A-8D3D-86A9F1522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24731A4-F96D-4DAD-B2BC-5F4216661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234596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17FA17-33E9-436C-8C3E-76080244D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120C7F-06C4-450D-9F3E-D092070ED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A36996B-37A6-440D-8E65-B267D6D40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2DA90B4-527A-4C7F-A3A7-03CC2A39B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F07AB1-C41F-40E5-B587-699DBC353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636212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AABB20-DBA0-4800-8120-06AD4604C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DAAFBD-6462-4771-96E1-314039722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1981F4E-7F59-48FE-B8C6-D0CEBEDC7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F61288A-BEBE-4E47-83F8-6BC5161A8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4FF0F42-1B28-44C1-8CCD-1947A2F1A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201604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728EFC-E4D0-42D3-8C85-CBAA9A48B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8E2249C-08A4-4970-82C1-FE7F694EB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8EA8B69-EEA2-4395-BF42-4696CEB1C9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D665C23-BB97-40CE-8CC1-887F0AD6C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3DF1482-E6D2-445C-9073-0325F14BD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955CC30-906C-4D3E-859B-6EAB1AE78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335354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FD2727-DE5C-44FD-8F23-09FA20C46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CC06F6A-CDF6-4BC4-8658-C9875D607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3A24112-BF7A-415F-A0B8-165D4755D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F09004B-24E4-41A7-A373-85A0D6611D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EFCDD1C-7C78-4822-9D44-76DA6D40A2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ADCC673-1A77-4C14-BC26-2029F9056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553DAA3-E4BD-4463-8C5C-C2944368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0DB29B8-9353-4BB2-821F-7FEC9E606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95372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570B4E-EAB0-4F7D-A4E3-8E72ACDC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30C235E-D36E-4C64-8C73-B849188F2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6A720A9-46DB-40AC-9F9B-DB13EC74E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276EEF-7E63-4EB9-AD94-52ABD3AA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31158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E86E8AA-FCD5-4F4C-B0DE-94935BFDE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B187316-CA9F-4039-85D4-2145CDAE3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F65DF01-93E9-4FEB-851E-2EE673AC5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596691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63062C-2E31-4781-A1D2-FB95774B0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CEEB05-43AE-4939-AE20-CD5F35F91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E6CC6F5-2E72-45CA-AD09-CC9383FC5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8A6FBDD-105F-48F5-8591-975D12FAF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71721BA-3CE8-4F71-AA5C-83CF43180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552C109-0C14-472F-BF64-3740D9F7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84436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1B5795-83CA-473B-AE44-4CC6898F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38F7365-1A60-42BE-827B-0833E99C7F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9D40B66-E5EC-4B1E-B27F-C1D281F1EE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C532B38-0D8F-4119-B3B4-518C97F0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0A2289F-21D2-4A97-80E5-132F1BAA6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F4CF338-1117-419A-A6E6-00602323E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3422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31FEE2-6AEF-4CF7-897A-D9C80BD66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E9DB807-FC68-4D23-AC12-70F037590A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8B65073-3E8A-45C3-AC82-0346ACBCE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5B8C519-51BC-4BCF-B6CF-0B0AE6744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90B0C5E-B2BD-4697-9FDB-226E9001E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770684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0B4E130-2BBA-4FE1-BBF1-79EF816CC5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A2DB9E5-62D2-4A46-B47C-F2A168E89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6686ED1-0E51-4745-A3F1-9F268303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680A616-E8D9-4869-9633-63012A718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20FCA8C-25EF-4926-AED0-DE03692A8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588769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26993269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4F2F84A-DEF1-0B4B-8B8A-FFD2DFFF65B8}"/>
              </a:ext>
            </a:extLst>
          </p:cNvPr>
          <p:cNvSpPr txBox="1">
            <a:spLocks/>
          </p:cNvSpPr>
          <p:nvPr userDrawn="1"/>
        </p:nvSpPr>
        <p:spPr>
          <a:xfrm>
            <a:off x="3810729" y="653036"/>
            <a:ext cx="6905786" cy="799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>
                <a:solidFill>
                  <a:srgbClr val="EBF2F8"/>
                </a:solidFill>
                <a:latin typeface="AntartidaRounded Essential Ligh" panose="02000000000000000000" pitchFamily="2" charset="0"/>
              </a:rPr>
              <a:t>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F9A72B3-D3E7-9D44-96B3-37551B8AB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499" b="11157"/>
          <a:stretch/>
        </p:blipFill>
        <p:spPr>
          <a:xfrm>
            <a:off x="0" y="653036"/>
            <a:ext cx="3468677" cy="4072609"/>
          </a:xfrm>
          <a:prstGeom prst="rect">
            <a:avLst/>
          </a:prstGeom>
        </p:spPr>
      </p:pic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B98F920-5CB3-7448-ADD2-D3B46BDEEBFC}"/>
              </a:ext>
            </a:extLst>
          </p:cNvPr>
          <p:cNvSpPr txBox="1">
            <a:spLocks/>
          </p:cNvSpPr>
          <p:nvPr userDrawn="1"/>
        </p:nvSpPr>
        <p:spPr>
          <a:xfrm>
            <a:off x="3810729" y="1632849"/>
            <a:ext cx="7793207" cy="1808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2B83AA-7507-D148-BFF0-104290598B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03712" y="1920760"/>
            <a:ext cx="7050087" cy="4363640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BD006F84-F5F4-5F47-BA5F-A47A329E44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03711" y="418843"/>
            <a:ext cx="7050087" cy="1267724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ntartidaRounded Essential Ligh" panose="02000000000000000000" pitchFamily="2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67978661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980638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13142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0843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med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888" y="1665288"/>
            <a:ext cx="9218202" cy="442277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9864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orisontel bild med en text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389717" y="3423456"/>
            <a:ext cx="7315200" cy="356258"/>
          </a:xfrm>
        </p:spPr>
        <p:txBody>
          <a:bodyPr anchor="b"/>
          <a:lstStyle>
            <a:lvl1pPr algn="l">
              <a:defRPr sz="1500" b="1"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0" y="8"/>
            <a:ext cx="12192000" cy="3078287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2389717" y="4005064"/>
            <a:ext cx="7315200" cy="804862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58A7AC07-0BB5-46AA-9232-362568D896E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latshållare för bildnummer 5">
            <a:extLst>
              <a:ext uri="{FF2B5EF4-FFF2-40B4-BE49-F238E27FC236}">
                <a16:creationId xmlns:a16="http://schemas.microsoft.com/office/drawing/2014/main" id="{955010E3-2116-40C2-97D1-3CEA88A10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39D35A5C-D48A-4CE4-BC02-F4CE2E908B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24318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Inledning eller kapitelavde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448F2EF-D19A-4C01-B7FA-0C8E213F03B4}"/>
              </a:ext>
            </a:extLst>
          </p:cNvPr>
          <p:cNvSpPr/>
          <p:nvPr userDrawn="1"/>
        </p:nvSpPr>
        <p:spPr>
          <a:xfrm>
            <a:off x="0" y="4"/>
            <a:ext cx="12192000" cy="6093292"/>
          </a:xfrm>
          <a:prstGeom prst="rect">
            <a:avLst/>
          </a:prstGeom>
          <a:solidFill>
            <a:srgbClr val="003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sz="135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14400" y="1310118"/>
            <a:ext cx="103632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828800" y="2862143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9" name="Platshållare för datum 3">
            <a:extLst>
              <a:ext uri="{FF2B5EF4-FFF2-40B4-BE49-F238E27FC236}">
                <a16:creationId xmlns:a16="http://schemas.microsoft.com/office/drawing/2014/main" id="{F612F980-C95B-4F3C-B94E-2E828BABC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0D1580FC-8779-470E-8F63-5E2386B7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latshållare för sidfot 4">
            <a:extLst>
              <a:ext uri="{FF2B5EF4-FFF2-40B4-BE49-F238E27FC236}">
                <a16:creationId xmlns:a16="http://schemas.microsoft.com/office/drawing/2014/main" id="{20791AF3-5299-455C-B9E9-528EE3BAF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3471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text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8" y="620688"/>
            <a:ext cx="9359919" cy="699466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9353067" cy="4284753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EA45E454-FB17-4289-8FA8-9C1D667C9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584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14104E81-EFB7-474F-91ED-A072095458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5" y="668916"/>
            <a:ext cx="10652640" cy="599844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5" name="Underrubrik 2">
            <a:extLst>
              <a:ext uri="{FF2B5EF4-FFF2-40B4-BE49-F238E27FC236}">
                <a16:creationId xmlns:a16="http://schemas.microsoft.com/office/drawing/2014/main" id="{700F3CCC-AE00-4760-BD27-7FD86DCD4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7" y="1628801"/>
            <a:ext cx="5030732" cy="4321210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11A73-83B9-4C84-8D23-D45717D6E3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0017" y="1628616"/>
            <a:ext cx="5037139" cy="432066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50">
                <a:latin typeface="Futura PT Book" panose="020B0502020204020303" pitchFamily="34" charset="0"/>
              </a:defRPr>
            </a:lvl1pPr>
            <a:lvl2pPr marL="342892" indent="0">
              <a:buFontTx/>
              <a:buNone/>
              <a:defRPr sz="1350"/>
            </a:lvl2pPr>
            <a:lvl3pPr marL="685783" indent="0">
              <a:buFontTx/>
              <a:buNone/>
              <a:defRPr sz="1350"/>
            </a:lvl3pPr>
            <a:lvl4pPr marL="1028675" indent="0">
              <a:buFontTx/>
              <a:buNone/>
              <a:defRPr sz="1350"/>
            </a:lvl4pPr>
            <a:lvl5pPr marL="1371566" indent="0">
              <a:buFontTx/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498B6DA4-A699-40F3-97E5-0204BB1D52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1372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en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5" y="668916"/>
            <a:ext cx="5037584" cy="599844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7" y="1960790"/>
            <a:ext cx="5030732" cy="3984399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BFBCC-ECBF-4CFB-AEF7-3BA944D858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29164" y="0"/>
            <a:ext cx="5562600" cy="5945188"/>
          </a:xfrm>
        </p:spPr>
        <p:txBody>
          <a:bodyPr/>
          <a:lstStyle/>
          <a:p>
            <a:endParaRPr lang="en-SE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F092351C-F85E-4198-ADE2-12AF8C93F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3568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27448" y="3430222"/>
            <a:ext cx="4248472" cy="356258"/>
          </a:xfrm>
        </p:spPr>
        <p:txBody>
          <a:bodyPr anchor="b"/>
          <a:lstStyle>
            <a:lvl1pPr algn="l">
              <a:defRPr sz="1500" b="1"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0" y="8"/>
            <a:ext cx="12192000" cy="3078287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127448" y="4110191"/>
            <a:ext cx="4248472" cy="1695066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58A7AC07-0BB5-46AA-9232-362568D896E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latshållare för bildnummer 5">
            <a:extLst>
              <a:ext uri="{FF2B5EF4-FFF2-40B4-BE49-F238E27FC236}">
                <a16:creationId xmlns:a16="http://schemas.microsoft.com/office/drawing/2014/main" id="{955010E3-2116-40C2-97D1-3CEA88A10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6A69DB8E-72FE-4E97-B647-871CD1656AA8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312024" y="4110198"/>
            <a:ext cx="4248472" cy="1695067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C53009A6-FCD9-4800-8A03-932B7BC06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0024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2C8D9C93-1DB7-408E-89E5-1827952409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F7686079-C81C-40EE-8D6F-2B2E7BF17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C397230B-7F77-46BC-8F3E-F399ABAF8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6538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riano_Van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8" y="620688"/>
            <a:ext cx="9359919" cy="699466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9353067" cy="3528392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853340D1-EE3F-4778-88AD-E86CB2AC36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7819" y="6256076"/>
            <a:ext cx="1440160" cy="274763"/>
          </a:xfrm>
          <a:prstGeom prst="rect">
            <a:avLst/>
          </a:prstGeom>
        </p:spPr>
        <p:txBody>
          <a:bodyPr/>
          <a:lstStyle>
            <a:lvl1pPr algn="l">
              <a:defRPr sz="1000"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94264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12DBC865-CBAA-E743-9368-5F716BAB30B0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D7AF980-298E-FC4E-A2C0-2CC4E9A197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39" y="1783959"/>
            <a:ext cx="3362664" cy="3357562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AA32E339-2D98-644F-9BE4-635C386B3FE7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1: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Affärsmodeller, incitament &amp; samverkan</a:t>
            </a:r>
          </a:p>
        </p:txBody>
      </p:sp>
    </p:spTree>
    <p:extLst>
      <p:ext uri="{BB962C8B-B14F-4D97-AF65-F5344CB8AC3E}">
        <p14:creationId xmlns:p14="http://schemas.microsoft.com/office/powerpoint/2010/main" val="98314170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D7B76810-9648-604A-9E18-21D1DCA292C3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3" name="Bildobjekt 9">
            <a:extLst>
              <a:ext uri="{FF2B5EF4-FFF2-40B4-BE49-F238E27FC236}">
                <a16:creationId xmlns:a16="http://schemas.microsoft.com/office/drawing/2014/main" id="{D34F2103-B73E-F747-98B7-3E9D5D6AE6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6" t="90" r="79922" b="91243"/>
          <a:stretch>
            <a:fillRect/>
          </a:stretch>
        </p:blipFill>
        <p:spPr bwMode="auto">
          <a:xfrm>
            <a:off x="1698614" y="2336595"/>
            <a:ext cx="2768611" cy="282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ubrik 5">
            <a:extLst>
              <a:ext uri="{FF2B5EF4-FFF2-40B4-BE49-F238E27FC236}">
                <a16:creationId xmlns:a16="http://schemas.microsoft.com/office/drawing/2014/main" id="{7DEFCAA3-B917-DF4A-AD61-EA2806EE6572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2: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Cirkulär ekonomi &amp; resurseffektivitet</a:t>
            </a:r>
          </a:p>
        </p:txBody>
      </p:sp>
    </p:spTree>
    <p:extLst>
      <p:ext uri="{BB962C8B-B14F-4D97-AF65-F5344CB8AC3E}">
        <p14:creationId xmlns:p14="http://schemas.microsoft.com/office/powerpoint/2010/main" val="235949532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9981EB3D-F7C1-A04D-8CE0-B8627B29FB91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E64FEA81-1F7E-9A45-A58C-76548C529C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99" y="2331357"/>
            <a:ext cx="3759200" cy="25019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BCB53956-3EFD-9C44-A493-A9D45355584C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3: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Design, Process &amp; Klimatberäkning</a:t>
            </a:r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2E7C16AD-39EF-004C-8431-F194CDD194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68163387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8AE7D2B-618F-9E41-B21F-ED9D35735F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0013"/>
            <a:ext cx="1091153" cy="9531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68BD5A2-4205-9F4F-9F37-3466640C73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67512" y="1753074"/>
            <a:ext cx="4586287" cy="417512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75499177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8" name="Ellips 7">
            <a:extLst>
              <a:ext uri="{FF2B5EF4-FFF2-40B4-BE49-F238E27FC236}">
                <a16:creationId xmlns:a16="http://schemas.microsoft.com/office/drawing/2014/main" id="{722A24FD-1489-1746-8A90-8BEC66F3295F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562F13BE-B5D9-1E4E-9944-5D14F99AA0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74" y="2216406"/>
            <a:ext cx="3632200" cy="3149600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4E2CF9ED-5FE0-6744-92CF-7E8C05BF2A2A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4: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Klimatneutrala byggmaterial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262B4921-6D22-0E41-81D6-CA686E86EC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43584370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B2AA2081-9DE4-964B-AC86-D210CA61F71E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06A3C4F-ED23-6E43-951A-0124188122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00" y="2367072"/>
            <a:ext cx="3276600" cy="19558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43FE0922-430A-E643-8A36-E61B4CF955E9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5: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Drift, underhåll &amp; förvaltning</a:t>
            </a:r>
          </a:p>
        </p:txBody>
      </p:sp>
      <p:sp>
        <p:nvSpPr>
          <p:cNvPr id="14" name="Platshållare för text 2">
            <a:extLst>
              <a:ext uri="{FF2B5EF4-FFF2-40B4-BE49-F238E27FC236}">
                <a16:creationId xmlns:a16="http://schemas.microsoft.com/office/drawing/2014/main" id="{62495BD6-0588-F446-AC7B-A8A7B94034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17609731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5F762A2B-83C0-9040-8D36-E605920887CB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3D887E0-B4D6-AD43-9485-0FB4A141F9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18" y="2366038"/>
            <a:ext cx="2679700" cy="22987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7E198C88-CE01-FC41-8B8C-44B09D9C3108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6: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Klimatneutral byggarbetsplats &amp; transporter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C8240F3-21CA-1940-9D07-E49CE2598B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68455169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2" name="Ellips 1">
            <a:extLst>
              <a:ext uri="{FF2B5EF4-FFF2-40B4-BE49-F238E27FC236}">
                <a16:creationId xmlns:a16="http://schemas.microsoft.com/office/drawing/2014/main" id="{FE2F26C5-4722-7546-9D05-37CA372BD12E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5BD0232-F4D8-8943-8D8F-8249B9F15F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49" y="2480338"/>
            <a:ext cx="3200400" cy="21844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CEC445B6-DAB1-3140-904A-D73825887394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7: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Kunskap &amp; kommunikation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64D10833-D0BB-DC42-990F-FFA17B0711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61267437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8AF9CF0-043B-6C44-A12F-70AD9ACF0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864" b="16691"/>
          <a:stretch/>
        </p:blipFill>
        <p:spPr>
          <a:xfrm>
            <a:off x="-37539" y="1"/>
            <a:ext cx="12229539" cy="6858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E76A122-A80B-1843-B61B-A1CF55CE27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24192" y="5245192"/>
            <a:ext cx="2622062" cy="102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41666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63011309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12DBC865-CBAA-E743-9368-5F716BAB30B0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D7AF980-298E-FC4E-A2C0-2CC4E9A197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39" y="1783959"/>
            <a:ext cx="3362664" cy="3357562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AA32E339-2D98-644F-9BE4-635C386B3FE7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1: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Affärsmodeller, incitament &amp; samverkan</a:t>
            </a:r>
          </a:p>
        </p:txBody>
      </p:sp>
    </p:spTree>
    <p:extLst>
      <p:ext uri="{BB962C8B-B14F-4D97-AF65-F5344CB8AC3E}">
        <p14:creationId xmlns:p14="http://schemas.microsoft.com/office/powerpoint/2010/main" val="31004024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D7B76810-9648-604A-9E18-21D1DCA292C3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3" name="Bildobjekt 9">
            <a:extLst>
              <a:ext uri="{FF2B5EF4-FFF2-40B4-BE49-F238E27FC236}">
                <a16:creationId xmlns:a16="http://schemas.microsoft.com/office/drawing/2014/main" id="{D34F2103-B73E-F747-98B7-3E9D5D6AE6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6" t="90" r="79922" b="91243"/>
          <a:stretch>
            <a:fillRect/>
          </a:stretch>
        </p:blipFill>
        <p:spPr bwMode="auto">
          <a:xfrm>
            <a:off x="1698614" y="2336595"/>
            <a:ext cx="2768611" cy="282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ubrik 5">
            <a:extLst>
              <a:ext uri="{FF2B5EF4-FFF2-40B4-BE49-F238E27FC236}">
                <a16:creationId xmlns:a16="http://schemas.microsoft.com/office/drawing/2014/main" id="{7DEFCAA3-B917-DF4A-AD61-EA2806EE6572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2: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Cirkulär ekonomi &amp; resurseffektivitet</a:t>
            </a:r>
          </a:p>
        </p:txBody>
      </p:sp>
    </p:spTree>
    <p:extLst>
      <p:ext uri="{BB962C8B-B14F-4D97-AF65-F5344CB8AC3E}">
        <p14:creationId xmlns:p14="http://schemas.microsoft.com/office/powerpoint/2010/main" val="233776080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9981EB3D-F7C1-A04D-8CE0-B8627B29FB91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E64FEA81-1F7E-9A45-A58C-76548C529C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99" y="2331357"/>
            <a:ext cx="3759200" cy="25019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BCB53956-3EFD-9C44-A493-A9D45355584C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3: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Design, Process &amp; Klimatberäkning</a:t>
            </a:r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2E7C16AD-39EF-004C-8431-F194CDD194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369937898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8AE7D2B-618F-9E41-B21F-ED9D35735F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0013"/>
            <a:ext cx="1091153" cy="9531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68BD5A2-4205-9F4F-9F37-3466640C73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67512" y="1753074"/>
            <a:ext cx="4586287" cy="417512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57833610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8" name="Ellips 7">
            <a:extLst>
              <a:ext uri="{FF2B5EF4-FFF2-40B4-BE49-F238E27FC236}">
                <a16:creationId xmlns:a16="http://schemas.microsoft.com/office/drawing/2014/main" id="{722A24FD-1489-1746-8A90-8BEC66F3295F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562F13BE-B5D9-1E4E-9944-5D14F99AA0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74" y="2216406"/>
            <a:ext cx="3632200" cy="3149600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4E2CF9ED-5FE0-6744-92CF-7E8C05BF2A2A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4: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Klimatneutrala byggmaterial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262B4921-6D22-0E41-81D6-CA686E86EC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35016757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B2AA2081-9DE4-964B-AC86-D210CA61F71E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06A3C4F-ED23-6E43-951A-0124188122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00" y="2367072"/>
            <a:ext cx="3276600" cy="19558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43FE0922-430A-E643-8A36-E61B4CF955E9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5: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Drift, underhåll &amp; förvaltning</a:t>
            </a:r>
          </a:p>
        </p:txBody>
      </p:sp>
      <p:sp>
        <p:nvSpPr>
          <p:cNvPr id="14" name="Platshållare för text 2">
            <a:extLst>
              <a:ext uri="{FF2B5EF4-FFF2-40B4-BE49-F238E27FC236}">
                <a16:creationId xmlns:a16="http://schemas.microsoft.com/office/drawing/2014/main" id="{62495BD6-0588-F446-AC7B-A8A7B94034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732337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5F762A2B-83C0-9040-8D36-E605920887CB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3D887E0-B4D6-AD43-9485-0FB4A141F9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18" y="2366038"/>
            <a:ext cx="2679700" cy="22987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7E198C88-CE01-FC41-8B8C-44B09D9C3108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6: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Klimatneutral byggarbetsplats &amp; transporter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C8240F3-21CA-1940-9D07-E49CE2598B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23488991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2" name="Ellips 1">
            <a:extLst>
              <a:ext uri="{FF2B5EF4-FFF2-40B4-BE49-F238E27FC236}">
                <a16:creationId xmlns:a16="http://schemas.microsoft.com/office/drawing/2014/main" id="{FE2F26C5-4722-7546-9D05-37CA372BD12E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5BD0232-F4D8-8943-8D8F-8249B9F15F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49" y="2480338"/>
            <a:ext cx="3200400" cy="21844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CEC445B6-DAB1-3140-904A-D73825887394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7: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Kunskap &amp; kommunikation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64D10833-D0BB-DC42-990F-FFA17B0711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36685604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12DBC865-CBAA-E743-9368-5F716BAB30B0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D7AF980-298E-FC4E-A2C0-2CC4E9A197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39" y="1783959"/>
            <a:ext cx="3362664" cy="3357562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AA32E339-2D98-644F-9BE4-635C386B3FE7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1: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Affärsmodeller, incitament &amp; samverkan</a:t>
            </a:r>
          </a:p>
        </p:txBody>
      </p:sp>
    </p:spTree>
    <p:extLst>
      <p:ext uri="{BB962C8B-B14F-4D97-AF65-F5344CB8AC3E}">
        <p14:creationId xmlns:p14="http://schemas.microsoft.com/office/powerpoint/2010/main" val="200394589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D7B76810-9648-604A-9E18-21D1DCA292C3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3" name="Bildobjekt 9">
            <a:extLst>
              <a:ext uri="{FF2B5EF4-FFF2-40B4-BE49-F238E27FC236}">
                <a16:creationId xmlns:a16="http://schemas.microsoft.com/office/drawing/2014/main" id="{D34F2103-B73E-F747-98B7-3E9D5D6AE6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6" t="90" r="79922" b="91243"/>
          <a:stretch>
            <a:fillRect/>
          </a:stretch>
        </p:blipFill>
        <p:spPr bwMode="auto">
          <a:xfrm>
            <a:off x="1698614" y="2336595"/>
            <a:ext cx="2768611" cy="282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ubrik 5">
            <a:extLst>
              <a:ext uri="{FF2B5EF4-FFF2-40B4-BE49-F238E27FC236}">
                <a16:creationId xmlns:a16="http://schemas.microsoft.com/office/drawing/2014/main" id="{7DEFCAA3-B917-DF4A-AD61-EA2806EE6572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2: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Cirkulär ekonomi &amp; resurseffektivitet</a:t>
            </a:r>
          </a:p>
        </p:txBody>
      </p:sp>
    </p:spTree>
    <p:extLst>
      <p:ext uri="{BB962C8B-B14F-4D97-AF65-F5344CB8AC3E}">
        <p14:creationId xmlns:p14="http://schemas.microsoft.com/office/powerpoint/2010/main" val="290642282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9981EB3D-F7C1-A04D-8CE0-B8627B29FB91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E64FEA81-1F7E-9A45-A58C-76548C529C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99" y="2331357"/>
            <a:ext cx="3759200" cy="25019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BCB53956-3EFD-9C44-A493-A9D45355584C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3: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Design, Process &amp; Klimatberäkning</a:t>
            </a:r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2E7C16AD-39EF-004C-8431-F194CDD194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60284261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8AE7D2B-618F-9E41-B21F-ED9D35735F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0013"/>
            <a:ext cx="1091153" cy="9531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68BD5A2-4205-9F4F-9F37-3466640C73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67512" y="1753074"/>
            <a:ext cx="4586287" cy="417512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99383530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8" name="Ellips 7">
            <a:extLst>
              <a:ext uri="{FF2B5EF4-FFF2-40B4-BE49-F238E27FC236}">
                <a16:creationId xmlns:a16="http://schemas.microsoft.com/office/drawing/2014/main" id="{722A24FD-1489-1746-8A90-8BEC66F3295F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562F13BE-B5D9-1E4E-9944-5D14F99AA0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74" y="2216406"/>
            <a:ext cx="3632200" cy="3149600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4E2CF9ED-5FE0-6744-92CF-7E8C05BF2A2A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4: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Klimatneutrala byggmaterial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262B4921-6D22-0E41-81D6-CA686E86EC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75164151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B2AA2081-9DE4-964B-AC86-D210CA61F71E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06A3C4F-ED23-6E43-951A-0124188122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00" y="2367072"/>
            <a:ext cx="3276600" cy="19558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43FE0922-430A-E643-8A36-E61B4CF955E9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5: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Drift, underhåll &amp; förvaltning</a:t>
            </a:r>
          </a:p>
        </p:txBody>
      </p:sp>
      <p:sp>
        <p:nvSpPr>
          <p:cNvPr id="14" name="Platshållare för text 2">
            <a:extLst>
              <a:ext uri="{FF2B5EF4-FFF2-40B4-BE49-F238E27FC236}">
                <a16:creationId xmlns:a16="http://schemas.microsoft.com/office/drawing/2014/main" id="{62495BD6-0588-F446-AC7B-A8A7B94034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65159004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5F762A2B-83C0-9040-8D36-E605920887CB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3D887E0-B4D6-AD43-9485-0FB4A141F9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18" y="2366038"/>
            <a:ext cx="2679700" cy="22987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7E198C88-CE01-FC41-8B8C-44B09D9C3108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6: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Klimatneutral byggarbetsplats &amp; transporter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C8240F3-21CA-1940-9D07-E49CE2598B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95784462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2" name="Ellips 1">
            <a:extLst>
              <a:ext uri="{FF2B5EF4-FFF2-40B4-BE49-F238E27FC236}">
                <a16:creationId xmlns:a16="http://schemas.microsoft.com/office/drawing/2014/main" id="{FE2F26C5-4722-7546-9D05-37CA372BD12E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5BD0232-F4D8-8943-8D8F-8249B9F15F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49" y="2480338"/>
            <a:ext cx="3200400" cy="21844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CEC445B6-DAB1-3140-904A-D73825887394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7: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Kunskap &amp; kommunikation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64D10833-D0BB-DC42-990F-FFA17B0711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78171058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51583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2948256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49A7BF54-727F-094C-881C-8C3A879B9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34667490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8AF9CF0-043B-6C44-A12F-70AD9ACF0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864" b="16691"/>
          <a:stretch/>
        </p:blipFill>
        <p:spPr>
          <a:xfrm>
            <a:off x="-37539" y="1"/>
            <a:ext cx="12229539" cy="6858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E76A122-A80B-1843-B61B-A1CF55CE27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24192" y="5245192"/>
            <a:ext cx="2622062" cy="102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38965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4F2F84A-DEF1-0B4B-8B8A-FFD2DFFF65B8}"/>
              </a:ext>
            </a:extLst>
          </p:cNvPr>
          <p:cNvSpPr txBox="1">
            <a:spLocks/>
          </p:cNvSpPr>
          <p:nvPr userDrawn="1"/>
        </p:nvSpPr>
        <p:spPr>
          <a:xfrm>
            <a:off x="2631634" y="754399"/>
            <a:ext cx="6905786" cy="799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b="1">
              <a:solidFill>
                <a:schemeClr val="bg1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F9A72B3-D3E7-9D44-96B3-37551B8AB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499" b="11157"/>
          <a:stretch/>
        </p:blipFill>
        <p:spPr>
          <a:xfrm>
            <a:off x="0" y="183804"/>
            <a:ext cx="2333571" cy="273986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D83B4A05-9797-C84D-BEE6-E32D4607F4E8}"/>
              </a:ext>
            </a:extLst>
          </p:cNvPr>
          <p:cNvSpPr/>
          <p:nvPr userDrawn="1"/>
        </p:nvSpPr>
        <p:spPr>
          <a:xfrm>
            <a:off x="2631634" y="1777037"/>
            <a:ext cx="7930225" cy="4221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endParaRPr lang="sv-SE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FEB6AF-9D25-4340-9377-5DC6DF5B222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31634" y="1777037"/>
            <a:ext cx="8721725" cy="4457700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8" name="Platshållare för text 12">
            <a:extLst>
              <a:ext uri="{FF2B5EF4-FFF2-40B4-BE49-F238E27FC236}">
                <a16:creationId xmlns:a16="http://schemas.microsoft.com/office/drawing/2014/main" id="{A44A9ED9-E81A-7048-9742-BFFCBA1AEA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31633" y="418843"/>
            <a:ext cx="8722165" cy="851157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ntartidaRounded Essential Ligh" panose="02000000000000000000" pitchFamily="2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154956077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bg>
      <p:bgPr>
        <a:solidFill>
          <a:srgbClr val="E7E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B4A533B-A1FF-EA4F-970F-AB769728DA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6" r="8243" b="7022"/>
          <a:stretch/>
        </p:blipFill>
        <p:spPr>
          <a:xfrm>
            <a:off x="1114425" y="0"/>
            <a:ext cx="9244764" cy="6729413"/>
          </a:xfrm>
          <a:prstGeom prst="rect">
            <a:avLst/>
          </a:prstGeom>
          <a:solidFill>
            <a:srgbClr val="E7E7EA"/>
          </a:solidFill>
        </p:spPr>
      </p:pic>
    </p:spTree>
    <p:extLst>
      <p:ext uri="{BB962C8B-B14F-4D97-AF65-F5344CB8AC3E}">
        <p14:creationId xmlns:p14="http://schemas.microsoft.com/office/powerpoint/2010/main" val="144611299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CDDB286-0DB4-5345-9050-B17DB5173B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821"/>
          <a:stretch/>
        </p:blipFill>
        <p:spPr>
          <a:xfrm>
            <a:off x="0" y="5405534"/>
            <a:ext cx="12192000" cy="1452465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8E7CB013-0047-9D4F-A1BD-F241F4BE7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061" b="26984"/>
          <a:stretch/>
        </p:blipFill>
        <p:spPr>
          <a:xfrm>
            <a:off x="2400300" y="27525"/>
            <a:ext cx="9305613" cy="537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03436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4C55BB95-066D-104F-BAA3-AAD2D777DD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10" y="114301"/>
            <a:ext cx="10654540" cy="662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44064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Dokument">
            <a:extLst>
              <a:ext uri="{FF2B5EF4-FFF2-40B4-BE49-F238E27FC236}">
                <a16:creationId xmlns:a16="http://schemas.microsoft.com/office/drawing/2014/main" id="{C011F58F-7260-F240-960E-8605185F31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9508" y="5135020"/>
            <a:ext cx="780904" cy="780904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782FE7A1-D1E2-7C40-9E61-FB4AFED8E295}"/>
              </a:ext>
            </a:extLst>
          </p:cNvPr>
          <p:cNvSpPr txBox="1"/>
          <p:nvPr userDrawn="1"/>
        </p:nvSpPr>
        <p:spPr>
          <a:xfrm>
            <a:off x="872701" y="3607763"/>
            <a:ext cx="100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Nuvärde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61D407B3-FE8B-8C46-A0D3-51CE089BE12E}"/>
              </a:ext>
            </a:extLst>
          </p:cNvPr>
          <p:cNvSpPr txBox="1"/>
          <p:nvPr userDrawn="1"/>
        </p:nvSpPr>
        <p:spPr>
          <a:xfrm>
            <a:off x="5320759" y="3672040"/>
            <a:ext cx="2961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Målvärde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Halvvägs </a:t>
            </a:r>
            <a:r>
              <a:rPr lang="sv-SE" b="1">
                <a:solidFill>
                  <a:prstClr val="black"/>
                </a:solidFill>
                <a:latin typeface="Calibri" panose="020F0502020204030204"/>
              </a:rPr>
              <a:t>&amp; ett klimatneutralt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1">
                <a:solidFill>
                  <a:prstClr val="black"/>
                </a:solidFill>
                <a:latin typeface="Calibri" panose="020F0502020204030204"/>
              </a:rPr>
              <a:t>byggprojekt</a:t>
            </a:r>
            <a:endParaRPr kumimoji="0" lang="sv-SE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Höger klammerparentes 7">
            <a:extLst>
              <a:ext uri="{FF2B5EF4-FFF2-40B4-BE49-F238E27FC236}">
                <a16:creationId xmlns:a16="http://schemas.microsoft.com/office/drawing/2014/main" id="{0FD892CB-64A9-A243-A0AD-EF77BCD92A16}"/>
              </a:ext>
            </a:extLst>
          </p:cNvPr>
          <p:cNvSpPr/>
          <p:nvPr userDrawn="1"/>
        </p:nvSpPr>
        <p:spPr>
          <a:xfrm rot="5400000">
            <a:off x="3388529" y="2332817"/>
            <a:ext cx="418051" cy="3446408"/>
          </a:xfrm>
          <a:prstGeom prst="rightBrace">
            <a:avLst>
              <a:gd name="adj1" fmla="val 41436"/>
              <a:gd name="adj2" fmla="val 53067"/>
            </a:avLst>
          </a:prstGeom>
          <a:ln w="38100">
            <a:solidFill>
              <a:srgbClr val="00AB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Kub 8">
            <a:extLst>
              <a:ext uri="{FF2B5EF4-FFF2-40B4-BE49-F238E27FC236}">
                <a16:creationId xmlns:a16="http://schemas.microsoft.com/office/drawing/2014/main" id="{E4BF78E4-B5F9-5643-A072-4F3349C6D7FE}"/>
              </a:ext>
            </a:extLst>
          </p:cNvPr>
          <p:cNvSpPr/>
          <p:nvPr userDrawn="1"/>
        </p:nvSpPr>
        <p:spPr>
          <a:xfrm>
            <a:off x="1066001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486B84B8-D220-2744-A2A7-2A308186314B}"/>
              </a:ext>
            </a:extLst>
          </p:cNvPr>
          <p:cNvSpPr txBox="1"/>
          <p:nvPr userDrawn="1"/>
        </p:nvSpPr>
        <p:spPr>
          <a:xfrm>
            <a:off x="2972012" y="4268406"/>
            <a:ext cx="1251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Gapanalys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FFA2F39-7121-4B43-88CF-8038EE5AE3F4}"/>
              </a:ext>
            </a:extLst>
          </p:cNvPr>
          <p:cNvSpPr txBox="1"/>
          <p:nvPr userDrawn="1"/>
        </p:nvSpPr>
        <p:spPr>
          <a:xfrm>
            <a:off x="2496179" y="5915924"/>
            <a:ext cx="2202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Handlingsplan 2025 50%</a:t>
            </a:r>
          </a:p>
        </p:txBody>
      </p:sp>
      <p:cxnSp>
        <p:nvCxnSpPr>
          <p:cNvPr id="13" name="Rak koppling 9">
            <a:extLst>
              <a:ext uri="{FF2B5EF4-FFF2-40B4-BE49-F238E27FC236}">
                <a16:creationId xmlns:a16="http://schemas.microsoft.com/office/drawing/2014/main" id="{5D54CF31-CE53-9E4D-9378-91D12C404C99}"/>
              </a:ext>
            </a:extLst>
          </p:cNvPr>
          <p:cNvCxnSpPr>
            <a:cxnSpLocks/>
          </p:cNvCxnSpPr>
          <p:nvPr userDrawn="1"/>
        </p:nvCxnSpPr>
        <p:spPr>
          <a:xfrm>
            <a:off x="1791304" y="3349053"/>
            <a:ext cx="811695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ruta 13">
            <a:extLst>
              <a:ext uri="{FF2B5EF4-FFF2-40B4-BE49-F238E27FC236}">
                <a16:creationId xmlns:a16="http://schemas.microsoft.com/office/drawing/2014/main" id="{87A42275-7ED0-8F49-B43D-A36D86B2F55B}"/>
              </a:ext>
            </a:extLst>
          </p:cNvPr>
          <p:cNvSpPr txBox="1"/>
          <p:nvPr userDrawn="1"/>
        </p:nvSpPr>
        <p:spPr>
          <a:xfrm>
            <a:off x="2222491" y="3445712"/>
            <a:ext cx="2700646" cy="27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2021            2022            2023           2024</a:t>
            </a:r>
          </a:p>
        </p:txBody>
      </p:sp>
      <p:sp>
        <p:nvSpPr>
          <p:cNvPr id="15" name="Kub 14">
            <a:extLst>
              <a:ext uri="{FF2B5EF4-FFF2-40B4-BE49-F238E27FC236}">
                <a16:creationId xmlns:a16="http://schemas.microsoft.com/office/drawing/2014/main" id="{19333B16-B3B1-174E-9C11-E491075BF020}"/>
              </a:ext>
            </a:extLst>
          </p:cNvPr>
          <p:cNvSpPr/>
          <p:nvPr userDrawn="1"/>
        </p:nvSpPr>
        <p:spPr>
          <a:xfrm>
            <a:off x="5528651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Kub 15">
            <a:extLst>
              <a:ext uri="{FF2B5EF4-FFF2-40B4-BE49-F238E27FC236}">
                <a16:creationId xmlns:a16="http://schemas.microsoft.com/office/drawing/2014/main" id="{F4CACA1B-80CB-654B-AC92-83AE8DC75BEA}"/>
              </a:ext>
            </a:extLst>
          </p:cNvPr>
          <p:cNvSpPr/>
          <p:nvPr userDrawn="1"/>
        </p:nvSpPr>
        <p:spPr>
          <a:xfrm>
            <a:off x="9908254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506404BE-9A8E-2E41-A830-FBDD52274367}"/>
              </a:ext>
            </a:extLst>
          </p:cNvPr>
          <p:cNvSpPr txBox="1"/>
          <p:nvPr userDrawn="1"/>
        </p:nvSpPr>
        <p:spPr>
          <a:xfrm>
            <a:off x="6496354" y="3427884"/>
            <a:ext cx="303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2026         2027         2028         2028         2029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4D971E49-EEA5-AE40-9C48-A6F27F016D88}"/>
              </a:ext>
            </a:extLst>
          </p:cNvPr>
          <p:cNvSpPr txBox="1"/>
          <p:nvPr userDrawn="1"/>
        </p:nvSpPr>
        <p:spPr>
          <a:xfrm>
            <a:off x="9715370" y="3672039"/>
            <a:ext cx="1615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Klimatneutralt byggande</a:t>
            </a:r>
          </a:p>
        </p:txBody>
      </p:sp>
      <p:cxnSp>
        <p:nvCxnSpPr>
          <p:cNvPr id="19" name="Rak pil 18">
            <a:extLst>
              <a:ext uri="{FF2B5EF4-FFF2-40B4-BE49-F238E27FC236}">
                <a16:creationId xmlns:a16="http://schemas.microsoft.com/office/drawing/2014/main" id="{0AD9EA06-0469-2749-BBBB-E39266EA1001}"/>
              </a:ext>
            </a:extLst>
          </p:cNvPr>
          <p:cNvCxnSpPr>
            <a:cxnSpLocks/>
          </p:cNvCxnSpPr>
          <p:nvPr userDrawn="1"/>
        </p:nvCxnSpPr>
        <p:spPr>
          <a:xfrm>
            <a:off x="3489960" y="4637738"/>
            <a:ext cx="0" cy="424216"/>
          </a:xfrm>
          <a:prstGeom prst="straightConnector1">
            <a:avLst/>
          </a:prstGeom>
          <a:ln w="38100">
            <a:solidFill>
              <a:srgbClr val="00ABC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4EB8B819-A6AD-0747-99C5-A8AF009AE5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21" name="textruta 20">
            <a:extLst>
              <a:ext uri="{FF2B5EF4-FFF2-40B4-BE49-F238E27FC236}">
                <a16:creationId xmlns:a16="http://schemas.microsoft.com/office/drawing/2014/main" id="{268FF753-5F3A-5F44-96C2-31E4C952E768}"/>
              </a:ext>
            </a:extLst>
          </p:cNvPr>
          <p:cNvSpPr txBox="1"/>
          <p:nvPr userDrawn="1"/>
        </p:nvSpPr>
        <p:spPr>
          <a:xfrm>
            <a:off x="1985860" y="1684897"/>
            <a:ext cx="22149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sv-SE" sz="1600"/>
              <a:t>Midsommar 2021: Redovisa sitt klimatlöfte, därefter löpande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E4C89078-85D1-754C-AF98-673D5226F44C}"/>
              </a:ext>
            </a:extLst>
          </p:cNvPr>
          <p:cNvSpPr/>
          <p:nvPr userDrawn="1"/>
        </p:nvSpPr>
        <p:spPr>
          <a:xfrm>
            <a:off x="5601210" y="2455954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2025</a:t>
            </a:r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3B5D7A0F-62E1-C840-90EB-88BACB5410BB}"/>
              </a:ext>
            </a:extLst>
          </p:cNvPr>
          <p:cNvSpPr/>
          <p:nvPr userDrawn="1"/>
        </p:nvSpPr>
        <p:spPr>
          <a:xfrm>
            <a:off x="9989240" y="2402799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2030</a:t>
            </a:r>
            <a:endParaRPr lang="sv-SE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CD814902-4E9A-144F-A200-C0A301F62F15}"/>
              </a:ext>
            </a:extLst>
          </p:cNvPr>
          <p:cNvSpPr/>
          <p:nvPr userDrawn="1"/>
        </p:nvSpPr>
        <p:spPr>
          <a:xfrm>
            <a:off x="1188535" y="2417738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2020</a:t>
            </a:r>
            <a:endParaRPr lang="sv-SE"/>
          </a:p>
        </p:txBody>
      </p:sp>
      <p:cxnSp>
        <p:nvCxnSpPr>
          <p:cNvPr id="25" name="Rak pil 24">
            <a:extLst>
              <a:ext uri="{FF2B5EF4-FFF2-40B4-BE49-F238E27FC236}">
                <a16:creationId xmlns:a16="http://schemas.microsoft.com/office/drawing/2014/main" id="{CC6BE726-8767-C743-BFD2-D8AF1F78F92C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6179" y="2787070"/>
            <a:ext cx="0" cy="524176"/>
          </a:xfrm>
          <a:prstGeom prst="straightConnector1">
            <a:avLst/>
          </a:prstGeom>
          <a:ln w="38100">
            <a:solidFill>
              <a:srgbClr val="00ABC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latshållare för text 12">
            <a:extLst>
              <a:ext uri="{FF2B5EF4-FFF2-40B4-BE49-F238E27FC236}">
                <a16:creationId xmlns:a16="http://schemas.microsoft.com/office/drawing/2014/main" id="{81B0D856-8DC4-814D-9593-CDD0C77487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8953" y="455464"/>
            <a:ext cx="8281199" cy="667450"/>
          </a:xfrm>
        </p:spPr>
        <p:txBody>
          <a:bodyPr anchor="ctr">
            <a:normAutofit/>
          </a:bodyPr>
          <a:lstStyle>
            <a:lvl1pPr>
              <a:defRPr kumimoji="0" lang="sv-SE" sz="3100" b="1" i="0" u="none" strike="noStrike" kern="1200" cap="none" spc="0" normalizeH="0" baseline="0" dirty="0">
                <a:ln>
                  <a:noFill/>
                </a:ln>
                <a:solidFill>
                  <a:srgbClr val="00ABC2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97979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/>
      <p:bldP spid="11" grpId="0"/>
      <p:bldP spid="14" grpId="0"/>
      <p:bldP spid="15" grpId="0" animBg="1"/>
      <p:bldP spid="16" grpId="0" animBg="1"/>
      <p:bldP spid="17" grpId="0"/>
      <p:bldP spid="18" grpId="0"/>
    </p:bld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pic>
        <p:nvPicPr>
          <p:cNvPr id="5" name="Bildobjekt 4" descr="En bild som visar klocka, mätare, stad&#10;&#10;Beskrivning genererad med mycket hög exakthet">
            <a:extLst>
              <a:ext uri="{FF2B5EF4-FFF2-40B4-BE49-F238E27FC236}">
                <a16:creationId xmlns:a16="http://schemas.microsoft.com/office/drawing/2014/main" id="{7F61F104-7A33-444B-A21C-017F34CE1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02966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4F2F84A-DEF1-0B4B-8B8A-FFD2DFFF65B8}"/>
              </a:ext>
            </a:extLst>
          </p:cNvPr>
          <p:cNvSpPr txBox="1">
            <a:spLocks/>
          </p:cNvSpPr>
          <p:nvPr userDrawn="1"/>
        </p:nvSpPr>
        <p:spPr>
          <a:xfrm>
            <a:off x="3810729" y="653036"/>
            <a:ext cx="6905786" cy="799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>
                <a:solidFill>
                  <a:srgbClr val="EBF2F8"/>
                </a:solidFill>
                <a:latin typeface="AntartidaRounded Essential Ligh" panose="02000000000000000000" pitchFamily="2" charset="0"/>
              </a:rPr>
              <a:t>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F9A72B3-D3E7-9D44-96B3-37551B8AB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499" b="11157"/>
          <a:stretch/>
        </p:blipFill>
        <p:spPr>
          <a:xfrm>
            <a:off x="0" y="653036"/>
            <a:ext cx="3468677" cy="4072609"/>
          </a:xfrm>
          <a:prstGeom prst="rect">
            <a:avLst/>
          </a:prstGeom>
        </p:spPr>
      </p:pic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B98F920-5CB3-7448-ADD2-D3B46BDEEBFC}"/>
              </a:ext>
            </a:extLst>
          </p:cNvPr>
          <p:cNvSpPr txBox="1">
            <a:spLocks/>
          </p:cNvSpPr>
          <p:nvPr userDrawn="1"/>
        </p:nvSpPr>
        <p:spPr>
          <a:xfrm>
            <a:off x="3810729" y="1632849"/>
            <a:ext cx="7793207" cy="1808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2B83AA-7507-D148-BFF0-104290598B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03712" y="1920760"/>
            <a:ext cx="7050087" cy="4363640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BD006F84-F5F4-5F47-BA5F-A47A329E44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03711" y="418843"/>
            <a:ext cx="7050087" cy="1267724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ntartidaRounded Essential Ligh" panose="02000000000000000000" pitchFamily="2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87470918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121983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4A1FB4C-DD39-8E46-BC95-125A85959E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4" y="1931645"/>
            <a:ext cx="10080625" cy="43513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40043272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1B6CB08-7C11-B145-88A6-6B7A181E1B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2686" y="1691469"/>
            <a:ext cx="4979988" cy="3359150"/>
          </a:xfrm>
          <a:ln w="28575">
            <a:solidFill>
              <a:srgbClr val="174659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4FE454FE-FECB-B840-9099-10AA90DD97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65228" y="1691469"/>
            <a:ext cx="4979987" cy="3367087"/>
          </a:xfrm>
          <a:ln w="28575">
            <a:solidFill>
              <a:srgbClr val="8CC8CA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5FBED7-CBE5-374E-92EB-69919DC65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88" y="467042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73617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05854483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40245196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33392D-781B-4EEF-8147-E86F6006D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7CA15A-4D7D-4A51-BB68-955A2A49A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15434505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C7994-6360-46A2-A97E-4DBC7F6228D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Innehåll platshållare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Underrubrik">
            <a:extLst>
              <a:ext uri="{FF2B5EF4-FFF2-40B4-BE49-F238E27FC236}">
                <a16:creationId xmlns:a16="http://schemas.microsoft.com/office/drawing/2014/main" id="{8E042186-FCA8-476C-9A05-5A381609F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0000" y="756000"/>
            <a:ext cx="11112500" cy="396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 b="0"/>
            </a:lvl1pPr>
            <a:lvl2pPr marL="216000" indent="0">
              <a:buNone/>
              <a:defRPr/>
            </a:lvl2pPr>
            <a:lvl3pPr marL="468000" indent="0">
              <a:buNone/>
              <a:defRPr/>
            </a:lvl3pPr>
            <a:lvl4pPr marL="720000" indent="0">
              <a:buNone/>
              <a:defRPr/>
            </a:lvl4pPr>
            <a:lvl5pPr marL="936000" indent="0"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9" name="Huvudrubrik">
            <a:extLst>
              <a:ext uri="{FF2B5EF4-FFF2-40B4-BE49-F238E27FC236}">
                <a16:creationId xmlns:a16="http://schemas.microsoft.com/office/drawing/2014/main" id="{D1926C1C-499A-4124-8813-706B24D3C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00737970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E92597B-C4A8-6E4A-A2E3-AC3DB213D92B}"/>
              </a:ext>
            </a:extLst>
          </p:cNvPr>
          <p:cNvSpPr/>
          <p:nvPr/>
        </p:nvSpPr>
        <p:spPr>
          <a:xfrm>
            <a:off x="0" y="3141134"/>
            <a:ext cx="12192000" cy="2722033"/>
          </a:xfrm>
          <a:prstGeom prst="rect">
            <a:avLst/>
          </a:prstGeom>
          <a:solidFill>
            <a:srgbClr val="FA67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344D05-B00A-D24B-9BA6-E2B5D87DFBD1}"/>
              </a:ext>
            </a:extLst>
          </p:cNvPr>
          <p:cNvSpPr/>
          <p:nvPr/>
        </p:nvSpPr>
        <p:spPr>
          <a:xfrm>
            <a:off x="0" y="3018367"/>
            <a:ext cx="12192000" cy="2844800"/>
          </a:xfrm>
          <a:prstGeom prst="rect">
            <a:avLst/>
          </a:prstGeom>
          <a:solidFill>
            <a:srgbClr val="F47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CCDD84-9C6B-DF42-9E65-0AB550A90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017" y="6275918"/>
            <a:ext cx="1843616" cy="38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C403DEBE-065C-0846-A77B-BBF319DA4441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0" y="0"/>
            <a:ext cx="12192000" cy="301789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7" y="3428999"/>
            <a:ext cx="9144000" cy="1967091"/>
          </a:xfrm>
        </p:spPr>
        <p:txBody>
          <a:bodyPr lIns="0" tIns="0" rIns="0" bIns="0">
            <a:normAutofit/>
          </a:bodyPr>
          <a:lstStyle>
            <a:lvl1pPr algn="ctr">
              <a:defRPr sz="5333" b="0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EED380A4-5C5F-C84B-869B-224AA55BEA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71017" y="5568951"/>
            <a:ext cx="1843200" cy="129116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067" b="1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BAEA23AE-9998-A449-8DB9-0F59E4668E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489649" y="2416248"/>
            <a:ext cx="1200000" cy="120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latin typeface="Barlow Semi Condensed" pitchFamily="2" charset="77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1331796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pitel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53AE47-D4ED-9E41-A230-9F96BE82A7A2}"/>
              </a:ext>
            </a:extLst>
          </p:cNvPr>
          <p:cNvSpPr/>
          <p:nvPr/>
        </p:nvSpPr>
        <p:spPr>
          <a:xfrm>
            <a:off x="0" y="3141134"/>
            <a:ext cx="12192000" cy="2722033"/>
          </a:xfrm>
          <a:prstGeom prst="rect">
            <a:avLst/>
          </a:prstGeom>
          <a:solidFill>
            <a:srgbClr val="FA67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6F2496-DC1C-E947-B7CA-6AD721D55C54}"/>
              </a:ext>
            </a:extLst>
          </p:cNvPr>
          <p:cNvSpPr/>
          <p:nvPr/>
        </p:nvSpPr>
        <p:spPr>
          <a:xfrm>
            <a:off x="-6350" y="0"/>
            <a:ext cx="12198351" cy="6858000"/>
          </a:xfrm>
          <a:prstGeom prst="rect">
            <a:avLst/>
          </a:prstGeom>
          <a:solidFill>
            <a:srgbClr val="E65B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97" y="2385248"/>
            <a:ext cx="9144000" cy="1967091"/>
          </a:xfrm>
        </p:spPr>
        <p:txBody>
          <a:bodyPr lIns="0" tIns="0" rIns="0" bIns="0">
            <a:normAutofit/>
          </a:bodyPr>
          <a:lstStyle>
            <a:lvl1pPr algn="ctr">
              <a:defRPr sz="5333" b="0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23378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grafik mot bg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4BC6E-B4A7-3646-B077-49653D8B134E}"/>
              </a:ext>
            </a:extLst>
          </p:cNvPr>
          <p:cNvSpPr/>
          <p:nvPr/>
        </p:nvSpPr>
        <p:spPr>
          <a:xfrm>
            <a:off x="0" y="0"/>
            <a:ext cx="12192000" cy="6072717"/>
          </a:xfrm>
          <a:prstGeom prst="rect">
            <a:avLst/>
          </a:prstGeom>
          <a:solidFill>
            <a:srgbClr val="DBF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B60EF4F9-AA3E-0A4B-92CA-04E684A51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56351"/>
            <a:ext cx="1320800" cy="27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36" y="706973"/>
            <a:ext cx="7768515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529364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FFD0BD3-C2E6-FB47-8FF9-C44D0F122BC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724400" y="6311900"/>
            <a:ext cx="2743200" cy="366184"/>
          </a:xfrm>
        </p:spPr>
        <p:txBody>
          <a:bodyPr anchor="b" anchorCtr="0"/>
          <a:lstStyle>
            <a:lvl1pPr algn="ctr">
              <a:defRPr sz="800" b="0" i="0" smtClean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14F6C-A8F5-BC49-8736-50497E7B9A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065684" y="6311900"/>
            <a:ext cx="2743200" cy="366184"/>
          </a:xfrm>
        </p:spPr>
        <p:txBody>
          <a:bodyPr lIns="0" tIns="0" rIns="0" bIns="0" anchor="b" anchorCtr="0"/>
          <a:lstStyle>
            <a:lvl1pPr>
              <a:defRPr sz="1333" smtClean="0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pPr>
              <a:defRPr/>
            </a:pPr>
            <a:fld id="{06317444-3F3B-DD48-9437-6EBDEC0973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49CE26-CB38-E746-95D0-2C7EE0A3BD17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91236" y="1476755"/>
            <a:ext cx="11417648" cy="43895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67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956316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pbild + text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F6D29D1-8C37-6248-92E0-3F6663C0DA64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0" y="0"/>
            <a:ext cx="12192000" cy="27018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421AEF-4637-DA43-92B4-E46E032841AE}"/>
              </a:ext>
            </a:extLst>
          </p:cNvPr>
          <p:cNvSpPr/>
          <p:nvPr userDrawn="1"/>
        </p:nvSpPr>
        <p:spPr>
          <a:xfrm>
            <a:off x="-6203" y="2701809"/>
            <a:ext cx="12192001" cy="3371615"/>
          </a:xfrm>
          <a:prstGeom prst="rect">
            <a:avLst/>
          </a:prstGeom>
          <a:solidFill>
            <a:srgbClr val="FED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0707" y="3544711"/>
            <a:ext cx="7779044" cy="23242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707" y="2892921"/>
            <a:ext cx="7779044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E65B1F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F7EC2075-5584-CE4A-AB66-3D0D4FA6C4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312404"/>
            <a:ext cx="2743200" cy="365125"/>
          </a:xfrm>
        </p:spPr>
        <p:txBody>
          <a:bodyPr anchor="b" anchorCtr="0"/>
          <a:lstStyle>
            <a:lvl1pPr algn="ctr">
              <a:defRPr sz="800" b="0" i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endParaRPr lang="sv-SE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6960EF7-2F2E-764C-B905-708596BE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5684" y="6312404"/>
            <a:ext cx="2743200" cy="365125"/>
          </a:xfrm>
        </p:spPr>
        <p:txBody>
          <a:bodyPr lIns="0" tIns="0" rIns="0" bIns="0" anchor="b" anchorCtr="0"/>
          <a:lstStyle>
            <a:lvl1pPr>
              <a:defRPr sz="1333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fld id="{51DD8936-0D34-7542-86B3-5EEABA21406C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A6879FD-8DE6-C441-8AEA-9E6BD5F4C0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708" y="6356351"/>
            <a:ext cx="1320153" cy="27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30836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44220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+ grafik mot bg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4BC6E-B4A7-3646-B077-49653D8B134E}"/>
              </a:ext>
            </a:extLst>
          </p:cNvPr>
          <p:cNvSpPr/>
          <p:nvPr/>
        </p:nvSpPr>
        <p:spPr>
          <a:xfrm>
            <a:off x="0" y="0"/>
            <a:ext cx="12192000" cy="6072717"/>
          </a:xfrm>
          <a:prstGeom prst="rect">
            <a:avLst/>
          </a:prstGeom>
          <a:solidFill>
            <a:srgbClr val="DBF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B60EF4F9-AA3E-0A4B-92CA-04E684A51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56351"/>
            <a:ext cx="1320800" cy="27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36" y="706973"/>
            <a:ext cx="7768515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529364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FFD0BD3-C2E6-FB47-8FF9-C44D0F122BC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724400" y="6311900"/>
            <a:ext cx="2743200" cy="366184"/>
          </a:xfrm>
        </p:spPr>
        <p:txBody>
          <a:bodyPr anchor="b" anchorCtr="0"/>
          <a:lstStyle>
            <a:lvl1pPr algn="ctr">
              <a:defRPr sz="800" b="0" i="0" smtClean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14F6C-A8F5-BC49-8736-50497E7B9A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065684" y="6311900"/>
            <a:ext cx="2743200" cy="366184"/>
          </a:xfrm>
        </p:spPr>
        <p:txBody>
          <a:bodyPr lIns="0" tIns="0" rIns="0" bIns="0" anchor="b" anchorCtr="0"/>
          <a:lstStyle>
            <a:lvl1pPr>
              <a:defRPr sz="1333" smtClean="0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pPr>
              <a:defRPr/>
            </a:pPr>
            <a:fld id="{06317444-3F3B-DD48-9437-6EBDEC0973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49CE26-CB38-E746-95D0-2C7EE0A3BD17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91236" y="1476755"/>
            <a:ext cx="11417648" cy="43895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67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158721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937643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767238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pic>
        <p:nvPicPr>
          <p:cNvPr id="5" name="Bildobjekt 4" descr="En bild som visar klocka, mätare, stad&#10;&#10;Beskrivning genererad med mycket hög exakthet">
            <a:extLst>
              <a:ext uri="{FF2B5EF4-FFF2-40B4-BE49-F238E27FC236}">
                <a16:creationId xmlns:a16="http://schemas.microsoft.com/office/drawing/2014/main" id="{7F61F104-7A33-444B-A21C-017F34CE1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30662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orisontel bild med en text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389717" y="3423456"/>
            <a:ext cx="7315200" cy="356258"/>
          </a:xfrm>
        </p:spPr>
        <p:txBody>
          <a:bodyPr anchor="b"/>
          <a:lstStyle>
            <a:lvl1pPr algn="l">
              <a:defRPr sz="1500" b="1"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0" y="8"/>
            <a:ext cx="12192000" cy="3078287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2389717" y="4005064"/>
            <a:ext cx="7315200" cy="804862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58A7AC07-0BB5-46AA-9232-362568D896E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9A3FEA8-6F05-4D4D-98D4-2BDCBCB6536E}" type="datetime1">
              <a:rPr lang="sv-SE" smtClean="0"/>
              <a:pPr/>
              <a:t>2026-02-03</a:t>
            </a:fld>
            <a:endParaRPr lang="en-US"/>
          </a:p>
        </p:txBody>
      </p:sp>
      <p:sp>
        <p:nvSpPr>
          <p:cNvPr id="16" name="Platshållare för bildnummer 5">
            <a:extLst>
              <a:ext uri="{FF2B5EF4-FFF2-40B4-BE49-F238E27FC236}">
                <a16:creationId xmlns:a16="http://schemas.microsoft.com/office/drawing/2014/main" id="{955010E3-2116-40C2-97D1-3CEA88A10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39D35A5C-D48A-4CE4-BC02-F4CE2E908B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en-US"/>
              <a:t>treano.se</a:t>
            </a:r>
          </a:p>
        </p:txBody>
      </p:sp>
    </p:spTree>
    <p:extLst>
      <p:ext uri="{BB962C8B-B14F-4D97-AF65-F5344CB8AC3E}">
        <p14:creationId xmlns:p14="http://schemas.microsoft.com/office/powerpoint/2010/main" val="145734932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Inledning eller kapitelavde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448F2EF-D19A-4C01-B7FA-0C8E213F03B4}"/>
              </a:ext>
            </a:extLst>
          </p:cNvPr>
          <p:cNvSpPr/>
          <p:nvPr userDrawn="1"/>
        </p:nvSpPr>
        <p:spPr>
          <a:xfrm>
            <a:off x="0" y="4"/>
            <a:ext cx="12192000" cy="6093292"/>
          </a:xfrm>
          <a:prstGeom prst="rect">
            <a:avLst/>
          </a:prstGeom>
          <a:solidFill>
            <a:srgbClr val="003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sz="135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14400" y="1310118"/>
            <a:ext cx="103632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828800" y="2862143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9" name="Platshållare för datum 3">
            <a:extLst>
              <a:ext uri="{FF2B5EF4-FFF2-40B4-BE49-F238E27FC236}">
                <a16:creationId xmlns:a16="http://schemas.microsoft.com/office/drawing/2014/main" id="{F612F980-C95B-4F3C-B94E-2E828BABC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9A3FEA8-6F05-4D4D-98D4-2BDCBCB6536E}" type="datetime1">
              <a:rPr lang="sv-SE" smtClean="0"/>
              <a:pPr/>
              <a:t>2026-02-03</a:t>
            </a:fld>
            <a:endParaRPr lang="en-US"/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0D1580FC-8779-470E-8F63-5E2386B7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latshållare för sidfot 4">
            <a:extLst>
              <a:ext uri="{FF2B5EF4-FFF2-40B4-BE49-F238E27FC236}">
                <a16:creationId xmlns:a16="http://schemas.microsoft.com/office/drawing/2014/main" id="{20791AF3-5299-455C-B9E9-528EE3BAF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en-US"/>
              <a:t>treano.se</a:t>
            </a:r>
          </a:p>
        </p:txBody>
      </p:sp>
    </p:spTree>
    <p:extLst>
      <p:ext uri="{BB962C8B-B14F-4D97-AF65-F5344CB8AC3E}">
        <p14:creationId xmlns:p14="http://schemas.microsoft.com/office/powerpoint/2010/main" val="197621586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text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8" y="620688"/>
            <a:ext cx="9359919" cy="699466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9353067" cy="4284753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9A3FEA8-6F05-4D4D-98D4-2BDCBCB6536E}" type="datetime1">
              <a:rPr lang="sv-SE" smtClean="0"/>
              <a:pPr/>
              <a:t>2026-02-03</a:t>
            </a:fld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EA45E454-FB17-4289-8FA8-9C1D667C9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en-US"/>
              <a:t>treano.se</a:t>
            </a:r>
          </a:p>
        </p:txBody>
      </p:sp>
    </p:spTree>
    <p:extLst>
      <p:ext uri="{BB962C8B-B14F-4D97-AF65-F5344CB8AC3E}">
        <p14:creationId xmlns:p14="http://schemas.microsoft.com/office/powerpoint/2010/main" val="293280959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9A3FEA8-6F05-4D4D-98D4-2BDCBCB6536E}" type="datetime1">
              <a:rPr lang="sv-SE" smtClean="0"/>
              <a:pPr/>
              <a:t>2026-02-03</a:t>
            </a:fld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14104E81-EFB7-474F-91ED-A072095458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5" y="668916"/>
            <a:ext cx="10652640" cy="599844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5" name="Underrubrik 2">
            <a:extLst>
              <a:ext uri="{FF2B5EF4-FFF2-40B4-BE49-F238E27FC236}">
                <a16:creationId xmlns:a16="http://schemas.microsoft.com/office/drawing/2014/main" id="{700F3CCC-AE00-4760-BD27-7FD86DCD4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7" y="1628801"/>
            <a:ext cx="5030732" cy="4321210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11A73-83B9-4C84-8D23-D45717D6E3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0017" y="1628616"/>
            <a:ext cx="5037139" cy="432066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50">
                <a:latin typeface="Futura PT Book" panose="020B0502020204020303" pitchFamily="34" charset="0"/>
              </a:defRPr>
            </a:lvl1pPr>
            <a:lvl2pPr marL="342892" indent="0">
              <a:buFontTx/>
              <a:buNone/>
              <a:defRPr sz="1350"/>
            </a:lvl2pPr>
            <a:lvl3pPr marL="685783" indent="0">
              <a:buFontTx/>
              <a:buNone/>
              <a:defRPr sz="1350"/>
            </a:lvl3pPr>
            <a:lvl4pPr marL="1028675" indent="0">
              <a:buFontTx/>
              <a:buNone/>
              <a:defRPr sz="1350"/>
            </a:lvl4pPr>
            <a:lvl5pPr marL="1371566" indent="0">
              <a:buFontTx/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498B6DA4-A699-40F3-97E5-0204BB1D52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en-US"/>
              <a:t>treano.se</a:t>
            </a:r>
          </a:p>
        </p:txBody>
      </p:sp>
    </p:spTree>
    <p:extLst>
      <p:ext uri="{BB962C8B-B14F-4D97-AF65-F5344CB8AC3E}">
        <p14:creationId xmlns:p14="http://schemas.microsoft.com/office/powerpoint/2010/main" val="166954851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en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5" y="668916"/>
            <a:ext cx="5037584" cy="599844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7" y="1960790"/>
            <a:ext cx="5030732" cy="3984399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9A3FEA8-6F05-4D4D-98D4-2BDCBCB6536E}" type="datetime1">
              <a:rPr lang="sv-SE" smtClean="0"/>
              <a:pPr/>
              <a:t>2026-02-03</a:t>
            </a:fld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BFBCC-ECBF-4CFB-AEF7-3BA944D858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29164" y="0"/>
            <a:ext cx="5562600" cy="5945188"/>
          </a:xfrm>
        </p:spPr>
        <p:txBody>
          <a:bodyPr/>
          <a:lstStyle/>
          <a:p>
            <a:endParaRPr lang="en-SE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F092351C-F85E-4198-ADE2-12AF8C93F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en-US"/>
              <a:t>treano.se</a:t>
            </a:r>
          </a:p>
        </p:txBody>
      </p:sp>
    </p:spTree>
    <p:extLst>
      <p:ext uri="{BB962C8B-B14F-4D97-AF65-F5344CB8AC3E}">
        <p14:creationId xmlns:p14="http://schemas.microsoft.com/office/powerpoint/2010/main" val="33299116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27448" y="3430222"/>
            <a:ext cx="4248472" cy="356258"/>
          </a:xfrm>
        </p:spPr>
        <p:txBody>
          <a:bodyPr anchor="b"/>
          <a:lstStyle>
            <a:lvl1pPr algn="l">
              <a:defRPr sz="1500" b="1"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0" y="8"/>
            <a:ext cx="12192000" cy="3078287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127448" y="4110191"/>
            <a:ext cx="4248472" cy="1695066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58A7AC07-0BB5-46AA-9232-362568D896E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9A3FEA8-6F05-4D4D-98D4-2BDCBCB6536E}" type="datetime1">
              <a:rPr lang="sv-SE" smtClean="0"/>
              <a:pPr/>
              <a:t>2026-02-03</a:t>
            </a:fld>
            <a:endParaRPr lang="en-US"/>
          </a:p>
        </p:txBody>
      </p:sp>
      <p:sp>
        <p:nvSpPr>
          <p:cNvPr id="16" name="Platshållare för bildnummer 5">
            <a:extLst>
              <a:ext uri="{FF2B5EF4-FFF2-40B4-BE49-F238E27FC236}">
                <a16:creationId xmlns:a16="http://schemas.microsoft.com/office/drawing/2014/main" id="{955010E3-2116-40C2-97D1-3CEA88A10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6A69DB8E-72FE-4E97-B647-871CD1656AA8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312024" y="4110198"/>
            <a:ext cx="4248472" cy="1695067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C53009A6-FCD9-4800-8A03-932B7BC06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en-US"/>
              <a:t>treano.se</a:t>
            </a:r>
          </a:p>
        </p:txBody>
      </p:sp>
    </p:spTree>
    <p:extLst>
      <p:ext uri="{BB962C8B-B14F-4D97-AF65-F5344CB8AC3E}">
        <p14:creationId xmlns:p14="http://schemas.microsoft.com/office/powerpoint/2010/main" val="410100175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2C8D9C93-1DB7-408E-89E5-1827952409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9A3FEA8-6F05-4D4D-98D4-2BDCBCB6536E}" type="datetime1">
              <a:rPr lang="sv-SE" smtClean="0"/>
              <a:pPr/>
              <a:t>2026-02-03</a:t>
            </a:fld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F7686079-C81C-40EE-8D6F-2B2E7BF17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C397230B-7F77-46BC-8F3E-F399ABAF8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en-US"/>
              <a:t>treano.se</a:t>
            </a:r>
          </a:p>
        </p:txBody>
      </p:sp>
    </p:spTree>
    <p:extLst>
      <p:ext uri="{BB962C8B-B14F-4D97-AF65-F5344CB8AC3E}">
        <p14:creationId xmlns:p14="http://schemas.microsoft.com/office/powerpoint/2010/main" val="276570459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8" y="620688"/>
            <a:ext cx="9359919" cy="699466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9353067" cy="4284753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0"/>
            <a:ext cx="360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EA45E454-FB17-4289-8FA8-9C1D667C9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067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438605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8AF9CF0-043B-6C44-A12F-70AD9ACF0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864" b="16691"/>
          <a:stretch/>
        </p:blipFill>
        <p:spPr>
          <a:xfrm>
            <a:off x="-37539" y="1"/>
            <a:ext cx="12229539" cy="6858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E76A122-A80B-1843-B61B-A1CF55CE27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24192" y="5245192"/>
            <a:ext cx="2622062" cy="102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9527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4F2F84A-DEF1-0B4B-8B8A-FFD2DFFF65B8}"/>
              </a:ext>
            </a:extLst>
          </p:cNvPr>
          <p:cNvSpPr txBox="1">
            <a:spLocks/>
          </p:cNvSpPr>
          <p:nvPr userDrawn="1"/>
        </p:nvSpPr>
        <p:spPr>
          <a:xfrm>
            <a:off x="2631634" y="754399"/>
            <a:ext cx="6905786" cy="799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b="1">
              <a:solidFill>
                <a:schemeClr val="bg1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F9A72B3-D3E7-9D44-96B3-37551B8AB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499" b="11157"/>
          <a:stretch/>
        </p:blipFill>
        <p:spPr>
          <a:xfrm>
            <a:off x="0" y="183804"/>
            <a:ext cx="2333571" cy="273986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D83B4A05-9797-C84D-BEE6-E32D4607F4E8}"/>
              </a:ext>
            </a:extLst>
          </p:cNvPr>
          <p:cNvSpPr/>
          <p:nvPr userDrawn="1"/>
        </p:nvSpPr>
        <p:spPr>
          <a:xfrm>
            <a:off x="2631634" y="1777037"/>
            <a:ext cx="7930225" cy="4221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endParaRPr lang="sv-SE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FEB6AF-9D25-4340-9377-5DC6DF5B222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31634" y="1777037"/>
            <a:ext cx="8721725" cy="4457700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8" name="Platshållare för text 12">
            <a:extLst>
              <a:ext uri="{FF2B5EF4-FFF2-40B4-BE49-F238E27FC236}">
                <a16:creationId xmlns:a16="http://schemas.microsoft.com/office/drawing/2014/main" id="{A44A9ED9-E81A-7048-9742-BFFCBA1AEA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31633" y="418843"/>
            <a:ext cx="8722165" cy="851157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ntartidaRounded Essential Ligh" panose="02000000000000000000" pitchFamily="2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378291178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65889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bg>
      <p:bgPr>
        <a:solidFill>
          <a:srgbClr val="E7E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B4A533B-A1FF-EA4F-970F-AB769728DA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6" r="8243" b="7022"/>
          <a:stretch/>
        </p:blipFill>
        <p:spPr>
          <a:xfrm>
            <a:off x="1114425" y="0"/>
            <a:ext cx="9244764" cy="6729413"/>
          </a:xfrm>
          <a:prstGeom prst="rect">
            <a:avLst/>
          </a:prstGeom>
          <a:solidFill>
            <a:srgbClr val="E7E7EA"/>
          </a:solidFill>
        </p:spPr>
      </p:pic>
    </p:spTree>
    <p:extLst>
      <p:ext uri="{BB962C8B-B14F-4D97-AF65-F5344CB8AC3E}">
        <p14:creationId xmlns:p14="http://schemas.microsoft.com/office/powerpoint/2010/main" val="115568432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CDDB286-0DB4-5345-9050-B17DB5173B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821"/>
          <a:stretch/>
        </p:blipFill>
        <p:spPr>
          <a:xfrm>
            <a:off x="0" y="5405534"/>
            <a:ext cx="12192000" cy="1452465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8E7CB013-0047-9D4F-A1BD-F241F4BE7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061" b="26984"/>
          <a:stretch/>
        </p:blipFill>
        <p:spPr>
          <a:xfrm>
            <a:off x="2400300" y="27525"/>
            <a:ext cx="9305613" cy="537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1368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4C55BB95-066D-104F-BAA3-AAD2D777DD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10" y="114301"/>
            <a:ext cx="10654540" cy="662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58222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Dokument">
            <a:extLst>
              <a:ext uri="{FF2B5EF4-FFF2-40B4-BE49-F238E27FC236}">
                <a16:creationId xmlns:a16="http://schemas.microsoft.com/office/drawing/2014/main" id="{C011F58F-7260-F240-960E-8605185F31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9508" y="5135020"/>
            <a:ext cx="780904" cy="780904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782FE7A1-D1E2-7C40-9E61-FB4AFED8E295}"/>
              </a:ext>
            </a:extLst>
          </p:cNvPr>
          <p:cNvSpPr txBox="1"/>
          <p:nvPr userDrawn="1"/>
        </p:nvSpPr>
        <p:spPr>
          <a:xfrm>
            <a:off x="872701" y="3607763"/>
            <a:ext cx="100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Nuvärde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61D407B3-FE8B-8C46-A0D3-51CE089BE12E}"/>
              </a:ext>
            </a:extLst>
          </p:cNvPr>
          <p:cNvSpPr txBox="1"/>
          <p:nvPr userDrawn="1"/>
        </p:nvSpPr>
        <p:spPr>
          <a:xfrm>
            <a:off x="5320759" y="3672040"/>
            <a:ext cx="2961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Målvärde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Halvvägs </a:t>
            </a:r>
            <a:r>
              <a:rPr lang="sv-SE" b="1">
                <a:solidFill>
                  <a:prstClr val="black"/>
                </a:solidFill>
                <a:latin typeface="Calibri" panose="020F0502020204030204"/>
              </a:rPr>
              <a:t>&amp; ett klimatneutralt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1">
                <a:solidFill>
                  <a:prstClr val="black"/>
                </a:solidFill>
                <a:latin typeface="Calibri" panose="020F0502020204030204"/>
              </a:rPr>
              <a:t>byggprojekt</a:t>
            </a:r>
            <a:endParaRPr kumimoji="0" lang="sv-SE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Höger klammerparentes 7">
            <a:extLst>
              <a:ext uri="{FF2B5EF4-FFF2-40B4-BE49-F238E27FC236}">
                <a16:creationId xmlns:a16="http://schemas.microsoft.com/office/drawing/2014/main" id="{0FD892CB-64A9-A243-A0AD-EF77BCD92A16}"/>
              </a:ext>
            </a:extLst>
          </p:cNvPr>
          <p:cNvSpPr/>
          <p:nvPr userDrawn="1"/>
        </p:nvSpPr>
        <p:spPr>
          <a:xfrm rot="5400000">
            <a:off x="3388529" y="2332817"/>
            <a:ext cx="418051" cy="3446408"/>
          </a:xfrm>
          <a:prstGeom prst="rightBrace">
            <a:avLst>
              <a:gd name="adj1" fmla="val 41436"/>
              <a:gd name="adj2" fmla="val 53067"/>
            </a:avLst>
          </a:prstGeom>
          <a:ln w="38100">
            <a:solidFill>
              <a:srgbClr val="00AB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Kub 8">
            <a:extLst>
              <a:ext uri="{FF2B5EF4-FFF2-40B4-BE49-F238E27FC236}">
                <a16:creationId xmlns:a16="http://schemas.microsoft.com/office/drawing/2014/main" id="{E4BF78E4-B5F9-5643-A072-4F3349C6D7FE}"/>
              </a:ext>
            </a:extLst>
          </p:cNvPr>
          <p:cNvSpPr/>
          <p:nvPr userDrawn="1"/>
        </p:nvSpPr>
        <p:spPr>
          <a:xfrm>
            <a:off x="1066001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486B84B8-D220-2744-A2A7-2A308186314B}"/>
              </a:ext>
            </a:extLst>
          </p:cNvPr>
          <p:cNvSpPr txBox="1"/>
          <p:nvPr userDrawn="1"/>
        </p:nvSpPr>
        <p:spPr>
          <a:xfrm>
            <a:off x="2972012" y="4268406"/>
            <a:ext cx="1251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Gapanalys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FFA2F39-7121-4B43-88CF-8038EE5AE3F4}"/>
              </a:ext>
            </a:extLst>
          </p:cNvPr>
          <p:cNvSpPr txBox="1"/>
          <p:nvPr userDrawn="1"/>
        </p:nvSpPr>
        <p:spPr>
          <a:xfrm>
            <a:off x="2496179" y="5915924"/>
            <a:ext cx="2202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Handlingsplan 2025 50%</a:t>
            </a:r>
          </a:p>
        </p:txBody>
      </p:sp>
      <p:cxnSp>
        <p:nvCxnSpPr>
          <p:cNvPr id="13" name="Rak koppling 9">
            <a:extLst>
              <a:ext uri="{FF2B5EF4-FFF2-40B4-BE49-F238E27FC236}">
                <a16:creationId xmlns:a16="http://schemas.microsoft.com/office/drawing/2014/main" id="{5D54CF31-CE53-9E4D-9378-91D12C404C99}"/>
              </a:ext>
            </a:extLst>
          </p:cNvPr>
          <p:cNvCxnSpPr>
            <a:cxnSpLocks/>
          </p:cNvCxnSpPr>
          <p:nvPr userDrawn="1"/>
        </p:nvCxnSpPr>
        <p:spPr>
          <a:xfrm>
            <a:off x="1791304" y="3349053"/>
            <a:ext cx="811695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ruta 13">
            <a:extLst>
              <a:ext uri="{FF2B5EF4-FFF2-40B4-BE49-F238E27FC236}">
                <a16:creationId xmlns:a16="http://schemas.microsoft.com/office/drawing/2014/main" id="{87A42275-7ED0-8F49-B43D-A36D86B2F55B}"/>
              </a:ext>
            </a:extLst>
          </p:cNvPr>
          <p:cNvSpPr txBox="1"/>
          <p:nvPr userDrawn="1"/>
        </p:nvSpPr>
        <p:spPr>
          <a:xfrm>
            <a:off x="2222491" y="3445712"/>
            <a:ext cx="2700646" cy="27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2021            2022            2023           2024</a:t>
            </a:r>
          </a:p>
        </p:txBody>
      </p:sp>
      <p:sp>
        <p:nvSpPr>
          <p:cNvPr id="15" name="Kub 14">
            <a:extLst>
              <a:ext uri="{FF2B5EF4-FFF2-40B4-BE49-F238E27FC236}">
                <a16:creationId xmlns:a16="http://schemas.microsoft.com/office/drawing/2014/main" id="{19333B16-B3B1-174E-9C11-E491075BF020}"/>
              </a:ext>
            </a:extLst>
          </p:cNvPr>
          <p:cNvSpPr/>
          <p:nvPr userDrawn="1"/>
        </p:nvSpPr>
        <p:spPr>
          <a:xfrm>
            <a:off x="5528651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Kub 15">
            <a:extLst>
              <a:ext uri="{FF2B5EF4-FFF2-40B4-BE49-F238E27FC236}">
                <a16:creationId xmlns:a16="http://schemas.microsoft.com/office/drawing/2014/main" id="{F4CACA1B-80CB-654B-AC92-83AE8DC75BEA}"/>
              </a:ext>
            </a:extLst>
          </p:cNvPr>
          <p:cNvSpPr/>
          <p:nvPr userDrawn="1"/>
        </p:nvSpPr>
        <p:spPr>
          <a:xfrm>
            <a:off x="9908254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506404BE-9A8E-2E41-A830-FBDD52274367}"/>
              </a:ext>
            </a:extLst>
          </p:cNvPr>
          <p:cNvSpPr txBox="1"/>
          <p:nvPr userDrawn="1"/>
        </p:nvSpPr>
        <p:spPr>
          <a:xfrm>
            <a:off x="6496354" y="3427884"/>
            <a:ext cx="303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2026         2027         2028         2028         2029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4D971E49-EEA5-AE40-9C48-A6F27F016D88}"/>
              </a:ext>
            </a:extLst>
          </p:cNvPr>
          <p:cNvSpPr txBox="1"/>
          <p:nvPr userDrawn="1"/>
        </p:nvSpPr>
        <p:spPr>
          <a:xfrm>
            <a:off x="9715370" y="3672039"/>
            <a:ext cx="1615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Klimatneutralt byggande</a:t>
            </a:r>
          </a:p>
        </p:txBody>
      </p:sp>
      <p:cxnSp>
        <p:nvCxnSpPr>
          <p:cNvPr id="19" name="Rak pil 18">
            <a:extLst>
              <a:ext uri="{FF2B5EF4-FFF2-40B4-BE49-F238E27FC236}">
                <a16:creationId xmlns:a16="http://schemas.microsoft.com/office/drawing/2014/main" id="{0AD9EA06-0469-2749-BBBB-E39266EA1001}"/>
              </a:ext>
            </a:extLst>
          </p:cNvPr>
          <p:cNvCxnSpPr>
            <a:cxnSpLocks/>
          </p:cNvCxnSpPr>
          <p:nvPr userDrawn="1"/>
        </p:nvCxnSpPr>
        <p:spPr>
          <a:xfrm>
            <a:off x="3489960" y="4637738"/>
            <a:ext cx="0" cy="424216"/>
          </a:xfrm>
          <a:prstGeom prst="straightConnector1">
            <a:avLst/>
          </a:prstGeom>
          <a:ln w="38100">
            <a:solidFill>
              <a:srgbClr val="00ABC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4EB8B819-A6AD-0747-99C5-A8AF009AE5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21" name="textruta 20">
            <a:extLst>
              <a:ext uri="{FF2B5EF4-FFF2-40B4-BE49-F238E27FC236}">
                <a16:creationId xmlns:a16="http://schemas.microsoft.com/office/drawing/2014/main" id="{268FF753-5F3A-5F44-96C2-31E4C952E768}"/>
              </a:ext>
            </a:extLst>
          </p:cNvPr>
          <p:cNvSpPr txBox="1"/>
          <p:nvPr userDrawn="1"/>
        </p:nvSpPr>
        <p:spPr>
          <a:xfrm>
            <a:off x="1985860" y="1684897"/>
            <a:ext cx="22149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sv-SE" sz="1600"/>
              <a:t>Midsommar 2021: Redovisa sitt klimatlöfte, därefter löpande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E4C89078-85D1-754C-AF98-673D5226F44C}"/>
              </a:ext>
            </a:extLst>
          </p:cNvPr>
          <p:cNvSpPr/>
          <p:nvPr userDrawn="1"/>
        </p:nvSpPr>
        <p:spPr>
          <a:xfrm>
            <a:off x="5601210" y="2455954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2025</a:t>
            </a:r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3B5D7A0F-62E1-C840-90EB-88BACB5410BB}"/>
              </a:ext>
            </a:extLst>
          </p:cNvPr>
          <p:cNvSpPr/>
          <p:nvPr userDrawn="1"/>
        </p:nvSpPr>
        <p:spPr>
          <a:xfrm>
            <a:off x="9989240" y="2402799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2030</a:t>
            </a:r>
            <a:endParaRPr lang="sv-SE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CD814902-4E9A-144F-A200-C0A301F62F15}"/>
              </a:ext>
            </a:extLst>
          </p:cNvPr>
          <p:cNvSpPr/>
          <p:nvPr userDrawn="1"/>
        </p:nvSpPr>
        <p:spPr>
          <a:xfrm>
            <a:off x="1188535" y="2417738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2020</a:t>
            </a:r>
            <a:endParaRPr lang="sv-SE"/>
          </a:p>
        </p:txBody>
      </p:sp>
      <p:cxnSp>
        <p:nvCxnSpPr>
          <p:cNvPr id="25" name="Rak pil 24">
            <a:extLst>
              <a:ext uri="{FF2B5EF4-FFF2-40B4-BE49-F238E27FC236}">
                <a16:creationId xmlns:a16="http://schemas.microsoft.com/office/drawing/2014/main" id="{CC6BE726-8767-C743-BFD2-D8AF1F78F92C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6179" y="2787070"/>
            <a:ext cx="0" cy="524176"/>
          </a:xfrm>
          <a:prstGeom prst="straightConnector1">
            <a:avLst/>
          </a:prstGeom>
          <a:ln w="38100">
            <a:solidFill>
              <a:srgbClr val="00ABC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latshållare för text 12">
            <a:extLst>
              <a:ext uri="{FF2B5EF4-FFF2-40B4-BE49-F238E27FC236}">
                <a16:creationId xmlns:a16="http://schemas.microsoft.com/office/drawing/2014/main" id="{81B0D856-8DC4-814D-9593-CDD0C77487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8953" y="455464"/>
            <a:ext cx="8281199" cy="667450"/>
          </a:xfrm>
        </p:spPr>
        <p:txBody>
          <a:bodyPr anchor="ctr">
            <a:normAutofit/>
          </a:bodyPr>
          <a:lstStyle>
            <a:lvl1pPr>
              <a:defRPr kumimoji="0" lang="sv-SE" sz="3100" b="1" i="0" u="none" strike="noStrike" kern="1200" cap="none" spc="0" normalizeH="0" baseline="0" dirty="0">
                <a:ln>
                  <a:noFill/>
                </a:ln>
                <a:solidFill>
                  <a:srgbClr val="00ABC2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415423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/>
      <p:bldP spid="11" grpId="0"/>
      <p:bldP spid="14" grpId="0"/>
      <p:bldP spid="15" grpId="0" animBg="1"/>
      <p:bldP spid="16" grpId="0" animBg="1"/>
      <p:bldP spid="17" grpId="0"/>
      <p:bldP spid="18" grpId="0"/>
    </p:bld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pic>
        <p:nvPicPr>
          <p:cNvPr id="5" name="Bildobjekt 4" descr="En bild som visar klocka, mätare, stad&#10;&#10;Beskrivning genererad med mycket hög exakthet">
            <a:extLst>
              <a:ext uri="{FF2B5EF4-FFF2-40B4-BE49-F238E27FC236}">
                <a16:creationId xmlns:a16="http://schemas.microsoft.com/office/drawing/2014/main" id="{7F61F104-7A33-444B-A21C-017F34CE1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14235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4F2F84A-DEF1-0B4B-8B8A-FFD2DFFF65B8}"/>
              </a:ext>
            </a:extLst>
          </p:cNvPr>
          <p:cNvSpPr txBox="1">
            <a:spLocks/>
          </p:cNvSpPr>
          <p:nvPr userDrawn="1"/>
        </p:nvSpPr>
        <p:spPr>
          <a:xfrm>
            <a:off x="3810729" y="653036"/>
            <a:ext cx="6905786" cy="799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>
                <a:solidFill>
                  <a:srgbClr val="EBF2F8"/>
                </a:solidFill>
                <a:latin typeface="AntartidaRounded Essential Ligh" panose="02000000000000000000" pitchFamily="2" charset="0"/>
              </a:rPr>
              <a:t>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F9A72B3-D3E7-9D44-96B3-37551B8AB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499" b="11157"/>
          <a:stretch/>
        </p:blipFill>
        <p:spPr>
          <a:xfrm>
            <a:off x="0" y="653036"/>
            <a:ext cx="3468677" cy="4072609"/>
          </a:xfrm>
          <a:prstGeom prst="rect">
            <a:avLst/>
          </a:prstGeom>
        </p:spPr>
      </p:pic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B98F920-5CB3-7448-ADD2-D3B46BDEEBFC}"/>
              </a:ext>
            </a:extLst>
          </p:cNvPr>
          <p:cNvSpPr txBox="1">
            <a:spLocks/>
          </p:cNvSpPr>
          <p:nvPr userDrawn="1"/>
        </p:nvSpPr>
        <p:spPr>
          <a:xfrm>
            <a:off x="3810729" y="1632849"/>
            <a:ext cx="7793207" cy="1808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2B83AA-7507-D148-BFF0-104290598B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03712" y="1920760"/>
            <a:ext cx="7050087" cy="4363640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BD006F84-F5F4-5F47-BA5F-A47A329E44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03711" y="418843"/>
            <a:ext cx="7050087" cy="1267724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ntartidaRounded Essential Ligh" panose="02000000000000000000" pitchFamily="2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1993980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121983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49A7BF54-727F-094C-881C-8C3A879B9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4A1FB4C-DD39-8E46-BC95-125A85959E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4" y="1931645"/>
            <a:ext cx="10080625" cy="43513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14695426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2A1E70DC-90D3-F24F-9CB6-24F99C17CE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1B6CB08-7C11-B145-88A6-6B7A181E1B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2686" y="1691469"/>
            <a:ext cx="4979988" cy="3359150"/>
          </a:xfrm>
          <a:ln w="28575">
            <a:solidFill>
              <a:srgbClr val="174659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4FE454FE-FECB-B840-9099-10AA90DD97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65228" y="1691469"/>
            <a:ext cx="4979987" cy="3367087"/>
          </a:xfrm>
          <a:ln w="28575">
            <a:solidFill>
              <a:srgbClr val="8CC8CA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5FBED7-CBE5-374E-92EB-69919DC65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88" y="467042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053264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49A7BF54-727F-094C-881C-8C3A879B9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74955402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49A7BF54-727F-094C-881C-8C3A879B9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18295336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33392D-781B-4EEF-8147-E86F6006D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7CA15A-4D7D-4A51-BB68-955A2A49A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22889296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C7994-6360-46A2-A97E-4DBC7F6228D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Innehåll platshållare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Underrubrik">
            <a:extLst>
              <a:ext uri="{FF2B5EF4-FFF2-40B4-BE49-F238E27FC236}">
                <a16:creationId xmlns:a16="http://schemas.microsoft.com/office/drawing/2014/main" id="{8E042186-FCA8-476C-9A05-5A381609F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0000" y="756000"/>
            <a:ext cx="11112500" cy="396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 b="0"/>
            </a:lvl1pPr>
            <a:lvl2pPr marL="216000" indent="0">
              <a:buNone/>
              <a:defRPr/>
            </a:lvl2pPr>
            <a:lvl3pPr marL="468000" indent="0">
              <a:buNone/>
              <a:defRPr/>
            </a:lvl3pPr>
            <a:lvl4pPr marL="720000" indent="0">
              <a:buNone/>
              <a:defRPr/>
            </a:lvl4pPr>
            <a:lvl5pPr marL="936000" indent="0"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9" name="Huvudrubrik">
            <a:extLst>
              <a:ext uri="{FF2B5EF4-FFF2-40B4-BE49-F238E27FC236}">
                <a16:creationId xmlns:a16="http://schemas.microsoft.com/office/drawing/2014/main" id="{D1926C1C-499A-4124-8813-706B24D3C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71753635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E92597B-C4A8-6E4A-A2E3-AC3DB213D92B}"/>
              </a:ext>
            </a:extLst>
          </p:cNvPr>
          <p:cNvSpPr/>
          <p:nvPr/>
        </p:nvSpPr>
        <p:spPr>
          <a:xfrm>
            <a:off x="0" y="3141134"/>
            <a:ext cx="12192000" cy="2722033"/>
          </a:xfrm>
          <a:prstGeom prst="rect">
            <a:avLst/>
          </a:prstGeom>
          <a:solidFill>
            <a:srgbClr val="FA67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344D05-B00A-D24B-9BA6-E2B5D87DFBD1}"/>
              </a:ext>
            </a:extLst>
          </p:cNvPr>
          <p:cNvSpPr/>
          <p:nvPr/>
        </p:nvSpPr>
        <p:spPr>
          <a:xfrm>
            <a:off x="0" y="3018367"/>
            <a:ext cx="12192000" cy="2844800"/>
          </a:xfrm>
          <a:prstGeom prst="rect">
            <a:avLst/>
          </a:prstGeom>
          <a:solidFill>
            <a:srgbClr val="F47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CCDD84-9C6B-DF42-9E65-0AB550A90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017" y="6275918"/>
            <a:ext cx="1843616" cy="38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C403DEBE-065C-0846-A77B-BBF319DA4441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0" y="0"/>
            <a:ext cx="12192000" cy="301789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7" y="3428999"/>
            <a:ext cx="9144000" cy="1967091"/>
          </a:xfrm>
        </p:spPr>
        <p:txBody>
          <a:bodyPr lIns="0" tIns="0" rIns="0" bIns="0">
            <a:normAutofit/>
          </a:bodyPr>
          <a:lstStyle>
            <a:lvl1pPr algn="ctr">
              <a:defRPr sz="5333" b="0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EED380A4-5C5F-C84B-869B-224AA55BEA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71017" y="5568951"/>
            <a:ext cx="1843200" cy="129116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067" b="1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BAEA23AE-9998-A449-8DB9-0F59E4668E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489649" y="2416248"/>
            <a:ext cx="1200000" cy="120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latin typeface="Barlow Semi Condensed" pitchFamily="2" charset="77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1720983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pitel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53AE47-D4ED-9E41-A230-9F96BE82A7A2}"/>
              </a:ext>
            </a:extLst>
          </p:cNvPr>
          <p:cNvSpPr/>
          <p:nvPr/>
        </p:nvSpPr>
        <p:spPr>
          <a:xfrm>
            <a:off x="0" y="3141134"/>
            <a:ext cx="12192000" cy="2722033"/>
          </a:xfrm>
          <a:prstGeom prst="rect">
            <a:avLst/>
          </a:prstGeom>
          <a:solidFill>
            <a:srgbClr val="FA67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6F2496-DC1C-E947-B7CA-6AD721D55C54}"/>
              </a:ext>
            </a:extLst>
          </p:cNvPr>
          <p:cNvSpPr/>
          <p:nvPr/>
        </p:nvSpPr>
        <p:spPr>
          <a:xfrm>
            <a:off x="-6350" y="0"/>
            <a:ext cx="12198351" cy="6858000"/>
          </a:xfrm>
          <a:prstGeom prst="rect">
            <a:avLst/>
          </a:prstGeom>
          <a:solidFill>
            <a:srgbClr val="E65B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97" y="2385248"/>
            <a:ext cx="9144000" cy="1967091"/>
          </a:xfrm>
        </p:spPr>
        <p:txBody>
          <a:bodyPr lIns="0" tIns="0" rIns="0" bIns="0">
            <a:normAutofit/>
          </a:bodyPr>
          <a:lstStyle>
            <a:lvl1pPr algn="ctr">
              <a:defRPr sz="5333" b="0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212563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grafik mot bg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4BC6E-B4A7-3646-B077-49653D8B134E}"/>
              </a:ext>
            </a:extLst>
          </p:cNvPr>
          <p:cNvSpPr/>
          <p:nvPr/>
        </p:nvSpPr>
        <p:spPr>
          <a:xfrm>
            <a:off x="0" y="0"/>
            <a:ext cx="12192000" cy="6072717"/>
          </a:xfrm>
          <a:prstGeom prst="rect">
            <a:avLst/>
          </a:prstGeom>
          <a:solidFill>
            <a:srgbClr val="DBF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B60EF4F9-AA3E-0A4B-92CA-04E684A51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56351"/>
            <a:ext cx="1320800" cy="27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36" y="706973"/>
            <a:ext cx="7768515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529364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FFD0BD3-C2E6-FB47-8FF9-C44D0F122BC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724400" y="6311900"/>
            <a:ext cx="2743200" cy="366184"/>
          </a:xfrm>
        </p:spPr>
        <p:txBody>
          <a:bodyPr anchor="b" anchorCtr="0"/>
          <a:lstStyle>
            <a:lvl1pPr algn="ctr">
              <a:defRPr sz="800" b="0" i="0" smtClean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pPr>
              <a:defRPr/>
            </a:pPr>
            <a:fld id="{F35F124F-A2D1-194E-AB6B-8AA3CF6735FB}" type="datetime1">
              <a:rPr lang="sv-SE"/>
              <a:pPr>
                <a:defRPr/>
              </a:pPr>
              <a:t>2026-02-03</a:t>
            </a:fld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14F6C-A8F5-BC49-8736-50497E7B9A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065684" y="6311900"/>
            <a:ext cx="2743200" cy="366184"/>
          </a:xfrm>
        </p:spPr>
        <p:txBody>
          <a:bodyPr lIns="0" tIns="0" rIns="0" bIns="0" anchor="b" anchorCtr="0"/>
          <a:lstStyle>
            <a:lvl1pPr>
              <a:defRPr sz="1333" smtClean="0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pPr>
              <a:defRPr/>
            </a:pPr>
            <a:fld id="{06317444-3F3B-DD48-9437-6EBDEC0973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49CE26-CB38-E746-95D0-2C7EE0A3BD17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91236" y="1476755"/>
            <a:ext cx="11417648" cy="43895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67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097446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pbild + text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F6D29D1-8C37-6248-92E0-3F6663C0DA64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0" y="0"/>
            <a:ext cx="12192000" cy="27018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421AEF-4637-DA43-92B4-E46E032841AE}"/>
              </a:ext>
            </a:extLst>
          </p:cNvPr>
          <p:cNvSpPr/>
          <p:nvPr userDrawn="1"/>
        </p:nvSpPr>
        <p:spPr>
          <a:xfrm>
            <a:off x="-6203" y="2701809"/>
            <a:ext cx="12192001" cy="3371615"/>
          </a:xfrm>
          <a:prstGeom prst="rect">
            <a:avLst/>
          </a:prstGeom>
          <a:solidFill>
            <a:srgbClr val="FED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0707" y="3544711"/>
            <a:ext cx="7779044" cy="23242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707" y="2892921"/>
            <a:ext cx="7779044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E65B1F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F7EC2075-5584-CE4A-AB66-3D0D4FA6C4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312404"/>
            <a:ext cx="2743200" cy="365125"/>
          </a:xfrm>
        </p:spPr>
        <p:txBody>
          <a:bodyPr anchor="b" anchorCtr="0"/>
          <a:lstStyle>
            <a:lvl1pPr algn="ctr">
              <a:defRPr sz="800" b="0" i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fld id="{5B6E3F0C-3152-1147-A61F-3B7F2B688BEE}" type="datetime1">
              <a:rPr lang="sv-SE" smtClean="0"/>
              <a:pPr/>
              <a:t>2026-02-03</a:t>
            </a:fld>
            <a:endParaRPr lang="sv-SE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6960EF7-2F2E-764C-B905-708596BE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5684" y="6312404"/>
            <a:ext cx="2743200" cy="365125"/>
          </a:xfrm>
        </p:spPr>
        <p:txBody>
          <a:bodyPr lIns="0" tIns="0" rIns="0" bIns="0" anchor="b" anchorCtr="0"/>
          <a:lstStyle>
            <a:lvl1pPr>
              <a:defRPr sz="1333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fld id="{51DD8936-0D34-7542-86B3-5EEABA21406C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A6879FD-8DE6-C441-8AEA-9E6BD5F4C0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708" y="6356351"/>
            <a:ext cx="1320153" cy="27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66079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4C9910E-4166-C44D-9CCF-DE18C7318F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8" y="263848"/>
            <a:ext cx="909105" cy="907726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2D1CDE2-EC55-F34A-BA0D-54D3FE272E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3" y="1443789"/>
            <a:ext cx="10080625" cy="4459158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3979421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8AE7D2B-618F-9E41-B21F-ED9D35735F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1799"/>
            <a:ext cx="1091153" cy="9531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C8D6E13-294C-3D4E-B920-EBACE9D3D1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3544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44721683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612932045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1053370-1A8A-1546-BD8F-A6C2288EBA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0" y="365125"/>
            <a:ext cx="1168733" cy="101344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FE3940-135A-6044-B0DB-2D1AF4B6CF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638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20416802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B47F35-3357-D04A-8477-35A5FD263A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429317"/>
            <a:ext cx="1049671" cy="626548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A992DD-E73F-D84D-B1C3-23BC80E31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62929852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501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73376F-60B5-9344-9F96-6795DDB968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5" y="393192"/>
            <a:ext cx="1001700" cy="6837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DB9A4E-8E75-BE4F-86AA-8B17CD3F3A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425147821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806EC3-2EE4-FC49-BC03-6CA9F9641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427B462-622F-674A-9907-DCCFE21D8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C30BB6-9F9A-6B48-8B75-BF2FA6B36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F0DD-BEB9-994B-BED7-C96AFD20D2F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3537E0E-53CD-9A4C-B338-181AEA12F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31C6787-EEF3-5A43-917A-DE393D3F1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38163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92DAF26-DAE7-E742-8513-CC13E5D82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52E73F3-0A4D-D84B-B8D7-FFC4A4B61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41AED8-DC30-2346-BACF-E9DA8428F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F0DD-BEB9-994B-BED7-C96AFD20D2F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EF5E6-A457-5A48-A54B-1AE9B5AE9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C5D6E3-34C8-984A-A9C6-56CAFE9F6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2297084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23B610-7C0E-9B45-8C3D-C7D37D423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923B940-36C6-8449-A909-58458711B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BE683FC-A63E-414B-B46D-63A086968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F0DD-BEB9-994B-BED7-C96AFD20D2F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A7AB25-931E-2843-B785-59F9DED3F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DBAE8FE-AA7C-9441-BBD0-5EE02654B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0257917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F65E60-175A-654C-9D7E-B8F4D78B5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C321B0E-57AF-274D-82A4-616E44329B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5DF06FC-5EF1-4F4F-8ED4-DBEF08F95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E4ED2F6-CE16-2542-98AA-F53F0938A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F0DD-BEB9-994B-BED7-C96AFD20D2F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8C5D11E-F3F6-4B4B-AFE4-13CDCCE1D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D2CECFC-9D07-EA49-89C2-9C81CCAE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417988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7AE786-ADBC-8A40-80F2-CEB9FA4AD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D661B63-2DF2-7F46-984E-BC51C0FFF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FD44377-B9E0-FB42-AE54-57CB4226A2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268CBBE-CCC2-1446-BDE6-1E5FB3136B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6234229-62E7-2844-BA54-89BB36C3E6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C9E8B13-ABCF-D944-9932-CA2C365D7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F0DD-BEB9-994B-BED7-C96AFD20D2F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BA83919-905D-C740-81D1-5899AA69C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54EA2D8-44C0-1B49-A45F-A192FC307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008005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36CAD0-8FEC-FE4F-921D-D8F384CD9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7AB0907-365A-DC45-AF8E-82E8A6450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F0DD-BEB9-994B-BED7-C96AFD20D2F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F2967D2-CFD0-CD41-9CB3-05FA99A07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6491507-AEB8-1140-BC82-7770E670F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964149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F4CFA1A-0529-8B43-9D34-7B4663713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F0DD-BEB9-994B-BED7-C96AFD20D2F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E4255BC-64F4-C24E-AAAD-CF316362D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22942C0-A60A-7E48-84DD-471EAD421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361447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EDBD50-7497-9547-BFBE-226B17A35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5FAD66-EBFA-DC41-B084-D5F91F652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0ECFEAE-8945-D545-8BD9-E0DFCF74E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F1C4C9E-F594-A24E-B765-F46F23214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F0DD-BEB9-994B-BED7-C96AFD20D2F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7B48B1A-5214-7A41-A153-B639C5472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C64D805-3ACE-7E47-BEF6-A9ED88819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516808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418F3E-4F9D-2947-8BA8-863AB2D1E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88C0C48-20B9-CB44-9524-BA88A7D652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B6911C7-C4F8-8C4F-9B3C-43C098CD9E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EC349D1-CD7D-8246-B78D-E555BC3ED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F0DD-BEB9-994B-BED7-C96AFD20D2F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F4F3B8A-1B3E-FF4E-97FC-59D4CEEF4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C0C7BEA-C0A5-284F-A192-45C91A3DD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5346766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A4BFD4-FA41-7D4C-9E6E-FFD965739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D0FEF95-55D2-844D-8E0A-F35FAD61D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26A6437-F7A0-BB4F-966C-9AE2E012E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F0DD-BEB9-994B-BED7-C96AFD20D2F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B3369CE-1FA7-5F4A-8619-26B5C9B6A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B8B1B8-2379-0E43-B5CB-7B206E4A3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95574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E487DAA-9F00-2147-AF26-B704945AF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8BDA381-D960-A249-8449-0C6B981092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E58145C-FF27-E24D-B9FF-760F181F6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8F0DD-BEB9-994B-BED7-C96AFD20D2F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6C49B02-FC27-E444-86BB-6BA088F4D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8F4C444-C264-CD44-B49E-D73F10CC5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376234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80953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2015067" y="1028700"/>
            <a:ext cx="8161867" cy="4800600"/>
          </a:xfr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867" b="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1333"/>
              </a:spcBef>
              <a:buNone/>
              <a:defRPr b="1">
                <a:solidFill>
                  <a:schemeClr val="tx1"/>
                </a:solidFill>
              </a:defRPr>
            </a:lvl2pPr>
            <a:lvl3pPr marL="0" indent="0">
              <a:spcBef>
                <a:spcPts val="1333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3pPr>
            <a:lvl4pPr marL="0" indent="0">
              <a:spcBef>
                <a:spcPts val="1333"/>
              </a:spcBef>
              <a:buNone/>
              <a:defRPr sz="1600" b="0" kern="100" cap="all" spc="133" baseline="0">
                <a:solidFill>
                  <a:schemeClr val="tx1"/>
                </a:solidFill>
                <a:latin typeface="+mj-lt"/>
              </a:defRPr>
            </a:lvl4pPr>
            <a:lvl5pPr marL="0" indent="0">
              <a:spcBef>
                <a:spcPts val="1333"/>
              </a:spcBef>
              <a:buNone/>
              <a:defRPr sz="1333" b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noProof="0" err="1"/>
              <a:t>Title</a:t>
            </a:r>
            <a:endParaRPr lang="sv-SE" noProof="0"/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093CC80-C004-E243-8A5E-78520F8DDF5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7917" y="487350"/>
            <a:ext cx="937683" cy="1175919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b" anchorCtr="0">
            <a:normAutofit/>
          </a:bodyPr>
          <a:lstStyle>
            <a:lvl1pPr marL="0" indent="0" algn="r">
              <a:buNone/>
              <a:defRPr sz="133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417998-45AA-A944-BED8-0A5FF9F62E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575733"/>
            <a:ext cx="12192000" cy="5757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6F5A95-9043-724B-A1C6-FE4F6A8958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58000"/>
            <a:ext cx="12192000" cy="5757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EA2336-95A0-D44C-ABF9-BA54B89D150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198110" y="0"/>
            <a:ext cx="575733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9B6532-6603-7A42-BB10-8B926607A6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581843" y="0"/>
            <a:ext cx="575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1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52">
          <p15:clr>
            <a:srgbClr val="FBAE40"/>
          </p15:clr>
        </p15:guide>
        <p15:guide id="2" pos="4808">
          <p15:clr>
            <a:srgbClr val="FBAE40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Imag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7999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5EED669-1AB9-AF44-A059-D596819C5C4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7917" y="487350"/>
            <a:ext cx="937683" cy="1175919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bIns="36000" anchor="b" anchorCtr="0">
            <a:normAutofit/>
          </a:bodyPr>
          <a:lstStyle>
            <a:lvl1pPr marL="0" indent="0" algn="r">
              <a:buNone/>
              <a:defRPr sz="133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FFBFB7-9E88-8F4A-87B7-94BAF41224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575733"/>
            <a:ext cx="12192000" cy="5757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FBF275-8E6D-4049-B447-950846C41E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58000"/>
            <a:ext cx="12192000" cy="5757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2ED0E0-15DD-4F4C-8489-5815362449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198110" y="0"/>
            <a:ext cx="575733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5755A0-811F-7345-882E-85BE97EFDF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581843" y="0"/>
            <a:ext cx="575733" cy="6858000"/>
          </a:xfrm>
          <a:prstGeom prst="rect">
            <a:avLst/>
          </a:prstGeom>
        </p:spPr>
      </p:pic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2192093F-ADE2-BB49-9A2F-AC98E7562F8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217" y="1028700"/>
            <a:ext cx="4078816" cy="4800600"/>
          </a:xfr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333" b="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1333"/>
              </a:spcBef>
              <a:buNone/>
              <a:defRPr sz="2133" b="1">
                <a:solidFill>
                  <a:schemeClr val="tx1"/>
                </a:solidFill>
              </a:defRPr>
            </a:lvl2pPr>
            <a:lvl3pPr marL="0" indent="0">
              <a:spcBef>
                <a:spcPts val="1333"/>
              </a:spcBef>
              <a:buNone/>
              <a:defRPr sz="2133" b="1">
                <a:solidFill>
                  <a:schemeClr val="tx1"/>
                </a:solidFill>
                <a:latin typeface="+mj-lt"/>
              </a:defRPr>
            </a:lvl3pPr>
            <a:lvl4pPr marL="0" indent="0">
              <a:spcBef>
                <a:spcPts val="1333"/>
              </a:spcBef>
              <a:buNone/>
              <a:defRPr sz="1600" b="0" kern="100" cap="all" spc="133" baseline="0">
                <a:solidFill>
                  <a:schemeClr val="tx1"/>
                </a:solidFill>
                <a:latin typeface="+mj-lt"/>
              </a:defRPr>
            </a:lvl4pPr>
            <a:lvl5pPr marL="0" indent="0">
              <a:spcBef>
                <a:spcPts val="1333"/>
              </a:spcBef>
              <a:buNone/>
              <a:defRPr sz="1333" b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noProof="0" err="1"/>
              <a:t>Title</a:t>
            </a:r>
            <a:endParaRPr lang="sv-SE" noProof="0"/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25792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99">
          <p15:clr>
            <a:srgbClr val="FBAE40"/>
          </p15:clr>
        </p15:guide>
        <p15:guide id="2" pos="2426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C1074ED-B19D-6F40-A3B3-607B0D0B4CF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7917" y="487350"/>
            <a:ext cx="937683" cy="1175919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bIns="36000" anchor="b" anchorCtr="0">
            <a:normAutofit/>
          </a:bodyPr>
          <a:lstStyle>
            <a:lvl1pPr marL="0" indent="0" algn="r">
              <a:buNone/>
              <a:defRPr sz="133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14D84B-9BF5-4F45-85FC-79FB85890F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575733"/>
            <a:ext cx="12192000" cy="5757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53E7C9-9930-ED48-AE78-F2A48A682B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58000"/>
            <a:ext cx="12192000" cy="5757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21BD01-B6A7-D14B-8A37-2D2C5E17EE0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198110" y="0"/>
            <a:ext cx="575733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5BD56C-0D2D-E446-A4E4-20C3464210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581843" y="0"/>
            <a:ext cx="575733" cy="6858000"/>
          </a:xfrm>
          <a:prstGeom prst="rect">
            <a:avLst/>
          </a:prstGeom>
        </p:spPr>
      </p:pic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6C954331-6E51-9447-87D7-9067105CB1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15067" y="1028700"/>
            <a:ext cx="8161867" cy="4800600"/>
          </a:xfr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867" b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1333"/>
              </a:spcBef>
              <a:buNone/>
              <a:defRPr b="1">
                <a:solidFill>
                  <a:schemeClr val="bg1"/>
                </a:solidFill>
              </a:defRPr>
            </a:lvl2pPr>
            <a:lvl3pPr marL="0" indent="0">
              <a:spcBef>
                <a:spcPts val="1333"/>
              </a:spcBef>
              <a:buNone/>
              <a:defRPr sz="2400" b="1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1333"/>
              </a:spcBef>
              <a:buNone/>
              <a:defRPr sz="1600" b="0" kern="100" cap="all" spc="133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1333"/>
              </a:spcBef>
              <a:buNone/>
              <a:defRPr sz="1333" b="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noProof="0" err="1"/>
              <a:t>Title</a:t>
            </a:r>
            <a:endParaRPr lang="sv-SE" noProof="0"/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5DF95EC-D5E4-814C-8EB4-4B6651EA185D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sv-SE"/>
              <a:t>2022-01-21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9A8A491-EE1F-864A-8FE3-7EA3E297D72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D5EFCAD6-CA49-5B47-A06E-7D49FF4A664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906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52">
          <p15:clr>
            <a:srgbClr val="FBAE40"/>
          </p15:clr>
        </p15:guide>
        <p15:guide id="2" pos="4808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Image_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"/>
            <a:ext cx="6096000" cy="6857999"/>
          </a:xfrm>
          <a:solidFill>
            <a:schemeClr val="bg1">
              <a:lumMod val="95000"/>
            </a:schemeClr>
          </a:solidFill>
        </p:spPr>
        <p:txBody>
          <a:bodyPr bIns="72000" anchor="ctr" anchorCtr="0">
            <a:normAutofit/>
          </a:bodyPr>
          <a:lstStyle>
            <a:lvl1pPr marL="0" indent="0" algn="ctr">
              <a:buNone/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F79AB-C94E-504D-B9DE-9B946682367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7917" y="487350"/>
            <a:ext cx="937683" cy="1175919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bIns="36000" anchor="b" anchorCtr="0">
            <a:normAutofit/>
          </a:bodyPr>
          <a:lstStyle>
            <a:lvl1pPr marL="0" indent="0" algn="r">
              <a:buNone/>
              <a:defRPr sz="133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15FB4738-704E-664C-90BA-B8F2D0AE58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217" y="1028700"/>
            <a:ext cx="4078816" cy="4800600"/>
          </a:xfr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333" b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1333"/>
              </a:spcBef>
              <a:buNone/>
              <a:defRPr sz="2133" b="1">
                <a:solidFill>
                  <a:schemeClr val="bg1"/>
                </a:solidFill>
              </a:defRPr>
            </a:lvl2pPr>
            <a:lvl3pPr marL="0" indent="0">
              <a:spcBef>
                <a:spcPts val="1333"/>
              </a:spcBef>
              <a:buNone/>
              <a:defRPr sz="2133" b="1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1333"/>
              </a:spcBef>
              <a:buNone/>
              <a:defRPr sz="1600" b="0" kern="100" cap="all" spc="133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1333"/>
              </a:spcBef>
              <a:buNone/>
              <a:defRPr sz="1333" b="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noProof="0" err="1"/>
              <a:t>Title</a:t>
            </a:r>
            <a:endParaRPr lang="sv-SE" noProof="0"/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18FD27-E79A-054E-B3D3-23ADFD426B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575733"/>
            <a:ext cx="12192000" cy="5757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DE8E9C-384F-F149-B246-687733B350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58000"/>
            <a:ext cx="12192000" cy="5757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A443C6-96BB-7345-AE3D-5663E3C47E0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198110" y="0"/>
            <a:ext cx="575733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120BAB-93D2-5A4C-A68B-E8A9EAFD50F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581843" y="0"/>
            <a:ext cx="575733" cy="6858000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8D9BFE0-3752-504E-B5DC-A15BE1295C4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sv-SE"/>
              <a:t>2022-01-21</a:t>
            </a:r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0A5D2AF6-59F2-F648-9578-9129D7A7FC6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1D92EA21-DA26-CB4C-AA85-14408BAFA86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595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99">
          <p15:clr>
            <a:srgbClr val="FBAE40"/>
          </p15:clr>
        </p15:guide>
        <p15:guide id="2" pos="2426">
          <p15:clr>
            <a:srgbClr val="FBAE40"/>
          </p15:clr>
        </p15:guide>
      </p15:sldGuideLst>
    </p:ext>
  </p:extLs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 noProof="0" err="1"/>
              <a:t>Headline</a:t>
            </a:r>
            <a:r>
              <a:rPr lang="sv-SE" noProof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  <a:p>
            <a:pPr lvl="0"/>
            <a:endParaRPr lang="sv-SE" noProof="0"/>
          </a:p>
          <a:p>
            <a:pPr lvl="0"/>
            <a:endParaRPr lang="sv-SE" noProof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C06FB4C7-6926-5B4A-9052-7A0A9199D1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04867" y="6244007"/>
            <a:ext cx="28448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sv-SE"/>
              <a:t>2022-01-21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AAED83E-3BE2-C148-9C5E-BA4D98F0E7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5734" y="6244007"/>
            <a:ext cx="3829133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6602FC4F-BD79-FC49-A418-20481E8BD8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9184" y="6244007"/>
            <a:ext cx="33654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769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25">
          <p15:clr>
            <a:srgbClr val="FBAE40"/>
          </p15:clr>
        </p15:guide>
        <p15:guide id="2" pos="5035">
          <p15:clr>
            <a:srgbClr val="FBAE40"/>
          </p15:clr>
        </p15:guide>
      </p15:sldGuideLst>
    </p:ext>
  </p:extLs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2-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 noProof="0" err="1"/>
              <a:t>Headline</a:t>
            </a:r>
            <a:endParaRPr lang="sv-SE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534584" y="2469300"/>
            <a:ext cx="4322232" cy="3360000"/>
          </a:xfrm>
        </p:spPr>
        <p:txBody>
          <a:bodyPr/>
          <a:lstStyle>
            <a:lvl1pPr>
              <a:spcBef>
                <a:spcPts val="1333"/>
              </a:spcBef>
              <a:defRPr sz="1867"/>
            </a:lvl1pPr>
            <a:lvl2pPr>
              <a:spcBef>
                <a:spcPts val="800"/>
              </a:spcBef>
              <a:defRPr sz="1867"/>
            </a:lvl2pPr>
            <a:lvl3pPr>
              <a:spcBef>
                <a:spcPts val="800"/>
              </a:spcBef>
              <a:defRPr sz="1600"/>
            </a:lvl3pPr>
            <a:lvl4pPr>
              <a:spcBef>
                <a:spcPts val="800"/>
              </a:spcBef>
              <a:defRPr sz="1600"/>
            </a:lvl4pPr>
            <a:lvl5pPr>
              <a:spcBef>
                <a:spcPts val="800"/>
              </a:spcBef>
              <a:defRPr/>
            </a:lvl5pPr>
          </a:lstStyle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  <a:p>
            <a:pPr lvl="0"/>
            <a:endParaRPr lang="sv-SE" noProof="0"/>
          </a:p>
          <a:p>
            <a:pPr lvl="0"/>
            <a:endParaRPr lang="sv-SE" noProof="0"/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335185" y="2469300"/>
            <a:ext cx="4322233" cy="3360000"/>
          </a:xfrm>
        </p:spPr>
        <p:txBody>
          <a:bodyPr/>
          <a:lstStyle>
            <a:lvl1pPr>
              <a:spcBef>
                <a:spcPts val="1333"/>
              </a:spcBef>
              <a:defRPr sz="1867"/>
            </a:lvl1pPr>
            <a:lvl2pPr>
              <a:spcBef>
                <a:spcPts val="800"/>
              </a:spcBef>
              <a:defRPr sz="1867"/>
            </a:lvl2pPr>
            <a:lvl3pPr>
              <a:spcBef>
                <a:spcPts val="800"/>
              </a:spcBef>
              <a:defRPr sz="1600"/>
            </a:lvl3pPr>
            <a:lvl4pPr>
              <a:spcBef>
                <a:spcPts val="800"/>
              </a:spcBef>
              <a:defRPr sz="1600"/>
            </a:lvl4pPr>
            <a:lvl5pPr>
              <a:spcBef>
                <a:spcPts val="800"/>
              </a:spcBef>
              <a:defRPr/>
            </a:lvl5pPr>
          </a:lstStyle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0910EA6-F1D6-E84A-9420-8AE8E9B8F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04867" y="6244007"/>
            <a:ext cx="28448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sv-SE"/>
              <a:t>2022-01-21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F401E7B-C163-E446-9F28-0E3D9DB7AA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5734" y="6244007"/>
            <a:ext cx="3829133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030A5F1-ED3C-1F41-8223-11BDFF4E10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9184" y="6244007"/>
            <a:ext cx="33654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178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25">
          <p15:clr>
            <a:srgbClr val="FBAE40"/>
          </p15:clr>
        </p15:guide>
        <p15:guide id="2" pos="5035">
          <p15:clr>
            <a:srgbClr val="FBAE40"/>
          </p15:clr>
        </p15:guide>
        <p15:guide id="3" pos="2767">
          <p15:clr>
            <a:srgbClr val="FBAE40"/>
          </p15:clr>
        </p15:guide>
        <p15:guide id="4" pos="2993">
          <p15:clr>
            <a:srgbClr val="FBAE40"/>
          </p15:clr>
        </p15:guide>
      </p15:sldGuideLst>
    </p:ext>
  </p:extLs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SmallMargin_without R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2E3E4AF-052C-154B-82A6-8E95BF29E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2022-01-21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FCB2FBE-FA3F-9349-A044-40E368138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816753F-11A1-4049-8A90-4BEB40B86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20B06AB-B558-524F-8FE8-7FC044DF7F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734" y="548217"/>
            <a:ext cx="11040533" cy="480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noProof="0" err="1"/>
              <a:t>Headline</a:t>
            </a:r>
            <a:endParaRPr lang="sv-SE" noProof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DA03128A-8FAC-EE40-942D-2EC6C52D3254}"/>
              </a:ext>
            </a:extLst>
          </p:cNvPr>
          <p:cNvSpPr/>
          <p:nvPr userDrawn="1"/>
        </p:nvSpPr>
        <p:spPr>
          <a:xfrm>
            <a:off x="10972800" y="5657851"/>
            <a:ext cx="1219200" cy="12001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</p:spTree>
    <p:extLst>
      <p:ext uri="{BB962C8B-B14F-4D97-AF65-F5344CB8AC3E}">
        <p14:creationId xmlns:p14="http://schemas.microsoft.com/office/powerpoint/2010/main" val="262184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_SmallMargin_without R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ktangel 6">
            <a:extLst>
              <a:ext uri="{FF2B5EF4-FFF2-40B4-BE49-F238E27FC236}">
                <a16:creationId xmlns:a16="http://schemas.microsoft.com/office/drawing/2014/main" id="{6B531FB0-6104-8545-BEF6-C6345CEEFCC7}"/>
              </a:ext>
            </a:extLst>
          </p:cNvPr>
          <p:cNvSpPr/>
          <p:nvPr userDrawn="1"/>
        </p:nvSpPr>
        <p:spPr>
          <a:xfrm>
            <a:off x="10972800" y="5657851"/>
            <a:ext cx="1219200" cy="12001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FCB2FBE-FA3F-9349-A044-40E368138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6CB60B-40BB-A541-9A4C-29F12AA70A5F}"/>
              </a:ext>
            </a:extLst>
          </p:cNvPr>
          <p:cNvSpPr/>
          <p:nvPr userDrawn="1"/>
        </p:nvSpPr>
        <p:spPr>
          <a:xfrm>
            <a:off x="570865" y="400052"/>
            <a:ext cx="7770864" cy="646109"/>
          </a:xfrm>
          <a:prstGeom prst="rect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3200" b="0" i="0" err="1">
              <a:solidFill>
                <a:schemeClr val="tx1"/>
              </a:solidFill>
              <a:latin typeface="Arial" panose="020B0604020202020204" pitchFamily="34" charset="0"/>
              <a:ea typeface="AmpleSoft-Light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9B5018-957A-7848-8F67-7A04AE4E06A0}"/>
              </a:ext>
            </a:extLst>
          </p:cNvPr>
          <p:cNvSpPr/>
          <p:nvPr userDrawn="1"/>
        </p:nvSpPr>
        <p:spPr>
          <a:xfrm>
            <a:off x="571632" y="1156362"/>
            <a:ext cx="5505875" cy="1860207"/>
          </a:xfrm>
          <a:prstGeom prst="rect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3200" b="0" i="0" err="1">
              <a:solidFill>
                <a:schemeClr val="tx1"/>
              </a:solidFill>
              <a:latin typeface="Arial" panose="020B0604020202020204" pitchFamily="34" charset="0"/>
              <a:ea typeface="AmpleSoft-Light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83E942-9C69-464D-A1C9-EB2F5D3A3373}"/>
              </a:ext>
            </a:extLst>
          </p:cNvPr>
          <p:cNvSpPr/>
          <p:nvPr userDrawn="1"/>
        </p:nvSpPr>
        <p:spPr>
          <a:xfrm>
            <a:off x="570865" y="3126770"/>
            <a:ext cx="5505875" cy="1604719"/>
          </a:xfrm>
          <a:prstGeom prst="rect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3200" b="0" i="0" err="1">
              <a:solidFill>
                <a:schemeClr val="tx1"/>
              </a:solidFill>
              <a:latin typeface="Arial" panose="020B0604020202020204" pitchFamily="34" charset="0"/>
              <a:ea typeface="AmpleSoft-Light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BE201E-697E-DB49-ACD7-81EAD78EBC96}"/>
              </a:ext>
            </a:extLst>
          </p:cNvPr>
          <p:cNvSpPr/>
          <p:nvPr userDrawn="1"/>
        </p:nvSpPr>
        <p:spPr>
          <a:xfrm>
            <a:off x="576791" y="4841690"/>
            <a:ext cx="5505875" cy="1604719"/>
          </a:xfrm>
          <a:prstGeom prst="rect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3200" b="0" i="0" err="1">
              <a:solidFill>
                <a:schemeClr val="tx1"/>
              </a:solidFill>
              <a:latin typeface="Arial" panose="020B0604020202020204" pitchFamily="34" charset="0"/>
              <a:ea typeface="AmpleSoft-Light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C49A75-4E32-C14E-B8CE-4556FC8CFA20}"/>
              </a:ext>
            </a:extLst>
          </p:cNvPr>
          <p:cNvSpPr/>
          <p:nvPr userDrawn="1"/>
        </p:nvSpPr>
        <p:spPr>
          <a:xfrm>
            <a:off x="6218892" y="1156363"/>
            <a:ext cx="5505875" cy="4456419"/>
          </a:xfrm>
          <a:prstGeom prst="rect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3200" b="0" i="0" err="1">
              <a:solidFill>
                <a:schemeClr val="tx1"/>
              </a:solidFill>
              <a:latin typeface="Arial" panose="020B0604020202020204" pitchFamily="34" charset="0"/>
              <a:ea typeface="AmpleSoft-Light" charset="0"/>
              <a:cs typeface="Arial" panose="020B0604020202020204" pitchFamily="34" charset="0"/>
            </a:endParaRP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1EFAEA23-BD52-5F4D-9125-7B7F413935C7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23222" y="1349139"/>
            <a:ext cx="5501545" cy="4263643"/>
          </a:xfrm>
          <a:prstGeom prst="rect">
            <a:avLst/>
          </a:prstGeom>
          <a:noFill/>
        </p:spPr>
        <p:txBody>
          <a:bodyPr lIns="342000" tIns="0" rIns="648000" bIns="0" anchor="ctr" anchorCtr="0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3200" b="0" i="0">
                <a:latin typeface="Lato" panose="020F0502020204030203" pitchFamily="34" charset="77"/>
                <a:ea typeface="Lato" panose="020F0502020204030203" pitchFamily="34" charset="77"/>
                <a:cs typeface="Arial" panose="020B0604020202020204" pitchFamily="34" charset="0"/>
              </a:defRPr>
            </a:lvl1pPr>
            <a:lvl2pPr marL="719982" indent="-35999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3200" b="0" i="0">
                <a:latin typeface="AmpleSoft" charset="0"/>
                <a:ea typeface="AmpleSoft" charset="0"/>
                <a:cs typeface="AmpleSoft" charset="0"/>
              </a:defRPr>
            </a:lvl2pPr>
            <a:lvl3pPr marL="1079973" indent="-35999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3200" b="0" i="0">
                <a:latin typeface="AmpleSoft" charset="0"/>
                <a:ea typeface="AmpleSoft" charset="0"/>
                <a:cs typeface="AmpleSoft" charset="0"/>
              </a:defRPr>
            </a:lvl3pPr>
            <a:lvl4pPr marL="1439964" indent="-35999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3200" b="0" i="0">
                <a:latin typeface="AmpleSoft" charset="0"/>
                <a:ea typeface="AmpleSoft" charset="0"/>
                <a:cs typeface="AmpleSoft" charset="0"/>
              </a:defRPr>
            </a:lvl4pPr>
            <a:lvl5pPr marL="1799955" indent="-35999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3200" b="0" i="0">
                <a:latin typeface="AmpleSoft" charset="0"/>
                <a:ea typeface="AmpleSoft" charset="0"/>
                <a:cs typeface="AmpleSoft" charset="0"/>
              </a:defRPr>
            </a:lvl5pPr>
          </a:lstStyle>
          <a:p>
            <a:pPr marL="371465" marR="0" lvl="0" indent="-37146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noProof="0" dirty="0" err="1"/>
              <a:t>Idébeskrivning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bild</a:t>
            </a:r>
            <a:r>
              <a:rPr lang="en-US" noProof="0" dirty="0"/>
              <a:t>/illustration/</a:t>
            </a:r>
            <a:r>
              <a:rPr lang="en-US" noProof="0" dirty="0" err="1"/>
              <a:t>graf</a:t>
            </a:r>
            <a:endParaRPr lang="en-US" noProof="0" dirty="0"/>
          </a:p>
        </p:txBody>
      </p:sp>
      <p:sp>
        <p:nvSpPr>
          <p:cNvPr id="14" name="Platshållare för innehåll 2">
            <a:extLst>
              <a:ext uri="{FF2B5EF4-FFF2-40B4-BE49-F238E27FC236}">
                <a16:creationId xmlns:a16="http://schemas.microsoft.com/office/drawing/2014/main" id="{1933537E-21AF-7440-B9BF-CB84CE12B076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477197" y="400051"/>
            <a:ext cx="3247571" cy="646111"/>
          </a:xfrm>
          <a:prstGeom prst="rect">
            <a:avLst/>
          </a:prstGeom>
          <a:noFill/>
        </p:spPr>
        <p:txBody>
          <a:bodyPr lIns="342000" tIns="0" rIns="648000" bIns="0" anchor="ctr" anchorCtr="0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2000" b="0" i="0">
                <a:latin typeface="Lato" panose="020F0502020204030203" pitchFamily="34" charset="77"/>
                <a:ea typeface="Lato" panose="020F0502020204030203" pitchFamily="34" charset="77"/>
                <a:cs typeface="Arial" panose="020B0604020202020204" pitchFamily="34" charset="0"/>
              </a:defRPr>
            </a:lvl1pPr>
            <a:lvl2pPr marL="719982" indent="-35999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3200" b="0" i="0">
                <a:latin typeface="AmpleSoft" charset="0"/>
                <a:ea typeface="AmpleSoft" charset="0"/>
                <a:cs typeface="AmpleSoft" charset="0"/>
              </a:defRPr>
            </a:lvl2pPr>
            <a:lvl3pPr marL="1079973" indent="-35999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3200" b="0" i="0">
                <a:latin typeface="AmpleSoft" charset="0"/>
                <a:ea typeface="AmpleSoft" charset="0"/>
                <a:cs typeface="AmpleSoft" charset="0"/>
              </a:defRPr>
            </a:lvl3pPr>
            <a:lvl4pPr marL="1439964" indent="-35999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3200" b="0" i="0">
                <a:latin typeface="AmpleSoft" charset="0"/>
                <a:ea typeface="AmpleSoft" charset="0"/>
                <a:cs typeface="AmpleSoft" charset="0"/>
              </a:defRPr>
            </a:lvl4pPr>
            <a:lvl5pPr marL="1799955" indent="-35999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3200" b="0" i="0">
                <a:latin typeface="AmpleSoft" charset="0"/>
                <a:ea typeface="AmpleSoft" charset="0"/>
                <a:cs typeface="AmpleSoft" charset="0"/>
              </a:defRPr>
            </a:lvl5pPr>
          </a:lstStyle>
          <a:p>
            <a:pPr marL="371465" marR="0" lvl="0" indent="-37146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noProof="0" dirty="0"/>
              <a:t>Company Logo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06324DA8-4DD3-5E4C-934C-737DA73447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9411" y="1349136"/>
            <a:ext cx="5499100" cy="1667432"/>
          </a:xfrm>
          <a:prstGeom prst="rect">
            <a:avLst/>
          </a:prstGeom>
          <a:noFill/>
        </p:spPr>
        <p:txBody>
          <a:bodyPr lIns="72000" tIns="72000" rIns="72000" bIns="72000">
            <a:normAutofit/>
          </a:bodyPr>
          <a:lstStyle>
            <a:lvl1pPr marL="0" indent="0">
              <a:buNone/>
              <a:defRPr sz="1400" b="0" i="0" baseline="0">
                <a:latin typeface="Lato" panose="020F0502020204030203" pitchFamily="34" charset="77"/>
                <a:ea typeface="Lato" panose="020F0502020204030203" pitchFamily="34" charset="77"/>
                <a:cs typeface="Arial" panose="020B0604020202020204" pitchFamily="34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31C39740-D077-594B-B771-7431D6D6C01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74253" y="578498"/>
            <a:ext cx="7767479" cy="467663"/>
          </a:xfrm>
          <a:prstGeom prst="rect">
            <a:avLst/>
          </a:prstGeom>
          <a:noFill/>
        </p:spPr>
        <p:txBody>
          <a:bodyPr lIns="72000" tIns="72000" rIns="72000" bIns="72000" anchor="ctr">
            <a:normAutofit/>
          </a:bodyPr>
          <a:lstStyle>
            <a:lvl1pPr marL="0" indent="0">
              <a:buNone/>
              <a:defRPr sz="1600" b="0" i="0" baseline="0">
                <a:latin typeface="Lato" panose="020F0502020204030203" pitchFamily="34" charset="77"/>
                <a:ea typeface="Lato" panose="020F0502020204030203" pitchFamily="34" charset="77"/>
                <a:cs typeface="Arial" panose="020B0604020202020204" pitchFamily="34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14A703-736D-2946-A9E7-F19ADD08DB41}"/>
              </a:ext>
            </a:extLst>
          </p:cNvPr>
          <p:cNvSpPr txBox="1"/>
          <p:nvPr userDrawn="1"/>
        </p:nvSpPr>
        <p:spPr>
          <a:xfrm>
            <a:off x="574252" y="391887"/>
            <a:ext cx="7767477" cy="184559"/>
          </a:xfrm>
          <a:prstGeom prst="rect">
            <a:avLst/>
          </a:prstGeom>
          <a:noFill/>
        </p:spPr>
        <p:txBody>
          <a:bodyPr wrap="square" lIns="72000" tIns="36000" rIns="0" bIns="0" rtlCol="0">
            <a:noAutofit/>
          </a:bodyPr>
          <a:lstStyle/>
          <a:p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NAMN PÅ IDÉ/LÖSNING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6288F9-FEE3-DC43-8437-D8C37BCA33D3}"/>
              </a:ext>
            </a:extLst>
          </p:cNvPr>
          <p:cNvSpPr txBox="1"/>
          <p:nvPr userDrawn="1"/>
        </p:nvSpPr>
        <p:spPr>
          <a:xfrm>
            <a:off x="574253" y="1161189"/>
            <a:ext cx="5499100" cy="188665"/>
          </a:xfrm>
          <a:prstGeom prst="rect">
            <a:avLst/>
          </a:prstGeom>
          <a:noFill/>
        </p:spPr>
        <p:txBody>
          <a:bodyPr wrap="square" lIns="72000" tIns="36000" rIns="0" bIns="0" rtlCol="0">
            <a:noAutofit/>
          </a:bodyPr>
          <a:lstStyle/>
          <a:p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VAD – 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Idébeskrivning</a:t>
            </a:r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 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i</a:t>
            </a:r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 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ord</a:t>
            </a:r>
            <a:endParaRPr lang="en-US" sz="1000" b="1" i="0" noProof="0" dirty="0">
              <a:solidFill>
                <a:schemeClr val="tx1"/>
              </a:solidFill>
              <a:latin typeface="Lato" panose="020F0502020204030203" pitchFamily="34" charset="77"/>
              <a:ea typeface="AmpleSoft" charset="0"/>
              <a:cs typeface="Arial" panose="020B0604020202020204" pitchFamily="34" charset="0"/>
            </a:endParaRP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022CCC20-8A5B-2548-9CA0-D0A8AE16BB4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79058" y="5929500"/>
            <a:ext cx="4639233" cy="225025"/>
          </a:xfrm>
          <a:prstGeom prst="rect">
            <a:avLst/>
          </a:prstGeom>
          <a:noFill/>
        </p:spPr>
        <p:txBody>
          <a:bodyPr lIns="0" tIns="72000" rIns="72000" bIns="72000" anchor="ctr">
            <a:noAutofit/>
          </a:bodyPr>
          <a:lstStyle>
            <a:lvl1pPr marL="0" indent="0" algn="l">
              <a:buNone/>
              <a:defRPr sz="1400" b="0" i="0" baseline="0">
                <a:latin typeface="Lato" panose="020F0502020204030203" pitchFamily="34" charset="77"/>
                <a:ea typeface="Lato" panose="020F0502020204030203" pitchFamily="34" charset="77"/>
                <a:cs typeface="Arial" panose="020B0604020202020204" pitchFamily="34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8B6E1C-B209-B445-9DC4-5D107A7428CE}"/>
              </a:ext>
            </a:extLst>
          </p:cNvPr>
          <p:cNvSpPr txBox="1"/>
          <p:nvPr userDrawn="1"/>
        </p:nvSpPr>
        <p:spPr>
          <a:xfrm>
            <a:off x="6279058" y="5762565"/>
            <a:ext cx="4639233" cy="15432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KONTAKTPERSON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19DFDD-5888-A94F-A5A3-B9C680F6B326}"/>
              </a:ext>
            </a:extLst>
          </p:cNvPr>
          <p:cNvSpPr txBox="1"/>
          <p:nvPr userDrawn="1"/>
        </p:nvSpPr>
        <p:spPr>
          <a:xfrm>
            <a:off x="580179" y="3130881"/>
            <a:ext cx="5499100" cy="188665"/>
          </a:xfrm>
          <a:prstGeom prst="rect">
            <a:avLst/>
          </a:prstGeom>
          <a:noFill/>
        </p:spPr>
        <p:txBody>
          <a:bodyPr wrap="square" lIns="72000" tIns="36000" rIns="0" bIns="0" rtlCol="0">
            <a:noAutofit/>
          </a:bodyPr>
          <a:lstStyle/>
          <a:p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FÖR VEM OCH VARFÖR – 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Målgrupp</a:t>
            </a:r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 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och</a:t>
            </a:r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 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positiva</a:t>
            </a:r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 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värden</a:t>
            </a:r>
            <a:endParaRPr lang="en-US" sz="1000" b="1" i="0" noProof="0" dirty="0">
              <a:solidFill>
                <a:schemeClr val="tx1"/>
              </a:solidFill>
              <a:latin typeface="Lato" panose="020F0502020204030203" pitchFamily="34" charset="77"/>
              <a:ea typeface="AmpleSoft" charset="0"/>
              <a:cs typeface="Arial" panose="020B0604020202020204" pitchFamily="34" charset="0"/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E2C07EE-E3CA-FB41-BE80-6056175CD69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80179" y="3319544"/>
            <a:ext cx="5499100" cy="1411944"/>
          </a:xfrm>
          <a:prstGeom prst="rect">
            <a:avLst/>
          </a:prstGeom>
          <a:noFill/>
        </p:spPr>
        <p:txBody>
          <a:bodyPr lIns="72000" tIns="72000" rIns="72000" bIns="72000">
            <a:normAutofit/>
          </a:bodyPr>
          <a:lstStyle>
            <a:lvl1pPr marL="0" indent="0">
              <a:buNone/>
              <a:defRPr sz="1400" b="0" i="0" baseline="0">
                <a:latin typeface="Lato" panose="020F0502020204030203" pitchFamily="34" charset="77"/>
                <a:ea typeface="Lato" panose="020F0502020204030203" pitchFamily="34" charset="77"/>
                <a:cs typeface="Arial" panose="020B0604020202020204" pitchFamily="34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3C9B42-BFC2-A942-AAC5-054876849415}"/>
              </a:ext>
            </a:extLst>
          </p:cNvPr>
          <p:cNvSpPr txBox="1"/>
          <p:nvPr userDrawn="1"/>
        </p:nvSpPr>
        <p:spPr>
          <a:xfrm>
            <a:off x="580179" y="4845801"/>
            <a:ext cx="5499100" cy="188665"/>
          </a:xfrm>
          <a:prstGeom prst="rect">
            <a:avLst/>
          </a:prstGeom>
          <a:noFill/>
        </p:spPr>
        <p:txBody>
          <a:bodyPr wrap="square" lIns="72000" tIns="36000" rIns="0" bIns="0" rtlCol="0">
            <a:noAutofit/>
          </a:bodyPr>
          <a:lstStyle/>
          <a:p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HUR OCH NÄR – 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Från</a:t>
            </a:r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 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idé</a:t>
            </a:r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 till 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genomförande</a:t>
            </a:r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 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och</a:t>
            </a:r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 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implementering</a:t>
            </a:r>
            <a:endParaRPr lang="en-US" sz="1000" b="1" i="0" noProof="0" dirty="0">
              <a:solidFill>
                <a:schemeClr val="tx1"/>
              </a:solidFill>
              <a:latin typeface="Lato" panose="020F0502020204030203" pitchFamily="34" charset="77"/>
              <a:ea typeface="AmpleSoft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9B7B3F-13BA-AA4C-9347-438033D11E79}"/>
              </a:ext>
            </a:extLst>
          </p:cNvPr>
          <p:cNvSpPr txBox="1"/>
          <p:nvPr userDrawn="1"/>
        </p:nvSpPr>
        <p:spPr>
          <a:xfrm>
            <a:off x="6212554" y="1158418"/>
            <a:ext cx="5512213" cy="188665"/>
          </a:xfrm>
          <a:prstGeom prst="rect">
            <a:avLst/>
          </a:prstGeom>
          <a:noFill/>
        </p:spPr>
        <p:txBody>
          <a:bodyPr wrap="square" lIns="72000" tIns="36000" rIns="0" bIns="0" rtlCol="0">
            <a:noAutofit/>
          </a:bodyPr>
          <a:lstStyle/>
          <a:p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VAD – 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Idébeskrivning</a:t>
            </a:r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 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i</a:t>
            </a:r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 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bild</a:t>
            </a:r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/illustration/</a:t>
            </a:r>
            <a:r>
              <a:rPr lang="en-US" sz="1000" b="1" i="0" noProof="0" dirty="0" err="1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graf</a:t>
            </a:r>
            <a:r>
              <a:rPr lang="en-US" sz="1000" b="1" i="0" noProof="0" dirty="0">
                <a:solidFill>
                  <a:schemeClr val="tx1"/>
                </a:solidFill>
                <a:latin typeface="Lato" panose="020F0502020204030203" pitchFamily="34" charset="77"/>
                <a:ea typeface="AmpleSoft" charset="0"/>
                <a:cs typeface="Arial" panose="020B0604020202020204" pitchFamily="34" charset="0"/>
              </a:rPr>
              <a:t> etc.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C18947E1-CA87-D84D-857A-F576E2D2B7F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80179" y="5034464"/>
            <a:ext cx="5499100" cy="1411944"/>
          </a:xfrm>
          <a:prstGeom prst="rect">
            <a:avLst/>
          </a:prstGeom>
          <a:noFill/>
        </p:spPr>
        <p:txBody>
          <a:bodyPr lIns="72000" tIns="72000" rIns="72000" bIns="72000">
            <a:normAutofit/>
          </a:bodyPr>
          <a:lstStyle>
            <a:lvl1pPr marL="0" indent="0">
              <a:buNone/>
              <a:defRPr sz="1400" b="0" i="0" baseline="0">
                <a:latin typeface="Lato" panose="020F0502020204030203" pitchFamily="34" charset="77"/>
                <a:ea typeface="Lato" panose="020F0502020204030203" pitchFamily="34" charset="77"/>
                <a:cs typeface="Arial" panose="020B0604020202020204" pitchFamily="34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10E2968-B512-6244-A648-C4BBF08B9FEE}"/>
              </a:ext>
            </a:extLst>
          </p:cNvPr>
          <p:cNvSpPr/>
          <p:nvPr userDrawn="1"/>
        </p:nvSpPr>
        <p:spPr>
          <a:xfrm>
            <a:off x="6214581" y="5702821"/>
            <a:ext cx="5510943" cy="744000"/>
          </a:xfrm>
          <a:prstGeom prst="rect">
            <a:avLst/>
          </a:prstGeom>
          <a:noFill/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3200" b="0" i="0" err="1">
              <a:solidFill>
                <a:schemeClr val="tx1"/>
              </a:solidFill>
              <a:latin typeface="Arial" panose="020B0604020202020204" pitchFamily="34" charset="0"/>
              <a:ea typeface="AmpleSoft-Light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Small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5734" y="548217"/>
            <a:ext cx="11040533" cy="480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noProof="0" err="1"/>
              <a:t>Headline</a:t>
            </a:r>
            <a:endParaRPr lang="sv-SE" noProof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2432303-9D0E-5F42-9566-E6666231145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5734" y="1221300"/>
            <a:ext cx="11040533" cy="4608000"/>
          </a:xfrm>
        </p:spPr>
        <p:txBody>
          <a:bodyPr>
            <a:normAutofit/>
          </a:bodyPr>
          <a:lstStyle>
            <a:lvl1pPr marL="0" indent="0">
              <a:spcBef>
                <a:spcPts val="1333"/>
              </a:spcBef>
              <a:buNone/>
              <a:defRPr sz="1600"/>
            </a:lvl1pPr>
            <a:lvl2pPr marL="367791" indent="0">
              <a:spcBef>
                <a:spcPts val="1333"/>
              </a:spcBef>
              <a:buNone/>
              <a:defRPr sz="1600"/>
            </a:lvl2pPr>
            <a:lvl3pPr marL="739182" indent="0">
              <a:spcBef>
                <a:spcPts val="1333"/>
              </a:spcBef>
              <a:buNone/>
              <a:defRPr sz="1600"/>
            </a:lvl3pPr>
            <a:lvl4pPr marL="1060773" indent="0">
              <a:spcBef>
                <a:spcPts val="1333"/>
              </a:spcBef>
              <a:buNone/>
              <a:defRPr sz="1600"/>
            </a:lvl4pPr>
            <a:lvl5pPr marL="1574361" indent="0">
              <a:spcBef>
                <a:spcPts val="1333"/>
              </a:spcBef>
              <a:buNone/>
              <a:defRPr sz="1600"/>
            </a:lvl5pPr>
          </a:lstStyle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  <a:p>
            <a:pPr lvl="0"/>
            <a:endParaRPr lang="sv-SE" noProof="0"/>
          </a:p>
          <a:p>
            <a:pPr lvl="0"/>
            <a:endParaRPr lang="sv-SE" noProof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5342A7C-45BE-614E-AA9E-C32E22EB6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04867" y="6244007"/>
            <a:ext cx="28448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sv-SE"/>
              <a:t>2022-01-21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6E85743-E8A8-8F42-A35A-EF616A3D3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5734" y="6244007"/>
            <a:ext cx="3829133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00FA193-3E49-954D-95CB-D1BC407223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9184" y="6244007"/>
            <a:ext cx="33654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3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  <p15:guide id="3" orient="horz" pos="259">
          <p15:clr>
            <a:srgbClr val="FBAE40"/>
          </p15:clr>
        </p15:guide>
        <p15:guide id="4" pos="2880">
          <p15:clr>
            <a:srgbClr val="FBAE40"/>
          </p15:clr>
        </p15:guide>
        <p15:guide id="5" pos="3334">
          <p15:clr>
            <a:srgbClr val="FBAE40"/>
          </p15:clr>
        </p15:guide>
        <p15:guide id="6" pos="2426">
          <p15:clr>
            <a:srgbClr val="FBAE40"/>
          </p15:clr>
        </p15:guide>
      </p15:sldGuideLst>
    </p:ext>
  </p:extLs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SmallMargin_2-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5734" y="548217"/>
            <a:ext cx="11040533" cy="480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noProof="0" err="1"/>
              <a:t>Headline</a:t>
            </a:r>
            <a:endParaRPr lang="sv-SE" noProof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5BCF24-7A98-2F41-A8B9-FDB1B14A40E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75734" y="1221300"/>
            <a:ext cx="11040533" cy="4608000"/>
          </a:xfrm>
        </p:spPr>
        <p:txBody>
          <a:bodyPr numCol="2" spcCol="360000">
            <a:normAutofit/>
          </a:bodyPr>
          <a:lstStyle>
            <a:lvl1pPr marL="0" indent="0">
              <a:spcBef>
                <a:spcPts val="1333"/>
              </a:spcBef>
              <a:buNone/>
              <a:defRPr sz="1600"/>
            </a:lvl1pPr>
            <a:lvl2pPr marL="367791" indent="0">
              <a:spcBef>
                <a:spcPts val="1333"/>
              </a:spcBef>
              <a:buNone/>
              <a:defRPr sz="1600"/>
            </a:lvl2pPr>
            <a:lvl3pPr marL="739182" indent="0">
              <a:spcBef>
                <a:spcPts val="1333"/>
              </a:spcBef>
              <a:buNone/>
              <a:defRPr sz="1600"/>
            </a:lvl3pPr>
            <a:lvl4pPr marL="1060773" indent="0">
              <a:spcBef>
                <a:spcPts val="1333"/>
              </a:spcBef>
              <a:buNone/>
              <a:defRPr sz="1600"/>
            </a:lvl4pPr>
            <a:lvl5pPr marL="1574361" indent="0">
              <a:spcBef>
                <a:spcPts val="1333"/>
              </a:spcBef>
              <a:buNone/>
              <a:defRPr sz="1600"/>
            </a:lvl5pPr>
          </a:lstStyle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  <a:p>
            <a:pPr lvl="0"/>
            <a:endParaRPr lang="sv-SE" noProof="0"/>
          </a:p>
          <a:p>
            <a:pPr lvl="0"/>
            <a:endParaRPr lang="sv-SE" noProof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C0855C50-1E15-3442-B220-B72454A9A5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04867" y="6244007"/>
            <a:ext cx="28448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sv-SE"/>
              <a:t>2022-01-21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A9813E5-EB9C-FF46-BC2E-3DEA83FDC8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5734" y="6244007"/>
            <a:ext cx="3829133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1654085-AA8C-7848-8382-960D45A3D7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9184" y="6244007"/>
            <a:ext cx="33654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944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  <p15:guide id="3" orient="horz" pos="259">
          <p15:clr>
            <a:srgbClr val="FBAE40"/>
          </p15:clr>
        </p15:guide>
        <p15:guide id="4" pos="2767">
          <p15:clr>
            <a:srgbClr val="FBAE40"/>
          </p15:clr>
        </p15:guide>
        <p15:guide id="5" pos="2993">
          <p15:clr>
            <a:srgbClr val="FBAE40"/>
          </p15:clr>
        </p15:guide>
      </p15:sldGuideLst>
    </p:ext>
  </p:extLs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SmallMargin_3-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5734" y="548217"/>
            <a:ext cx="11040533" cy="480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noProof="0" err="1"/>
              <a:t>Headline</a:t>
            </a:r>
            <a:endParaRPr lang="sv-SE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75734" y="1221300"/>
            <a:ext cx="11040533" cy="4608000"/>
          </a:xfrm>
        </p:spPr>
        <p:txBody>
          <a:bodyPr numCol="3" spcCol="360000">
            <a:normAutofit/>
          </a:bodyPr>
          <a:lstStyle>
            <a:lvl1pPr marL="0" indent="0">
              <a:spcBef>
                <a:spcPts val="1333"/>
              </a:spcBef>
              <a:buNone/>
              <a:defRPr sz="1600"/>
            </a:lvl1pPr>
            <a:lvl2pPr marL="367791" indent="0">
              <a:spcBef>
                <a:spcPts val="1333"/>
              </a:spcBef>
              <a:buNone/>
              <a:defRPr sz="1600"/>
            </a:lvl2pPr>
            <a:lvl3pPr marL="739182" indent="0">
              <a:spcBef>
                <a:spcPts val="1333"/>
              </a:spcBef>
              <a:buNone/>
              <a:defRPr sz="1600"/>
            </a:lvl3pPr>
            <a:lvl4pPr marL="1060773" indent="0">
              <a:spcBef>
                <a:spcPts val="1333"/>
              </a:spcBef>
              <a:buNone/>
              <a:defRPr sz="1600"/>
            </a:lvl4pPr>
            <a:lvl5pPr marL="1574361" indent="0">
              <a:spcBef>
                <a:spcPts val="1333"/>
              </a:spcBef>
              <a:buNone/>
              <a:defRPr sz="1600"/>
            </a:lvl5pPr>
          </a:lstStyle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  <a:p>
            <a:pPr lvl="0"/>
            <a:endParaRPr lang="sv-SE" noProof="0"/>
          </a:p>
          <a:p>
            <a:pPr lvl="0"/>
            <a:endParaRPr lang="sv-SE" noProof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6B028F9-33E2-504F-BAF7-FC5391A2B6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04867" y="6244007"/>
            <a:ext cx="28448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sv-SE"/>
              <a:t>2022-01-21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0351AC7-6C18-E541-A072-7EAA258A8F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5734" y="6244007"/>
            <a:ext cx="3829133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52BA580-6DCE-4D42-A823-E45043F5B9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9184" y="6244007"/>
            <a:ext cx="33654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027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  <p15:guide id="3" orient="horz" pos="259">
          <p15:clr>
            <a:srgbClr val="FBAE40"/>
          </p15:clr>
        </p15:guide>
        <p15:guide id="4" pos="1859">
          <p15:clr>
            <a:srgbClr val="FBAE40"/>
          </p15:clr>
        </p15:guide>
        <p15:guide id="5" pos="2086">
          <p15:clr>
            <a:srgbClr val="FBAE40"/>
          </p15:clr>
        </p15:guide>
        <p15:guide id="6" pos="3674">
          <p15:clr>
            <a:srgbClr val="FBAE40"/>
          </p15:clr>
        </p15:guide>
        <p15:guide id="7" pos="3901">
          <p15:clr>
            <a:srgbClr val="FBAE40"/>
          </p15:clr>
        </p15:guide>
      </p15:sldGuideLst>
    </p:ext>
  </p:extLs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ompar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E1ECBF6-14D6-5A4B-B35C-BA464DFC6554}"/>
              </a:ext>
            </a:extLst>
          </p:cNvPr>
          <p:cNvSpPr/>
          <p:nvPr userDrawn="1"/>
        </p:nvSpPr>
        <p:spPr>
          <a:xfrm>
            <a:off x="2" y="0"/>
            <a:ext cx="6095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6217" y="1029000"/>
            <a:ext cx="4078816" cy="1200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noProof="0" err="1"/>
              <a:t>Headline</a:t>
            </a:r>
            <a:endParaRPr lang="sv-SE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56218" y="2469300"/>
            <a:ext cx="4078815" cy="3360000"/>
          </a:xfrm>
        </p:spPr>
        <p:txBody>
          <a:bodyPr/>
          <a:lstStyle>
            <a:lvl1pPr>
              <a:spcBef>
                <a:spcPts val="1333"/>
              </a:spcBef>
              <a:defRPr sz="2133"/>
            </a:lvl1pPr>
            <a:lvl2pPr>
              <a:spcBef>
                <a:spcPts val="800"/>
              </a:spcBef>
              <a:defRPr sz="2133"/>
            </a:lvl2pPr>
            <a:lvl3pPr>
              <a:spcBef>
                <a:spcPts val="800"/>
              </a:spcBef>
              <a:defRPr sz="1867"/>
            </a:lvl3pPr>
            <a:lvl4pPr>
              <a:spcBef>
                <a:spcPts val="800"/>
              </a:spcBef>
              <a:defRPr sz="1867"/>
            </a:lvl4pPr>
            <a:lvl5pPr>
              <a:spcBef>
                <a:spcPts val="800"/>
              </a:spcBef>
              <a:defRPr sz="1600"/>
            </a:lvl5pPr>
          </a:lstStyle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  <a:p>
            <a:pPr lvl="0"/>
            <a:endParaRPr lang="sv-SE" noProof="0"/>
          </a:p>
          <a:p>
            <a:pPr lvl="0"/>
            <a:endParaRPr lang="sv-SE" noProof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118286D1-B18B-5A43-BEA6-7F7DEF7057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04867" y="6244007"/>
            <a:ext cx="28448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sv-SE"/>
              <a:t>2022-01-21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D8EB2DC6-BD22-F04A-B66F-11F52E208F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5734" y="6244007"/>
            <a:ext cx="3829133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9D6DF17-CF87-FC40-BC16-EB501F2D87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9184" y="6244007"/>
            <a:ext cx="33654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0BC270A-AA8F-8349-BA14-6F370B40850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056967" y="2469300"/>
            <a:ext cx="4078815" cy="3360000"/>
          </a:xfrm>
        </p:spPr>
        <p:txBody>
          <a:bodyPr/>
          <a:lstStyle>
            <a:lvl1pPr>
              <a:spcBef>
                <a:spcPts val="1333"/>
              </a:spcBef>
              <a:defRPr sz="2133"/>
            </a:lvl1pPr>
            <a:lvl2pPr>
              <a:spcBef>
                <a:spcPts val="800"/>
              </a:spcBef>
              <a:defRPr sz="2133"/>
            </a:lvl2pPr>
            <a:lvl3pPr>
              <a:spcBef>
                <a:spcPts val="800"/>
              </a:spcBef>
              <a:defRPr sz="1867"/>
            </a:lvl3pPr>
            <a:lvl4pPr>
              <a:spcBef>
                <a:spcPts val="800"/>
              </a:spcBef>
              <a:defRPr sz="1867"/>
            </a:lvl4pPr>
            <a:lvl5pPr>
              <a:spcBef>
                <a:spcPts val="800"/>
              </a:spcBef>
              <a:defRPr sz="1600"/>
            </a:lvl5pPr>
          </a:lstStyle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  <a:p>
            <a:pPr lvl="0"/>
            <a:endParaRPr lang="sv-SE" noProof="0"/>
          </a:p>
          <a:p>
            <a:pPr lvl="0"/>
            <a:endParaRPr lang="sv-SE" noProof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6378EC-386E-2143-9786-525A539BEA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56967" y="1028701"/>
            <a:ext cx="4078815" cy="12003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 b="1">
                <a:latin typeface="+mj-lt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3200" b="1">
                <a:latin typeface="+mj-lt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3200" b="1">
                <a:latin typeface="+mj-lt"/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3200" b="1">
                <a:latin typeface="+mj-lt"/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3200" b="1">
                <a:latin typeface="+mj-lt"/>
              </a:defRPr>
            </a:lvl5pPr>
          </a:lstStyle>
          <a:p>
            <a:pPr lvl="0"/>
            <a:r>
              <a:rPr lang="en-US"/>
              <a:t>Headline</a:t>
            </a:r>
            <a:endParaRPr lang="sv-SE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962CEA68-914B-AD4E-A80A-8903CF435775}"/>
              </a:ext>
            </a:extLst>
          </p:cNvPr>
          <p:cNvSpPr txBox="1">
            <a:spLocks/>
          </p:cNvSpPr>
          <p:nvPr userDrawn="1"/>
        </p:nvSpPr>
        <p:spPr>
          <a:xfrm>
            <a:off x="11410358" y="5911529"/>
            <a:ext cx="542460" cy="697604"/>
          </a:xfrm>
          <a:prstGeom prst="rect">
            <a:avLst/>
          </a:prstGeom>
          <a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ts val="1600"/>
              </a:spcBef>
              <a:buFont typeface="Arial"/>
              <a:buNone/>
              <a:defRPr sz="1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10000"/>
              </a:lnSpc>
              <a:spcBef>
                <a:spcPts val="16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110000"/>
              </a:lnSpc>
              <a:spcBef>
                <a:spcPts val="16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110000"/>
              </a:lnSpc>
              <a:spcBef>
                <a:spcPts val="16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110000"/>
              </a:lnSpc>
              <a:spcBef>
                <a:spcPts val="16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33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7709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426">
          <p15:clr>
            <a:srgbClr val="FBAE40"/>
          </p15:clr>
        </p15:guide>
        <p15:guide id="2" pos="499">
          <p15:clr>
            <a:srgbClr val="FBAE40"/>
          </p15:clr>
        </p15:guide>
        <p15:guide id="3" pos="2880">
          <p15:clr>
            <a:srgbClr val="FBAE40"/>
          </p15:clr>
        </p15:guide>
        <p15:guide id="4" pos="5261">
          <p15:clr>
            <a:srgbClr val="FBAE40"/>
          </p15:clr>
        </p15:guide>
        <p15:guide id="5" pos="3334">
          <p15:clr>
            <a:srgbClr val="FBAE40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_Image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6217" y="1029000"/>
            <a:ext cx="4078816" cy="1200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noProof="0" err="1"/>
              <a:t>Headline</a:t>
            </a:r>
            <a:endParaRPr lang="sv-SE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56218" y="2469300"/>
            <a:ext cx="4078815" cy="3360000"/>
          </a:xfrm>
        </p:spPr>
        <p:txBody>
          <a:bodyPr/>
          <a:lstStyle>
            <a:lvl1pPr>
              <a:spcBef>
                <a:spcPts val="1333"/>
              </a:spcBef>
              <a:defRPr sz="2133"/>
            </a:lvl1pPr>
            <a:lvl2pPr>
              <a:spcBef>
                <a:spcPts val="800"/>
              </a:spcBef>
              <a:defRPr sz="2133"/>
            </a:lvl2pPr>
            <a:lvl3pPr>
              <a:spcBef>
                <a:spcPts val="800"/>
              </a:spcBef>
              <a:defRPr sz="1867"/>
            </a:lvl3pPr>
            <a:lvl4pPr>
              <a:spcBef>
                <a:spcPts val="800"/>
              </a:spcBef>
              <a:defRPr sz="1867"/>
            </a:lvl4pPr>
            <a:lvl5pPr>
              <a:spcBef>
                <a:spcPts val="800"/>
              </a:spcBef>
              <a:defRPr sz="1600"/>
            </a:lvl5pPr>
          </a:lstStyle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  <a:p>
            <a:pPr lvl="0"/>
            <a:endParaRPr lang="sv-SE" noProof="0"/>
          </a:p>
          <a:p>
            <a:pPr lvl="0"/>
            <a:endParaRPr lang="sv-SE" noProof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118286D1-B18B-5A43-BEA6-7F7DEF7057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04867" y="6244007"/>
            <a:ext cx="28448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sv-SE"/>
              <a:t>2022-01-21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D8EB2DC6-BD22-F04A-B66F-11F52E208F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5734" y="6244007"/>
            <a:ext cx="3829133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9D6DF17-CF87-FC40-BC16-EB501F2D87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9184" y="6244007"/>
            <a:ext cx="33654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F40FA3-54B2-FA40-A863-3CC6B1F2AA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575733"/>
            <a:ext cx="12192000" cy="5757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971D10-8A5F-5249-A5A6-2E02089D16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858000"/>
            <a:ext cx="12192000" cy="5757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6E9FE3-6C44-BE47-A936-7C95484BBA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198110" y="0"/>
            <a:ext cx="575733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76F17D-850C-CE4C-B253-4FD9011792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81843" y="0"/>
            <a:ext cx="575733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CDEB2A-DCA7-AE4A-B728-9A85912C8A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4910" y="5911529"/>
            <a:ext cx="544629" cy="69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426">
          <p15:clr>
            <a:srgbClr val="FBAE40"/>
          </p15:clr>
        </p15:guide>
        <p15:guide id="2" pos="499">
          <p15:clr>
            <a:srgbClr val="FBAE40"/>
          </p15:clr>
        </p15:guide>
        <p15:guide id="3" pos="2880">
          <p15:clr>
            <a:srgbClr val="FBAE40"/>
          </p15:clr>
        </p15:guide>
        <p15:guide id="4" pos="5261">
          <p15:clr>
            <a:srgbClr val="FBAE40"/>
          </p15:clr>
        </p15:guide>
        <p15:guide id="5" pos="3334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-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056968" y="1028701"/>
            <a:ext cx="4078816" cy="1200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noProof="0" err="1"/>
              <a:t>Headline</a:t>
            </a:r>
            <a:endParaRPr lang="sv-SE" noProof="0"/>
          </a:p>
        </p:txBody>
      </p:sp>
      <p:sp>
        <p:nvSpPr>
          <p:cNvPr id="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7056968" y="2469300"/>
            <a:ext cx="4078816" cy="3360000"/>
          </a:xfrm>
        </p:spPr>
        <p:txBody>
          <a:bodyPr/>
          <a:lstStyle>
            <a:lvl1pPr>
              <a:spcBef>
                <a:spcPts val="1333"/>
              </a:spcBef>
              <a:defRPr sz="2133"/>
            </a:lvl1pPr>
            <a:lvl2pPr>
              <a:spcBef>
                <a:spcPts val="800"/>
              </a:spcBef>
              <a:defRPr sz="2133"/>
            </a:lvl2pPr>
            <a:lvl3pPr>
              <a:spcBef>
                <a:spcPts val="800"/>
              </a:spcBef>
              <a:defRPr sz="1867"/>
            </a:lvl3pPr>
            <a:lvl4pPr>
              <a:spcBef>
                <a:spcPts val="800"/>
              </a:spcBef>
              <a:defRPr sz="1867"/>
            </a:lvl4pPr>
            <a:lvl5pPr>
              <a:spcBef>
                <a:spcPts val="800"/>
              </a:spcBef>
              <a:defRPr sz="1600"/>
            </a:lvl5pPr>
          </a:lstStyle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  <a:p>
            <a:pPr lvl="0"/>
            <a:endParaRPr lang="sv-SE" noProof="0"/>
          </a:p>
          <a:p>
            <a:pPr lvl="0"/>
            <a:endParaRPr lang="sv-SE" noProof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904EC03-11D7-DF45-BD4A-32192B66DF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04867" y="6244007"/>
            <a:ext cx="28448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sv-SE"/>
              <a:t>2022-01-21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A5BB698F-5C82-A641-8351-F6984DC661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5734" y="6244007"/>
            <a:ext cx="3829133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6119EE05-4896-FB4B-80ED-FC54AFF054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9184" y="6244007"/>
            <a:ext cx="33654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22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334">
          <p15:clr>
            <a:srgbClr val="FBAE40"/>
          </p15:clr>
        </p15:guide>
        <p15:guide id="2" pos="5261">
          <p15:clr>
            <a:srgbClr val="FBAE40"/>
          </p15:clr>
        </p15:guide>
        <p15:guide id="3" pos="2880">
          <p15:clr>
            <a:srgbClr val="FBAE40"/>
          </p15:clr>
        </p15:guide>
        <p15:guide id="4" pos="499">
          <p15:clr>
            <a:srgbClr val="FBAE40"/>
          </p15:clr>
        </p15:guide>
        <p15:guide id="5" pos="2426">
          <p15:clr>
            <a:srgbClr val="FBAE4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_Image-Left_WithoutR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056968" y="1028701"/>
            <a:ext cx="4078816" cy="1200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noProof="0" err="1"/>
              <a:t>Headline</a:t>
            </a:r>
            <a:endParaRPr lang="sv-SE" noProof="0"/>
          </a:p>
        </p:txBody>
      </p:sp>
      <p:sp>
        <p:nvSpPr>
          <p:cNvPr id="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7056968" y="2469300"/>
            <a:ext cx="4078816" cy="3360000"/>
          </a:xfrm>
        </p:spPr>
        <p:txBody>
          <a:bodyPr/>
          <a:lstStyle>
            <a:lvl1pPr>
              <a:spcBef>
                <a:spcPts val="1333"/>
              </a:spcBef>
              <a:defRPr sz="2133"/>
            </a:lvl1pPr>
            <a:lvl2pPr>
              <a:spcBef>
                <a:spcPts val="800"/>
              </a:spcBef>
              <a:defRPr sz="2133"/>
            </a:lvl2pPr>
            <a:lvl3pPr>
              <a:spcBef>
                <a:spcPts val="800"/>
              </a:spcBef>
              <a:defRPr sz="1867"/>
            </a:lvl3pPr>
            <a:lvl4pPr>
              <a:spcBef>
                <a:spcPts val="800"/>
              </a:spcBef>
              <a:defRPr sz="1867"/>
            </a:lvl4pPr>
            <a:lvl5pPr>
              <a:spcBef>
                <a:spcPts val="800"/>
              </a:spcBef>
              <a:defRPr sz="1600"/>
            </a:lvl5pPr>
          </a:lstStyle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  <a:p>
            <a:pPr lvl="0"/>
            <a:endParaRPr lang="sv-SE" noProof="0"/>
          </a:p>
          <a:p>
            <a:pPr lvl="0"/>
            <a:endParaRPr lang="sv-SE" noProof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904EC03-11D7-DF45-BD4A-32192B66DF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04867" y="6244007"/>
            <a:ext cx="28448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sv-SE"/>
              <a:t>2022-01-21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A5BB698F-5C82-A641-8351-F6984DC661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5734" y="6244007"/>
            <a:ext cx="3829133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6119EE05-4896-FB4B-80ED-FC54AFF054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9184" y="6244007"/>
            <a:ext cx="33654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61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334">
          <p15:clr>
            <a:srgbClr val="FBAE40"/>
          </p15:clr>
        </p15:guide>
        <p15:guide id="2" pos="5261">
          <p15:clr>
            <a:srgbClr val="FBAE40"/>
          </p15:clr>
        </p15:guide>
        <p15:guide id="3" pos="2880">
          <p15:clr>
            <a:srgbClr val="FBAE40"/>
          </p15:clr>
        </p15:guide>
        <p15:guide id="4" pos="499">
          <p15:clr>
            <a:srgbClr val="FBAE40"/>
          </p15:clr>
        </p15:guide>
        <p15:guide id="5" pos="2426">
          <p15:clr>
            <a:srgbClr val="FBAE40"/>
          </p15:clr>
        </p15:guide>
      </p15:sldGuideLst>
    </p:ext>
  </p:extLs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Graph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6217" y="1028700"/>
            <a:ext cx="3348651" cy="1200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noProof="0" err="1"/>
              <a:t>Headline</a:t>
            </a:r>
            <a:endParaRPr lang="sv-SE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56216" y="2469300"/>
            <a:ext cx="3348651" cy="3360000"/>
          </a:xfrm>
        </p:spPr>
        <p:txBody>
          <a:bodyPr/>
          <a:lstStyle>
            <a:lvl1pPr>
              <a:lnSpc>
                <a:spcPct val="120000"/>
              </a:lnSpc>
              <a:spcBef>
                <a:spcPts val="1333"/>
              </a:spcBef>
              <a:defRPr sz="1867"/>
            </a:lvl1pPr>
            <a:lvl2pPr>
              <a:lnSpc>
                <a:spcPct val="120000"/>
              </a:lnSpc>
              <a:spcBef>
                <a:spcPts val="800"/>
              </a:spcBef>
              <a:defRPr sz="1867"/>
            </a:lvl2pPr>
            <a:lvl3pPr>
              <a:lnSpc>
                <a:spcPct val="120000"/>
              </a:lnSpc>
              <a:spcBef>
                <a:spcPts val="800"/>
              </a:spcBef>
              <a:defRPr sz="1600"/>
            </a:lvl3pPr>
            <a:lvl4pPr>
              <a:lnSpc>
                <a:spcPct val="120000"/>
              </a:lnSpc>
              <a:spcBef>
                <a:spcPts val="800"/>
              </a:spcBef>
              <a:defRPr sz="1600"/>
            </a:lvl4pPr>
            <a:lvl5pPr>
              <a:lnSpc>
                <a:spcPct val="120000"/>
              </a:lnSpc>
              <a:spcBef>
                <a:spcPts val="800"/>
              </a:spcBef>
              <a:defRPr sz="1333"/>
            </a:lvl5pPr>
          </a:lstStyle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  <a:p>
            <a:pPr lvl="0"/>
            <a:endParaRPr lang="sv-SE" noProof="0"/>
          </a:p>
          <a:p>
            <a:pPr lvl="0"/>
            <a:endParaRPr lang="sv-SE" noProof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 hasCustomPrompt="1"/>
          </p:nvPr>
        </p:nvSpPr>
        <p:spPr>
          <a:xfrm>
            <a:off x="5135035" y="1028700"/>
            <a:ext cx="6000749" cy="4800600"/>
          </a:xfrm>
        </p:spPr>
        <p:txBody>
          <a:bodyPr/>
          <a:lstStyle>
            <a:lvl1pPr>
              <a:lnSpc>
                <a:spcPct val="120000"/>
              </a:lnSpc>
              <a:spcBef>
                <a:spcPts val="1600"/>
              </a:spcBef>
              <a:defRPr/>
            </a:lvl1pPr>
            <a:lvl2pPr>
              <a:lnSpc>
                <a:spcPct val="120000"/>
              </a:lnSpc>
              <a:spcBef>
                <a:spcPts val="800"/>
              </a:spcBef>
              <a:defRPr/>
            </a:lvl2pPr>
            <a:lvl3pPr>
              <a:lnSpc>
                <a:spcPct val="120000"/>
              </a:lnSpc>
              <a:spcBef>
                <a:spcPts val="800"/>
              </a:spcBef>
              <a:defRPr/>
            </a:lvl3pPr>
            <a:lvl4pPr>
              <a:lnSpc>
                <a:spcPct val="120000"/>
              </a:lnSpc>
              <a:spcBef>
                <a:spcPts val="800"/>
              </a:spcBef>
              <a:defRPr/>
            </a:lvl4pPr>
            <a:lvl5pPr>
              <a:lnSpc>
                <a:spcPct val="120000"/>
              </a:lnSpc>
              <a:spcBef>
                <a:spcPts val="800"/>
              </a:spcBef>
              <a:defRPr/>
            </a:lvl5pPr>
          </a:lstStyle>
          <a:p>
            <a:pPr lvl="0"/>
            <a:r>
              <a:rPr lang="sv-SE"/>
              <a:t>Text, Nivå ett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5A246AA5-BE0E-EB49-B2AA-B8F87EC9A3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04867" y="6244007"/>
            <a:ext cx="28448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sv-SE"/>
              <a:t>2022-01-21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DF0B5BF-37E4-4B45-9520-0693249FB2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5734" y="6244007"/>
            <a:ext cx="3829133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C96AF55-31CF-3648-84EF-E8254CC3DB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9184" y="6244007"/>
            <a:ext cx="33654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748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99">
          <p15:clr>
            <a:srgbClr val="FBAE40"/>
          </p15:clr>
        </p15:guide>
        <p15:guide id="2" pos="2086">
          <p15:clr>
            <a:srgbClr val="FBAE40"/>
          </p15:clr>
        </p15:guide>
        <p15:guide id="3" pos="2426">
          <p15:clr>
            <a:srgbClr val="FBAE40"/>
          </p15:clr>
        </p15:guide>
        <p15:guide id="4" pos="5261">
          <p15:clr>
            <a:srgbClr val="FBAE40"/>
          </p15:clr>
        </p15:guide>
      </p15:sldGuideLst>
    </p:ext>
  </p:extLs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Graphic-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776633" y="1028700"/>
            <a:ext cx="3359151" cy="1200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noProof="0" err="1"/>
              <a:t>Headline</a:t>
            </a:r>
            <a:endParaRPr lang="sv-SE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776634" y="2469300"/>
            <a:ext cx="3359151" cy="3360000"/>
          </a:xfrm>
        </p:spPr>
        <p:txBody>
          <a:bodyPr/>
          <a:lstStyle>
            <a:lvl1pPr>
              <a:lnSpc>
                <a:spcPct val="120000"/>
              </a:lnSpc>
              <a:spcBef>
                <a:spcPts val="1333"/>
              </a:spcBef>
              <a:defRPr sz="1867"/>
            </a:lvl1pPr>
            <a:lvl2pPr>
              <a:lnSpc>
                <a:spcPct val="120000"/>
              </a:lnSpc>
              <a:spcBef>
                <a:spcPts val="800"/>
              </a:spcBef>
              <a:defRPr sz="1867"/>
            </a:lvl2pPr>
            <a:lvl3pPr>
              <a:lnSpc>
                <a:spcPct val="120000"/>
              </a:lnSpc>
              <a:spcBef>
                <a:spcPts val="800"/>
              </a:spcBef>
              <a:defRPr sz="1600"/>
            </a:lvl3pPr>
            <a:lvl4pPr>
              <a:lnSpc>
                <a:spcPct val="120000"/>
              </a:lnSpc>
              <a:spcBef>
                <a:spcPts val="800"/>
              </a:spcBef>
              <a:defRPr sz="1600"/>
            </a:lvl4pPr>
            <a:lvl5pPr>
              <a:lnSpc>
                <a:spcPct val="120000"/>
              </a:lnSpc>
              <a:spcBef>
                <a:spcPts val="800"/>
              </a:spcBef>
              <a:defRPr sz="1333"/>
            </a:lvl5pPr>
          </a:lstStyle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  <a:p>
            <a:pPr lvl="0"/>
            <a:endParaRPr lang="sv-SE" noProof="0"/>
          </a:p>
          <a:p>
            <a:pPr lvl="0"/>
            <a:endParaRPr lang="sv-SE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noProof="0"/>
              <a:t>2022-01-21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RISE — Innovationsledningsprogram</a:t>
            </a:r>
            <a:endParaRPr lang="sv-SE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sv-SE" noProof="0" smtClean="0"/>
              <a:t>‹#›</a:t>
            </a:fld>
            <a:endParaRPr lang="sv-SE" noProof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8" hasCustomPrompt="1"/>
          </p:nvPr>
        </p:nvSpPr>
        <p:spPr>
          <a:xfrm>
            <a:off x="1056218" y="1028702"/>
            <a:ext cx="6000748" cy="4800599"/>
          </a:xfrm>
        </p:spPr>
        <p:txBody>
          <a:bodyPr/>
          <a:lstStyle>
            <a:lvl1pPr>
              <a:lnSpc>
                <a:spcPct val="120000"/>
              </a:lnSpc>
              <a:spcBef>
                <a:spcPts val="1600"/>
              </a:spcBef>
              <a:defRPr/>
            </a:lvl1pPr>
            <a:lvl2pPr>
              <a:lnSpc>
                <a:spcPct val="120000"/>
              </a:lnSpc>
              <a:spcBef>
                <a:spcPts val="800"/>
              </a:spcBef>
              <a:defRPr/>
            </a:lvl2pPr>
            <a:lvl3pPr>
              <a:lnSpc>
                <a:spcPct val="120000"/>
              </a:lnSpc>
              <a:spcBef>
                <a:spcPts val="800"/>
              </a:spcBef>
              <a:defRPr/>
            </a:lvl3pPr>
            <a:lvl4pPr>
              <a:lnSpc>
                <a:spcPct val="120000"/>
              </a:lnSpc>
              <a:spcBef>
                <a:spcPts val="800"/>
              </a:spcBef>
              <a:defRPr/>
            </a:lvl4pPr>
            <a:lvl5pPr>
              <a:lnSpc>
                <a:spcPct val="120000"/>
              </a:lnSpc>
              <a:spcBef>
                <a:spcPts val="800"/>
              </a:spcBef>
              <a:defRPr/>
            </a:lvl5pPr>
          </a:lstStyle>
          <a:p>
            <a:pPr lvl="0"/>
            <a:r>
              <a:rPr lang="sv-SE"/>
              <a:t>Text, Nivå ett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4063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334">
          <p15:clr>
            <a:srgbClr val="FBAE40"/>
          </p15:clr>
        </p15:guide>
        <p15:guide id="2" pos="499">
          <p15:clr>
            <a:srgbClr val="FBAE40"/>
          </p15:clr>
        </p15:guide>
        <p15:guide id="3" pos="5261">
          <p15:clr>
            <a:srgbClr val="FBAE40"/>
          </p15:clr>
        </p15:guide>
        <p15:guide id="4" pos="3674">
          <p15:clr>
            <a:srgbClr val="FBAE40"/>
          </p15:clr>
        </p15:guide>
      </p15:sldGuideLst>
    </p:ext>
  </p:extLs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 noProof="0" err="1"/>
              <a:t>Headline</a:t>
            </a:r>
            <a:endParaRPr lang="sv-SE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noProof="0"/>
              <a:t>2022-01-21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RISE — Innovationsledningsprogram</a:t>
            </a:r>
            <a:endParaRPr lang="sv-SE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sv-SE" noProof="0" smtClean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6744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25">
          <p15:clr>
            <a:srgbClr val="FBAE40"/>
          </p15:clr>
        </p15:guide>
        <p15:guide id="2" pos="5035">
          <p15:clr>
            <a:srgbClr val="FBAE40"/>
          </p15:clr>
        </p15:guide>
      </p15:sldGuideLst>
    </p:ext>
  </p:extLs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No-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8" hasCustomPrompt="1"/>
          </p:nvPr>
        </p:nvSpPr>
        <p:spPr>
          <a:xfrm>
            <a:off x="1535183" y="1028701"/>
            <a:ext cx="9122235" cy="4800599"/>
          </a:xfrm>
        </p:spPr>
        <p:txBody>
          <a:bodyPr/>
          <a:lstStyle/>
          <a:p>
            <a:pPr lvl="0"/>
            <a:r>
              <a:rPr lang="sv-SE"/>
              <a:t>Text, Nivå ett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noProof="0"/>
              <a:t>2022-01-21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RISE — Innovationsledningsprogram</a:t>
            </a:r>
            <a:endParaRPr lang="sv-SE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sv-SE" noProof="0" smtClean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426743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25">
          <p15:clr>
            <a:srgbClr val="FBAE40"/>
          </p15:clr>
        </p15:guide>
        <p15:guide id="2" pos="5035">
          <p15:clr>
            <a:srgbClr val="FBAE40"/>
          </p15:clr>
        </p15:guide>
      </p15:sldGuideLst>
    </p:ext>
  </p:extLs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534583" y="1028700"/>
            <a:ext cx="9122835" cy="4800600"/>
          </a:xfrm>
        </p:spPr>
        <p:txBody>
          <a:bodyPr bIns="0" anchor="ctr" anchorCtr="0"/>
          <a:lstStyle>
            <a:lvl1pPr marL="0" indent="0" algn="ctr">
              <a:lnSpc>
                <a:spcPct val="80000"/>
              </a:lnSpc>
              <a:spcBef>
                <a:spcPts val="1067"/>
              </a:spcBef>
              <a:buNone/>
              <a:defRPr sz="8000" b="0">
                <a:solidFill>
                  <a:schemeClr val="tx1"/>
                </a:solidFill>
                <a:latin typeface="+mj-lt"/>
              </a:defRPr>
            </a:lvl1pPr>
            <a:lvl2pPr marL="0" indent="0" algn="ctr">
              <a:lnSpc>
                <a:spcPct val="80000"/>
              </a:lnSpc>
              <a:spcBef>
                <a:spcPts val="2133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2pPr>
            <a:lvl3pPr marL="0" indent="0" algn="ctr">
              <a:lnSpc>
                <a:spcPct val="120000"/>
              </a:lnSpc>
              <a:spcBef>
                <a:spcPts val="2133"/>
              </a:spcBef>
              <a:buNone/>
              <a:defRPr sz="1867">
                <a:solidFill>
                  <a:schemeClr val="tx1"/>
                </a:solidFill>
              </a:defRPr>
            </a:lvl3pPr>
            <a:lvl4pPr marL="0" indent="0" algn="ctr">
              <a:lnSpc>
                <a:spcPct val="120000"/>
              </a:lnSpc>
              <a:spcBef>
                <a:spcPts val="2133"/>
              </a:spcBef>
              <a:buNone/>
              <a:defRPr sz="1867">
                <a:solidFill>
                  <a:schemeClr val="tx1"/>
                </a:solidFill>
              </a:defRPr>
            </a:lvl4pPr>
            <a:lvl5pPr marL="0" indent="0" algn="ctr">
              <a:lnSpc>
                <a:spcPct val="120000"/>
              </a:lnSpc>
              <a:spcBef>
                <a:spcPts val="2133"/>
              </a:spcBef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noProof="0"/>
              <a:t>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34DF8BE-936B-3E4A-8A14-9D6247EF25A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sv-SE"/>
              <a:t>2022-01-21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1742090-291D-464E-8ACB-7EC877D39F7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0651248-CBA4-D143-B4CE-D65E245C3A3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294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>
        <p:tmplLst>
          <p:tmpl>
            <p:tnLst>
              <p:par>
                <p:cTn presetID="10" presetClass="entr" presetSubtype="0" fill="hold" nodeType="after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pos="725">
          <p15:clr>
            <a:srgbClr val="FBAE40"/>
          </p15:clr>
        </p15:guide>
        <p15:guide id="2" pos="5035">
          <p15:clr>
            <a:srgbClr val="FBAE40"/>
          </p15:clr>
        </p15:guide>
      </p15:sldGuideLst>
    </p:ext>
  </p:extLs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_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1534583" y="1028700"/>
            <a:ext cx="9122835" cy="4800600"/>
          </a:xfrm>
        </p:spPr>
        <p:txBody>
          <a:bodyPr bIns="0" anchor="ctr" anchorCtr="0"/>
          <a:lstStyle>
            <a:lvl1pPr marL="0" indent="0" algn="ctr">
              <a:lnSpc>
                <a:spcPct val="80000"/>
              </a:lnSpc>
              <a:spcBef>
                <a:spcPts val="1067"/>
              </a:spcBef>
              <a:buNone/>
              <a:defRPr sz="8000" b="0">
                <a:solidFill>
                  <a:schemeClr val="bg1"/>
                </a:solidFill>
                <a:latin typeface="+mj-lt"/>
              </a:defRPr>
            </a:lvl1pPr>
            <a:lvl2pPr marL="0" indent="0" algn="ctr">
              <a:lnSpc>
                <a:spcPct val="80000"/>
              </a:lnSpc>
              <a:spcBef>
                <a:spcPts val="2133"/>
              </a:spcBef>
              <a:buNone/>
              <a:defRPr sz="2400">
                <a:solidFill>
                  <a:schemeClr val="bg1"/>
                </a:solidFill>
                <a:latin typeface="+mj-lt"/>
              </a:defRPr>
            </a:lvl2pPr>
            <a:lvl3pPr marL="0" indent="0" algn="ctr">
              <a:lnSpc>
                <a:spcPct val="120000"/>
              </a:lnSpc>
              <a:spcBef>
                <a:spcPts val="2133"/>
              </a:spcBef>
              <a:buNone/>
              <a:defRPr sz="1867">
                <a:solidFill>
                  <a:schemeClr val="bg1"/>
                </a:solidFill>
              </a:defRPr>
            </a:lvl3pPr>
            <a:lvl4pPr marL="0" indent="0" algn="ctr">
              <a:lnSpc>
                <a:spcPct val="120000"/>
              </a:lnSpc>
              <a:spcBef>
                <a:spcPts val="2133"/>
              </a:spcBef>
              <a:buNone/>
              <a:defRPr sz="1867">
                <a:solidFill>
                  <a:schemeClr val="bg1"/>
                </a:solidFill>
              </a:defRPr>
            </a:lvl4pPr>
            <a:lvl5pPr marL="0" indent="0" algn="ctr">
              <a:lnSpc>
                <a:spcPct val="120000"/>
              </a:lnSpc>
              <a:spcBef>
                <a:spcPts val="2133"/>
              </a:spcBef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noProof="0"/>
              <a:t>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2F248B-8A94-FC4B-BA9B-98D6AB4A7B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575733"/>
            <a:ext cx="12192000" cy="5757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A512E-AE10-C347-98FB-6E4D35DEEC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858000"/>
            <a:ext cx="12192000" cy="5757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30990C-5A4D-FE44-9159-6D9F7230F0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198110" y="0"/>
            <a:ext cx="575733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E48704-729F-D045-AB53-456C4F0C08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81843" y="0"/>
            <a:ext cx="575733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DD0B1C-55B3-8E4F-AFBE-562D6CAD1E5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8188" y="5911529"/>
            <a:ext cx="544629" cy="697603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CB1B38E-2834-BF4B-BD9A-EA4CCE85B8C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sv-SE"/>
              <a:t>2022-01-21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BB00862-A485-8242-B839-94E161E1755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3D8485F-5E9D-1846-B712-C7F0F6D4C67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42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>
        <p:tmplLst>
          <p:tmpl>
            <p:tnLst>
              <p:par>
                <p:cTn presetID="10" presetClass="entr" presetSubtype="0" fill="hold" nodeType="after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pos="725">
          <p15:clr>
            <a:srgbClr val="FBAE40"/>
          </p15:clr>
        </p15:guide>
        <p15:guide id="2" pos="5035">
          <p15:clr>
            <a:srgbClr val="FBAE40"/>
          </p15:clr>
        </p15:guide>
      </p15:sldGuideLst>
    </p:ext>
  </p:extLs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_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 noProof="0" err="1"/>
              <a:t>Headline</a:t>
            </a:r>
            <a:endParaRPr lang="sv-SE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  <a:p>
            <a:pPr lvl="0"/>
            <a:endParaRPr lang="sv-SE" noProof="0"/>
          </a:p>
          <a:p>
            <a:pPr lvl="0"/>
            <a:endParaRPr lang="sv-SE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2022-01-21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A93F5E-C937-3745-81CA-3157517914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575733"/>
            <a:ext cx="12192000" cy="5757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106988-9821-6D40-B917-39B4AA8486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858000"/>
            <a:ext cx="12192000" cy="5757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075C95F-7904-3143-B552-BBFBB3873B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198110" y="0"/>
            <a:ext cx="575733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9D624B-B8F0-AD49-A085-01BCF46B57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81843" y="0"/>
            <a:ext cx="575733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671E45A-C026-4048-9620-CE659D8842F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8188" y="5911529"/>
            <a:ext cx="544629" cy="69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5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25">
          <p15:clr>
            <a:srgbClr val="FBAE40"/>
          </p15:clr>
        </p15:guide>
        <p15:guide id="2" pos="5035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3094AB5-1006-4543-946F-CF152B540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2022-01-21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B71025B-3F71-C649-AC82-50377D4FE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E8ADB10-3BA1-434C-8778-D228D5810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110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C9F3F91-58DC-D74E-820B-90381941A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2022-01-21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382896C-C801-3C41-BB1E-F0AEEB79E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64D6F79-B1E3-6240-8E31-67C977963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C52C92C-684B-754C-9F62-315B9CD86C7F}"/>
              </a:ext>
            </a:extLst>
          </p:cNvPr>
          <p:cNvSpPr/>
          <p:nvPr userDrawn="1"/>
        </p:nvSpPr>
        <p:spPr>
          <a:xfrm>
            <a:off x="10972800" y="5657851"/>
            <a:ext cx="1219200" cy="12001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</p:spTree>
    <p:extLst>
      <p:ext uri="{BB962C8B-B14F-4D97-AF65-F5344CB8AC3E}">
        <p14:creationId xmlns:p14="http://schemas.microsoft.com/office/powerpoint/2010/main" val="187323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noProof="0"/>
              <a:t>2022-01-21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RISE — Innovationsledningsprogram</a:t>
            </a:r>
            <a:endParaRPr lang="sv-S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sv-SE" noProof="0" smtClean="0"/>
              <a:t>‹#›</a:t>
            </a:fld>
            <a:endParaRPr lang="sv-SE" noProof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BA6EEE-EABE-EC4C-BDA6-FA894913B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575733"/>
            <a:ext cx="12192000" cy="5757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9680A6-3C38-904F-B5DD-0CB19DFFF6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858000"/>
            <a:ext cx="12192000" cy="5757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9E3349-0740-3049-9186-CBFFBEA7529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198110" y="0"/>
            <a:ext cx="575733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E857593-FFD8-F240-A064-6BA59AFCD3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81843" y="0"/>
            <a:ext cx="575733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CB63D6-D42C-9E43-94FF-EC32D79752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8188" y="5911529"/>
            <a:ext cx="544629" cy="69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23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99">
          <p15:clr>
            <a:srgbClr val="FBAE40"/>
          </p15:clr>
        </p15:guide>
        <p15:guide id="2" pos="5261">
          <p15:clr>
            <a:srgbClr val="FBAE40"/>
          </p15:clr>
        </p15:guide>
      </p15:sldGuideLst>
    </p:ext>
  </p:extLs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e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noProof="0"/>
              <a:t>2022-01-21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RISE — Innovationsledningsprogram</a:t>
            </a:r>
            <a:endParaRPr lang="sv-SE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sv-SE" noProof="0" smtClean="0"/>
              <a:t>‹#›</a:t>
            </a:fld>
            <a:endParaRPr lang="sv-SE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60A7B-68A9-DC49-ADF7-0174D6A2E2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15367" y="3883625"/>
            <a:ext cx="3361267" cy="1780369"/>
          </a:xfrm>
          <a:solidFill>
            <a:schemeClr val="accent5"/>
          </a:solidFill>
        </p:spPr>
        <p:txBody>
          <a:bodyPr lIns="216000" tIns="216000" rIns="216000" bIns="216000">
            <a:spAutoFit/>
          </a:bodyPr>
          <a:lstStyle>
            <a:lvl1pPr marL="191995" indent="-191995">
              <a:spcBef>
                <a:spcPts val="1067"/>
              </a:spcBef>
              <a:defRPr sz="1200">
                <a:latin typeface="Roboto Mono" pitchFamily="2" charset="0"/>
                <a:ea typeface="Roboto Mono" pitchFamily="2" charset="0"/>
              </a:defRPr>
            </a:lvl1pPr>
            <a:lvl2pPr marL="479988" indent="-191995">
              <a:spcBef>
                <a:spcPts val="533"/>
              </a:spcBef>
              <a:defRPr sz="1200">
                <a:latin typeface="Roboto Mono" pitchFamily="2" charset="0"/>
                <a:ea typeface="Roboto Mono" pitchFamily="2" charset="0"/>
              </a:defRPr>
            </a:lvl2pPr>
            <a:lvl3pPr marL="767981" indent="-191995">
              <a:spcBef>
                <a:spcPts val="533"/>
              </a:spcBef>
              <a:defRPr sz="1200">
                <a:latin typeface="Roboto Mono" pitchFamily="2" charset="0"/>
                <a:ea typeface="Roboto Mono" pitchFamily="2" charset="0"/>
              </a:defRPr>
            </a:lvl3pPr>
            <a:lvl4pPr marL="1055974" indent="-191995">
              <a:spcBef>
                <a:spcPts val="533"/>
              </a:spcBef>
              <a:defRPr sz="1200">
                <a:latin typeface="Roboto Mono" pitchFamily="2" charset="0"/>
                <a:ea typeface="Roboto Mono" pitchFamily="2" charset="0"/>
              </a:defRPr>
            </a:lvl4pPr>
            <a:lvl5pPr marL="1343966" indent="-191995">
              <a:spcBef>
                <a:spcPts val="533"/>
              </a:spcBef>
              <a:defRPr sz="1200">
                <a:latin typeface="Roboto Mono" pitchFamily="2" charset="0"/>
                <a:ea typeface="Roboto Mono" pitchFamily="2" charset="0"/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5427CAC-1834-9641-84CC-48025B07C0D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73617" y="3883625"/>
            <a:ext cx="3361267" cy="1780369"/>
          </a:xfrm>
          <a:solidFill>
            <a:schemeClr val="bg1"/>
          </a:solidFill>
        </p:spPr>
        <p:txBody>
          <a:bodyPr lIns="216000" tIns="216000" rIns="216000" bIns="216000">
            <a:spAutoFit/>
          </a:bodyPr>
          <a:lstStyle>
            <a:lvl1pPr marL="191995" indent="-191995">
              <a:spcBef>
                <a:spcPts val="1067"/>
              </a:spcBef>
              <a:defRPr sz="1200">
                <a:latin typeface="Roboto Mono" pitchFamily="2" charset="0"/>
                <a:ea typeface="Roboto Mono" pitchFamily="2" charset="0"/>
              </a:defRPr>
            </a:lvl1pPr>
            <a:lvl2pPr marL="479988" indent="-191995">
              <a:spcBef>
                <a:spcPts val="533"/>
              </a:spcBef>
              <a:defRPr sz="1200">
                <a:latin typeface="Roboto Mono" pitchFamily="2" charset="0"/>
                <a:ea typeface="Roboto Mono" pitchFamily="2" charset="0"/>
              </a:defRPr>
            </a:lvl2pPr>
            <a:lvl3pPr marL="767981" indent="-191995">
              <a:spcBef>
                <a:spcPts val="533"/>
              </a:spcBef>
              <a:defRPr sz="1200">
                <a:latin typeface="Roboto Mono" pitchFamily="2" charset="0"/>
                <a:ea typeface="Roboto Mono" pitchFamily="2" charset="0"/>
              </a:defRPr>
            </a:lvl3pPr>
            <a:lvl4pPr marL="1055974" indent="-191995">
              <a:spcBef>
                <a:spcPts val="533"/>
              </a:spcBef>
              <a:defRPr sz="1200">
                <a:latin typeface="Roboto Mono" pitchFamily="2" charset="0"/>
                <a:ea typeface="Roboto Mono" pitchFamily="2" charset="0"/>
              </a:defRPr>
            </a:lvl4pPr>
            <a:lvl5pPr marL="1343966" indent="-191995">
              <a:spcBef>
                <a:spcPts val="533"/>
              </a:spcBef>
              <a:defRPr sz="1200">
                <a:latin typeface="Roboto Mono" pitchFamily="2" charset="0"/>
                <a:ea typeface="Roboto Mono" pitchFamily="2" charset="0"/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86F47C0-0019-CD4B-BB73-CE122051DA6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55000" y="3883625"/>
            <a:ext cx="3361267" cy="1780369"/>
          </a:xfrm>
          <a:solidFill>
            <a:schemeClr val="accent4"/>
          </a:solidFill>
        </p:spPr>
        <p:txBody>
          <a:bodyPr lIns="216000" tIns="216000" rIns="216000" bIns="216000">
            <a:spAutoFit/>
          </a:bodyPr>
          <a:lstStyle>
            <a:lvl1pPr marL="191995" indent="-191995">
              <a:spcBef>
                <a:spcPts val="1067"/>
              </a:spcBef>
              <a:defRPr sz="1200">
                <a:latin typeface="Roboto Mono" pitchFamily="2" charset="0"/>
                <a:ea typeface="Roboto Mono" pitchFamily="2" charset="0"/>
              </a:defRPr>
            </a:lvl1pPr>
            <a:lvl2pPr marL="479988" indent="-191995">
              <a:spcBef>
                <a:spcPts val="533"/>
              </a:spcBef>
              <a:defRPr sz="1200">
                <a:latin typeface="Roboto Mono" pitchFamily="2" charset="0"/>
                <a:ea typeface="Roboto Mono" pitchFamily="2" charset="0"/>
              </a:defRPr>
            </a:lvl2pPr>
            <a:lvl3pPr marL="767981" indent="-191995">
              <a:spcBef>
                <a:spcPts val="533"/>
              </a:spcBef>
              <a:defRPr sz="1200">
                <a:latin typeface="Roboto Mono" pitchFamily="2" charset="0"/>
                <a:ea typeface="Roboto Mono" pitchFamily="2" charset="0"/>
              </a:defRPr>
            </a:lvl3pPr>
            <a:lvl4pPr marL="1055974" indent="-191995">
              <a:spcBef>
                <a:spcPts val="533"/>
              </a:spcBef>
              <a:defRPr sz="1200">
                <a:latin typeface="Roboto Mono" pitchFamily="2" charset="0"/>
                <a:ea typeface="Roboto Mono" pitchFamily="2" charset="0"/>
              </a:defRPr>
            </a:lvl4pPr>
            <a:lvl5pPr marL="1343966" indent="-191995">
              <a:spcBef>
                <a:spcPts val="533"/>
              </a:spcBef>
              <a:defRPr sz="1200">
                <a:latin typeface="Roboto Mono" pitchFamily="2" charset="0"/>
                <a:ea typeface="Roboto Mono" pitchFamily="2" charset="0"/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38B95E-D8AE-2848-8B53-9C830ADE546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73617" y="1028701"/>
            <a:ext cx="3361267" cy="1728817"/>
          </a:xfrm>
          <a:solidFill>
            <a:schemeClr val="bg1"/>
          </a:solidFill>
        </p:spPr>
        <p:txBody>
          <a:bodyPr lIns="216000" tIns="216000" rIns="216000" bIns="21600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latin typeface="Code Pro Bold" pitchFamily="2" charset="0"/>
                <a:ea typeface="Roboto Mono" pitchFamily="2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133">
                <a:latin typeface="Code Pro Bold" pitchFamily="2" charset="0"/>
                <a:ea typeface="Roboto Mono" pitchFamily="2" charset="0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1867">
                <a:latin typeface="Code Pro Bold" pitchFamily="2" charset="0"/>
                <a:ea typeface="Roboto Mono" pitchFamily="2" charset="0"/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latin typeface="Code Pro Bold" pitchFamily="2" charset="0"/>
                <a:ea typeface="Roboto Mono" pitchFamily="2" charset="0"/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1333">
                <a:latin typeface="Code Pro Bold" pitchFamily="2" charset="0"/>
                <a:ea typeface="Roboto Mono" pitchFamily="2" charset="0"/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82D0B17-0A74-DB46-B269-259668BAE0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15367" y="1028701"/>
            <a:ext cx="3361267" cy="1728817"/>
          </a:xfrm>
          <a:solidFill>
            <a:schemeClr val="accent5"/>
          </a:solidFill>
        </p:spPr>
        <p:txBody>
          <a:bodyPr lIns="216000" tIns="216000" rIns="216000" bIns="21600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accent2"/>
                </a:solidFill>
                <a:latin typeface="Code Pro Bold" pitchFamily="2" charset="0"/>
                <a:ea typeface="Roboto Mono" pitchFamily="2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133">
                <a:solidFill>
                  <a:schemeClr val="accent2"/>
                </a:solidFill>
                <a:latin typeface="Code Pro Bold" pitchFamily="2" charset="0"/>
                <a:ea typeface="Roboto Mono" pitchFamily="2" charset="0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1867">
                <a:solidFill>
                  <a:schemeClr val="accent2"/>
                </a:solidFill>
                <a:latin typeface="Code Pro Bold" pitchFamily="2" charset="0"/>
                <a:ea typeface="Roboto Mono" pitchFamily="2" charset="0"/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accent2"/>
                </a:solidFill>
                <a:latin typeface="Code Pro Bold" pitchFamily="2" charset="0"/>
                <a:ea typeface="Roboto Mono" pitchFamily="2" charset="0"/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1333">
                <a:solidFill>
                  <a:schemeClr val="accent2"/>
                </a:solidFill>
                <a:latin typeface="Code Pro Bold" pitchFamily="2" charset="0"/>
                <a:ea typeface="Roboto Mono" pitchFamily="2" charset="0"/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F1F7454-24E9-B54F-9E93-A214D6C7286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40267" y="1028701"/>
            <a:ext cx="3361267" cy="1728817"/>
          </a:xfrm>
          <a:solidFill>
            <a:schemeClr val="accent4"/>
          </a:solidFill>
        </p:spPr>
        <p:txBody>
          <a:bodyPr lIns="216000" tIns="216000" rIns="216000" bIns="21600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accent1"/>
                </a:solidFill>
                <a:latin typeface="Code Pro Bold" pitchFamily="2" charset="0"/>
                <a:ea typeface="Roboto Mono" pitchFamily="2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133">
                <a:solidFill>
                  <a:schemeClr val="accent1"/>
                </a:solidFill>
                <a:latin typeface="Code Pro Bold" pitchFamily="2" charset="0"/>
                <a:ea typeface="Roboto Mono" pitchFamily="2" charset="0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1867">
                <a:solidFill>
                  <a:schemeClr val="accent1"/>
                </a:solidFill>
                <a:latin typeface="Code Pro Bold" pitchFamily="2" charset="0"/>
                <a:ea typeface="Roboto Mono" pitchFamily="2" charset="0"/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accent1"/>
                </a:solidFill>
                <a:latin typeface="Code Pro Bold" pitchFamily="2" charset="0"/>
                <a:ea typeface="Roboto Mono" pitchFamily="2" charset="0"/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1333">
                <a:solidFill>
                  <a:schemeClr val="accent1"/>
                </a:solidFill>
                <a:latin typeface="Code Pro Bold" pitchFamily="2" charset="0"/>
                <a:ea typeface="Roboto Mono" pitchFamily="2" charset="0"/>
              </a:defRPr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275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2">
          <p15:clr>
            <a:srgbClr val="FBAE40"/>
          </p15:clr>
        </p15:guide>
        <p15:guide id="2" pos="5488">
          <p15:clr>
            <a:srgbClr val="FBAE40"/>
          </p15:clr>
        </p15:guide>
        <p15:guide id="3" pos="3901">
          <p15:clr>
            <a:srgbClr val="FBAE40"/>
          </p15:clr>
        </p15:guide>
        <p15:guide id="4" pos="3674">
          <p15:clr>
            <a:srgbClr val="FBAE40"/>
          </p15:clr>
        </p15:guide>
        <p15:guide id="7" pos="2086">
          <p15:clr>
            <a:srgbClr val="FBAE40"/>
          </p15:clr>
        </p15:guide>
        <p15:guide id="8" pos="1859">
          <p15:clr>
            <a:srgbClr val="FBAE40"/>
          </p15:clr>
        </p15:guide>
      </p15:sldGuideLst>
    </p:ext>
  </p:extLs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534584" y="1028702"/>
            <a:ext cx="9120000" cy="4800599"/>
          </a:xfrm>
        </p:spPr>
        <p:txBody>
          <a:bodyPr bIns="254000" anchor="ctr" anchorCtr="0">
            <a:normAutofit/>
          </a:bodyPr>
          <a:lstStyle>
            <a:lvl1pPr marL="0" indent="0">
              <a:spcBef>
                <a:spcPts val="0"/>
              </a:spcBef>
              <a:spcAft>
                <a:spcPts val="1067"/>
              </a:spcAft>
              <a:buNone/>
              <a:defRPr sz="1867" b="1">
                <a:latin typeface="Roboto Mono"/>
                <a:cs typeface="Roboto Mono"/>
              </a:defRPr>
            </a:lvl1pPr>
            <a:lvl2pPr marL="0" indent="0">
              <a:spcBef>
                <a:spcPts val="0"/>
              </a:spcBef>
              <a:buNone/>
              <a:defRPr sz="1467">
                <a:latin typeface="Roboto Mono"/>
                <a:cs typeface="Roboto Mono"/>
              </a:defRPr>
            </a:lvl2pPr>
            <a:lvl3pPr marL="0" indent="0">
              <a:spcBef>
                <a:spcPts val="0"/>
              </a:spcBef>
              <a:buNone/>
              <a:defRPr sz="1200">
                <a:latin typeface="Roboto Mono"/>
                <a:cs typeface="Roboto Mono"/>
              </a:defRPr>
            </a:lvl3pPr>
            <a:lvl4pPr marL="0" indent="0">
              <a:spcBef>
                <a:spcPts val="0"/>
              </a:spcBef>
              <a:buNone/>
              <a:defRPr sz="1067">
                <a:latin typeface="Roboto Mono"/>
                <a:cs typeface="Roboto Mono"/>
              </a:defRPr>
            </a:lvl4pPr>
            <a:lvl5pPr marL="0" indent="0">
              <a:spcBef>
                <a:spcPts val="0"/>
              </a:spcBef>
              <a:buNone/>
              <a:defRPr sz="800">
                <a:latin typeface="Roboto Mono"/>
                <a:cs typeface="Roboto Mono"/>
              </a:defRPr>
            </a:lvl5pPr>
          </a:lstStyle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  <a:p>
            <a:pPr lvl="0"/>
            <a:endParaRPr lang="sv-SE" noProof="0"/>
          </a:p>
          <a:p>
            <a:pPr lvl="0"/>
            <a:endParaRPr lang="sv-SE" noProof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39185" y="6475481"/>
            <a:ext cx="9482665" cy="16421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67" b="1">
                <a:latin typeface="Roboto Mono"/>
                <a:cs typeface="Roboto Mono"/>
              </a:rPr>
              <a:t>RISE</a:t>
            </a:r>
            <a:r>
              <a:rPr lang="sv-SE" sz="1067"/>
              <a:t> — </a:t>
            </a:r>
            <a:r>
              <a:rPr lang="en-US" sz="1067" b="1">
                <a:latin typeface="Roboto Mono"/>
                <a:cs typeface="Roboto Mono"/>
              </a:rPr>
              <a:t>Research Institutes of Sweden AB</a:t>
            </a:r>
            <a:r>
              <a:rPr lang="en-US" sz="1067">
                <a:latin typeface="Roboto Mono"/>
                <a:cs typeface="Roboto Mono"/>
              </a:rPr>
              <a:t> ·</a:t>
            </a:r>
            <a:r>
              <a:rPr lang="en-US" sz="1067" baseline="0">
                <a:latin typeface="Roboto Mono"/>
                <a:cs typeface="Roboto Mono"/>
              </a:rPr>
              <a:t> </a:t>
            </a:r>
            <a:r>
              <a:rPr lang="hu-HU" sz="1067" baseline="0">
                <a:latin typeface="Roboto Mono"/>
                <a:cs typeface="Roboto Mono"/>
              </a:rPr>
              <a:t>info@ri.se · </a:t>
            </a:r>
            <a:r>
              <a:rPr lang="en-US" sz="1067" err="1">
                <a:latin typeface="Roboto Mono"/>
                <a:cs typeface="Roboto Mono"/>
              </a:rPr>
              <a:t>ri.se</a:t>
            </a:r>
            <a:endParaRPr lang="en-US" sz="1067">
              <a:latin typeface="Roboto Mono"/>
              <a:cs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24666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25">
          <p15:clr>
            <a:srgbClr val="FBAE40"/>
          </p15:clr>
        </p15:guide>
        <p15:guide id="2" pos="5035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 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noProof="0"/>
              <a:t>2022-01-21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RISE — Innovationsledningsprogram</a:t>
            </a:r>
            <a:endParaRPr lang="sv-SE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sv-SE" noProof="0" smtClean="0"/>
              <a:t>‹#›</a:t>
            </a:fld>
            <a:endParaRPr lang="sv-SE" noProof="0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1016000" y="4038603"/>
            <a:ext cx="3251200" cy="3243965"/>
          </a:xfrm>
          <a:solidFill>
            <a:srgbClr val="FFFFFF"/>
          </a:solidFill>
        </p:spPr>
        <p:txBody>
          <a:bodyPr wrap="square" lIns="330200" tIns="228600" rIns="330200" bIns="279400">
            <a:spAutoFit/>
          </a:bodyPr>
          <a:lstStyle>
            <a:lvl1pPr marL="0" indent="0">
              <a:spcBef>
                <a:spcPts val="0"/>
              </a:spcBef>
              <a:buNone/>
              <a:defRPr sz="2133" b="0"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133" b="0"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2133" b="0"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2133" b="0"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2133" b="0">
                <a:latin typeface="+mj-lt"/>
              </a:defRPr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11417603" y="5911529"/>
            <a:ext cx="542460" cy="697604"/>
          </a:xfrm>
          <a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sv-SE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87324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12000" y="406492"/>
            <a:ext cx="11005344" cy="764491"/>
          </a:xfrm>
          <a:prstGeom prst="rect">
            <a:avLst/>
          </a:prstGeom>
        </p:spPr>
        <p:txBody>
          <a:bodyPr lIns="0" tIns="0" rIns="0" bIns="0"/>
          <a:lstStyle>
            <a:lvl1pPr>
              <a:defRPr baseline="0">
                <a:latin typeface="AmpleSoft-Regular" charset="0"/>
              </a:defRPr>
            </a:lvl1pPr>
          </a:lstStyle>
          <a:p>
            <a:r>
              <a:rPr lang="sv-SE" noProof="0"/>
              <a:t>Klicka här för att ändra format</a:t>
            </a:r>
            <a:endParaRPr lang="en-US" noProof="0"/>
          </a:p>
        </p:txBody>
      </p:sp>
      <p:sp>
        <p:nvSpPr>
          <p:cNvPr id="7" name="Platshållare för bildnummer 3"/>
          <p:cNvSpPr txBox="1">
            <a:spLocks/>
          </p:cNvSpPr>
          <p:nvPr/>
        </p:nvSpPr>
        <p:spPr>
          <a:xfrm>
            <a:off x="11772000" y="6588001"/>
            <a:ext cx="225731" cy="144215"/>
          </a:xfrm>
          <a:prstGeom prst="rect">
            <a:avLst/>
          </a:prstGeom>
        </p:spPr>
        <p:txBody>
          <a:bodyPr vert="horz" lIns="0" tIns="0" rIns="0" bIns="0" rtlCol="0" anchor="t" anchorCtr="1"/>
          <a:lstStyle>
            <a:defPPr>
              <a:defRPr lang="sv-SE"/>
            </a:defPPr>
            <a:lvl1pPr marL="0" algn="r" defTabSz="914400" rtl="0" eaLnBrk="1" latinLnBrk="0" hangingPunct="1">
              <a:defRPr sz="800" b="0" i="0" kern="1200">
                <a:solidFill>
                  <a:schemeClr val="tx1"/>
                </a:solidFill>
                <a:latin typeface="AmpleSoft" charset="0"/>
                <a:ea typeface="AmpleSoft" charset="0"/>
                <a:cs typeface="AmpleSof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59A5D6-3CEB-7348-B856-65964007C7AB}" type="slidenum">
              <a:rPr lang="en-US" sz="800" noProof="0" smtClean="0">
                <a:solidFill>
                  <a:schemeClr val="tx1"/>
                </a:solidFill>
              </a:rPr>
              <a:pPr/>
              <a:t>‹#›</a:t>
            </a:fld>
            <a:endParaRPr lang="en-US" sz="800" noProof="0">
              <a:solidFill>
                <a:schemeClr val="tx1"/>
              </a:solidFill>
            </a:endParaRPr>
          </a:p>
        </p:txBody>
      </p:sp>
      <p:sp>
        <p:nvSpPr>
          <p:cNvPr id="11" name="Platshållare för innehåll 2"/>
          <p:cNvSpPr>
            <a:spLocks noGrp="1"/>
          </p:cNvSpPr>
          <p:nvPr>
            <p:ph sz="half" idx="13"/>
          </p:nvPr>
        </p:nvSpPr>
        <p:spPr>
          <a:xfrm>
            <a:off x="612001" y="1257756"/>
            <a:ext cx="10968000" cy="4968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251994" indent="-35999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3200" b="0" i="0">
                <a:latin typeface="AmpleSoft" charset="0"/>
                <a:ea typeface="AmpleSoft" charset="0"/>
                <a:cs typeface="AmpleSoft" charset="0"/>
              </a:defRPr>
            </a:lvl1pPr>
            <a:lvl2pPr marL="719982" indent="-35999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3200" b="0" i="0">
                <a:latin typeface="AmpleSoft" charset="0"/>
                <a:ea typeface="AmpleSoft" charset="0"/>
                <a:cs typeface="AmpleSoft" charset="0"/>
              </a:defRPr>
            </a:lvl2pPr>
            <a:lvl3pPr marL="1079973" indent="-35999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3200" b="0" i="0">
                <a:latin typeface="AmpleSoft" charset="0"/>
                <a:ea typeface="AmpleSoft" charset="0"/>
                <a:cs typeface="AmpleSoft" charset="0"/>
              </a:defRPr>
            </a:lvl3pPr>
            <a:lvl4pPr marL="1439964" indent="-35999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3200" b="0" i="0">
                <a:latin typeface="AmpleSoft" charset="0"/>
                <a:ea typeface="AmpleSoft" charset="0"/>
                <a:cs typeface="AmpleSoft" charset="0"/>
              </a:defRPr>
            </a:lvl4pPr>
            <a:lvl5pPr marL="1799955" indent="-35999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3200" b="0" i="0">
                <a:latin typeface="AmpleSoft" charset="0"/>
                <a:ea typeface="AmpleSoft" charset="0"/>
                <a:cs typeface="AmpleSoft" charset="0"/>
              </a:defRPr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4050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12DBC865-CBAA-E743-9368-5F716BAB30B0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D7AF980-298E-FC4E-A2C0-2CC4E9A197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39" y="1783959"/>
            <a:ext cx="3362664" cy="3357562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AA32E339-2D98-644F-9BE4-635C386B3FE7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1: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Affärsmodeller, incitament &amp; samverkan</a:t>
            </a:r>
          </a:p>
        </p:txBody>
      </p:sp>
    </p:spTree>
    <p:extLst>
      <p:ext uri="{BB962C8B-B14F-4D97-AF65-F5344CB8AC3E}">
        <p14:creationId xmlns:p14="http://schemas.microsoft.com/office/powerpoint/2010/main" val="414422759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D7B76810-9648-604A-9E18-21D1DCA292C3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3" name="Bildobjekt 9">
            <a:extLst>
              <a:ext uri="{FF2B5EF4-FFF2-40B4-BE49-F238E27FC236}">
                <a16:creationId xmlns:a16="http://schemas.microsoft.com/office/drawing/2014/main" id="{D34F2103-B73E-F747-98B7-3E9D5D6AE6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6" t="90" r="79922" b="91243"/>
          <a:stretch>
            <a:fillRect/>
          </a:stretch>
        </p:blipFill>
        <p:spPr bwMode="auto">
          <a:xfrm>
            <a:off x="1698614" y="2336595"/>
            <a:ext cx="2768611" cy="282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ubrik 5">
            <a:extLst>
              <a:ext uri="{FF2B5EF4-FFF2-40B4-BE49-F238E27FC236}">
                <a16:creationId xmlns:a16="http://schemas.microsoft.com/office/drawing/2014/main" id="{7DEFCAA3-B917-DF4A-AD61-EA2806EE6572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2: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Cirkulär ekonomi &amp; resurseffektivitet</a:t>
            </a:r>
          </a:p>
        </p:txBody>
      </p:sp>
    </p:spTree>
    <p:extLst>
      <p:ext uri="{BB962C8B-B14F-4D97-AF65-F5344CB8AC3E}">
        <p14:creationId xmlns:p14="http://schemas.microsoft.com/office/powerpoint/2010/main" val="3413287156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9981EB3D-F7C1-A04D-8CE0-B8627B29FB91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E64FEA81-1F7E-9A45-A58C-76548C529C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99" y="2331357"/>
            <a:ext cx="3759200" cy="25019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BCB53956-3EFD-9C44-A493-A9D45355584C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3: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Design, Process &amp; Klimatberäkning</a:t>
            </a:r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2E7C16AD-39EF-004C-8431-F194CDD194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3261460163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8AE7D2B-618F-9E41-B21F-ED9D35735F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0013"/>
            <a:ext cx="1091153" cy="9531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68BD5A2-4205-9F4F-9F37-3466640C73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67512" y="1753074"/>
            <a:ext cx="4586287" cy="417512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14781624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8" name="Ellips 7">
            <a:extLst>
              <a:ext uri="{FF2B5EF4-FFF2-40B4-BE49-F238E27FC236}">
                <a16:creationId xmlns:a16="http://schemas.microsoft.com/office/drawing/2014/main" id="{722A24FD-1489-1746-8A90-8BEC66F3295F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562F13BE-B5D9-1E4E-9944-5D14F99AA0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74" y="2216406"/>
            <a:ext cx="3632200" cy="3149600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4E2CF9ED-5FE0-6744-92CF-7E8C05BF2A2A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4: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Klimatneutrala byggmaterial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262B4921-6D22-0E41-81D6-CA686E86EC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919072967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B2AA2081-9DE4-964B-AC86-D210CA61F71E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06A3C4F-ED23-6E43-951A-0124188122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00" y="2367072"/>
            <a:ext cx="3276600" cy="19558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43FE0922-430A-E643-8A36-E61B4CF955E9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5: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Drift, underhåll &amp; förvaltning</a:t>
            </a:r>
          </a:p>
        </p:txBody>
      </p:sp>
      <p:sp>
        <p:nvSpPr>
          <p:cNvPr id="14" name="Platshållare för text 2">
            <a:extLst>
              <a:ext uri="{FF2B5EF4-FFF2-40B4-BE49-F238E27FC236}">
                <a16:creationId xmlns:a16="http://schemas.microsoft.com/office/drawing/2014/main" id="{62495BD6-0588-F446-AC7B-A8A7B94034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072613378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5F762A2B-83C0-9040-8D36-E605920887CB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3D887E0-B4D6-AD43-9485-0FB4A141F9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18" y="2366038"/>
            <a:ext cx="2679700" cy="22987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7E198C88-CE01-FC41-8B8C-44B09D9C3108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6: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Klimatneutral byggarbetsplats &amp; transporter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C8240F3-21CA-1940-9D07-E49CE2598B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522961868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2" name="Ellips 1">
            <a:extLst>
              <a:ext uri="{FF2B5EF4-FFF2-40B4-BE49-F238E27FC236}">
                <a16:creationId xmlns:a16="http://schemas.microsoft.com/office/drawing/2014/main" id="{FE2F26C5-4722-7546-9D05-37CA372BD12E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5BD0232-F4D8-8943-8D8F-8249B9F15F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49" y="2480338"/>
            <a:ext cx="3200400" cy="21844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CEC445B6-DAB1-3140-904A-D73825887394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7: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Kunskap &amp; kommunikation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64D10833-D0BB-DC42-990F-FFA17B0711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12730238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8AF9CF0-043B-6C44-A12F-70AD9ACF0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864" b="16691"/>
          <a:stretch/>
        </p:blipFill>
        <p:spPr>
          <a:xfrm>
            <a:off x="-37539" y="1"/>
            <a:ext cx="12229539" cy="6858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E76A122-A80B-1843-B61B-A1CF55CE27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24192" y="5245192"/>
            <a:ext cx="2622062" cy="102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56947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4C9910E-4166-C44D-9CCF-DE18C7318F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8" y="263848"/>
            <a:ext cx="909105" cy="907726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2D1CDE2-EC55-F34A-BA0D-54D3FE272E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3" y="1443789"/>
            <a:ext cx="10080625" cy="4459158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4722600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8AE7D2B-618F-9E41-B21F-ED9D35735F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1799"/>
            <a:ext cx="1091153" cy="9531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C8D6E13-294C-3D4E-B920-EBACE9D3D1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3544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643258050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79463783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1053370-1A8A-1546-BD8F-A6C2288EBA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0" y="365125"/>
            <a:ext cx="1168733" cy="101344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FE3940-135A-6044-B0DB-2D1AF4B6CF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638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527821030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B47F35-3357-D04A-8477-35A5FD263A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429317"/>
            <a:ext cx="1049671" cy="626548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A992DD-E73F-D84D-B1C3-23BC80E31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863323881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33248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73376F-60B5-9344-9F96-6795DDB968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5" y="393192"/>
            <a:ext cx="1001700" cy="6837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DB9A4E-8E75-BE4F-86AA-8B17CD3F3A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234152719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12DBC865-CBAA-E743-9368-5F716BAB30B0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D7AF980-298E-FC4E-A2C0-2CC4E9A197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39" y="1783959"/>
            <a:ext cx="3362664" cy="3357562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AA32E339-2D98-644F-9BE4-635C386B3FE7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1: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Affärsmodeller, incitament &amp; samverkan</a:t>
            </a:r>
          </a:p>
        </p:txBody>
      </p:sp>
    </p:spTree>
    <p:extLst>
      <p:ext uri="{BB962C8B-B14F-4D97-AF65-F5344CB8AC3E}">
        <p14:creationId xmlns:p14="http://schemas.microsoft.com/office/powerpoint/2010/main" val="1861310550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9981EB3D-F7C1-A04D-8CE0-B8627B29FB91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E64FEA81-1F7E-9A45-A58C-76548C529C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99" y="2331357"/>
            <a:ext cx="3759200" cy="25019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BCB53956-3EFD-9C44-A493-A9D45355584C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3: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Design, Process &amp; Klimatberäkning</a:t>
            </a:r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2E7C16AD-39EF-004C-8431-F194CDD194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12305771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bg>
      <p:bgPr>
        <a:solidFill>
          <a:srgbClr val="E7E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B4A533B-A1FF-EA4F-970F-AB769728DA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6" r="8243" b="7022"/>
          <a:stretch/>
        </p:blipFill>
        <p:spPr>
          <a:xfrm>
            <a:off x="1114425" y="0"/>
            <a:ext cx="9244764" cy="6729413"/>
          </a:xfrm>
          <a:prstGeom prst="rect">
            <a:avLst/>
          </a:prstGeom>
          <a:solidFill>
            <a:srgbClr val="E7E7EA"/>
          </a:solidFill>
        </p:spPr>
      </p:pic>
    </p:spTree>
    <p:extLst>
      <p:ext uri="{BB962C8B-B14F-4D97-AF65-F5344CB8AC3E}">
        <p14:creationId xmlns:p14="http://schemas.microsoft.com/office/powerpoint/2010/main" val="3789009511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CC63FB-3AF1-4662-B9DF-973EA55FA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052AACD-5B7D-47B6-84D4-5714865FA0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9CFF14-8A46-4354-94CD-3C86309F6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AA970-4137-4500-AF27-E3915BF7E9E0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92F898E-5B48-4D3F-8BDE-D6B9F4E5B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FF76F72-999D-4B0B-BC43-14610E413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747D-E6A6-461C-B6D7-FE742586FD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8907588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758326-B260-4996-878F-26E071628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022BB9-709D-4E49-B930-4B1AF6BDF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51B38D-9170-437C-8C5F-8AB8AED07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AA970-4137-4500-AF27-E3915BF7E9E0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490D98E-8E05-4639-9DB7-1025BF5B4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A586555-0574-4242-AB00-38F1E06A0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747D-E6A6-461C-B6D7-FE742586FD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5316730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EA3FCF-8DFB-4919-9A3F-5C5C03247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3FA56B4-623C-4D15-A824-D530A6DD5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0821701-17FB-4779-AF82-0DEE60AAB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AA970-4137-4500-AF27-E3915BF7E9E0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0D23CE-98E1-4783-A258-4344ACA4F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FB02324-4E23-4A26-9300-4CD8AE10E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747D-E6A6-461C-B6D7-FE742586FD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3793683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E1D061-4BFF-48E3-9A74-886B6BF1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7ACFA6-440E-43ED-80DF-E04E456B26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483448A-63B7-4A14-AF8C-92BE6AD93B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E42744B-070B-45EF-91FD-38C2E6A76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AA970-4137-4500-AF27-E3915BF7E9E0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A2E0404-FF4C-45CE-A04A-F17EA0780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88411C6-E98E-47B0-9358-A444309A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747D-E6A6-461C-B6D7-FE742586FD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3063282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F09FB8-51E1-4706-92F8-7314E954E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638251A-E063-42EE-97B3-551827D5C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FE8F626-83AC-4D96-B658-A19070F97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B4E73F-4F1E-4B74-8C38-681962659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A0A9EC5-B23F-40C2-A739-92E19F376C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6069F06-6DCF-49CC-8422-E9C0DACF7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AA970-4137-4500-AF27-E3915BF7E9E0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97E909B-08CE-461C-BF89-3A1EC1C5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60E016B-08D0-4760-BFE8-D91649186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747D-E6A6-461C-B6D7-FE742586FD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514335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577CC6-B6DE-4762-8FF8-EF9670281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B71828A-6805-4794-B95B-4C48BEFC8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AA970-4137-4500-AF27-E3915BF7E9E0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310BBF7-2192-43B2-951A-83FF6D610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DDE0E03-A305-4DE7-A8C7-E08FE6FFA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747D-E6A6-461C-B6D7-FE742586FD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6643818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B6C2E90-1DAE-4AB9-8895-1B05827AC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AA970-4137-4500-AF27-E3915BF7E9E0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DFCF950-4720-437B-8528-9163BD6B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106D478-4949-4C4A-9F92-12DF67C0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747D-E6A6-461C-B6D7-FE742586FD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502008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515131-D910-4382-B6EA-518F87309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B7E0A33-4A2B-4E21-ACE7-C0EDD13D5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4BEFE12-7E44-42C2-B984-6518F20A4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9DE8E71-1C11-4A62-90B5-3C40241A9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AA970-4137-4500-AF27-E3915BF7E9E0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A751CC7-106A-4901-91D6-29FDB8A87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4A74A08-68BB-4E55-8050-3FA7E434D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747D-E6A6-461C-B6D7-FE742586FD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3524104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82CA252-943B-4DA3-92BC-472CB1647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C2C8655-B1C6-4F3B-9466-5C15E7DDD2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F7E1771-3F79-4A13-A2D3-AAA3B1B509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2F5E366-0A50-4571-99B1-6335CC6F7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AA970-4137-4500-AF27-E3915BF7E9E0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0AD9006-2B00-42FD-9EA2-EA3AFCA7B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05D9080-B1C1-4B14-89DD-AFCF03AC0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747D-E6A6-461C-B6D7-FE742586FD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982712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B02672-5BD3-4B49-8CAD-179BB90FD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09CDBA9-11D6-4297-9436-88FCE85F7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68BA394-6A66-4BAE-9906-15327E358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AA970-4137-4500-AF27-E3915BF7E9E0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48AEF5-9E1B-4BB1-8377-CF41EF137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14620A6-A2F5-4C6D-959B-5B8A7B78D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747D-E6A6-461C-B6D7-FE742586FD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8595525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A300818-5087-48E1-BB55-A0690CC8A0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1EBA213-DE7F-4220-9389-957049D510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C64FD4A-58DC-4C6D-A955-2EA766192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AA970-4137-4500-AF27-E3915BF7E9E0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DAAEDA0-EEE3-406B-A091-23D9160A2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9BEC6DC-7180-4B11-8C17-3797151D8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747D-E6A6-461C-B6D7-FE742586FD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230046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F0A100-BD82-4738-927A-AF7E3B12C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FC5B600-9A63-4A04-B824-BB724A1FA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AA970-4137-4500-AF27-E3915BF7E9E0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82DF0C1-47B0-453B-A08B-C29C8FA16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5E70139-BCD3-4134-B15F-5E0F1A37D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4747D-E6A6-461C-B6D7-FE742586FD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2401184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31371" y="1600201"/>
            <a:ext cx="5280587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288021" y="1600201"/>
            <a:ext cx="5294379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431371" y="274638"/>
            <a:ext cx="11151029" cy="11430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61575718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9845C-51A0-4056-8D47-24E33DDDE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D6D835-CE8E-AF9F-5EA1-8161EF1AA6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24157-CBAC-6CCD-56B6-6C7742DF3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EF32-97F4-4D51-83D0-20D0FB341C1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D903C-665F-7231-196B-99365D62C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48331-999D-6779-9FA0-21CD6A322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3582023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95A5F-29BB-54AB-9567-2CBF1C298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28F07-13FA-754D-4BBB-84480650D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A93B4-7DF1-61F6-5896-2EDB24C4C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EF32-97F4-4D51-83D0-20D0FB341C1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E459C-1732-C416-262A-9C2D8E961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7BDAE-F64D-D60F-5C4B-FCB643390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6455181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01C3D-7ACC-A65E-2EC3-570FB6B80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8EFCF-3212-5B17-80AD-18DD58B35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017E3-AF69-1B9B-F24F-CA17216EF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EF32-97F4-4D51-83D0-20D0FB341C1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3923B-4004-9A7A-1362-102E43712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ABFB9-E021-2B44-94FA-7FE7031BF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020271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0A428-361C-9C5B-C8DF-DBD139238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68DDB-39BF-7D72-7F44-E1F0DF561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AA31A-FED7-C61D-9F72-35442DD94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B7A690-F557-050F-D0BA-7C80FD966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EF32-97F4-4D51-83D0-20D0FB341C1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B8EC3-B14B-1F0C-2DF9-13DCB40E3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F1D6FC-2D48-1267-C782-F5A40137F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4827215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8A7EC-93F0-A182-BCE3-5C20EEE1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FEA577-E0EA-1016-FF6E-B722D0609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96D258-44DA-FE23-BE0E-C02E974BC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C8018B-A397-8517-C5D1-E772FAE27C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DB3C02-340B-29F2-8775-7932A35A8B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937320-436F-0686-553D-D98445318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EF32-97F4-4D51-83D0-20D0FB341C1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7A9279-5BA7-FDE2-C2F4-337926335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50A59A-9B42-7872-F468-22B375744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1023931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6CF2B-9273-FEBC-7364-6905958E7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C5B3CD-4F82-6983-2079-DDBB1130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EF32-97F4-4D51-83D0-20D0FB341C1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8E775-EECC-4ABF-8474-605E2560E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E91834-5E9D-DA3B-D7F9-3B8AFB4FB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6424917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9BCBF1-4F31-2350-2104-DC31C5170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EF32-97F4-4D51-83D0-20D0FB341C1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38D9D9-7920-E28D-80F5-4E7361AA5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B46BF-22B0-538C-4FE4-269F38352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0945222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DF98-2F45-CA1E-D788-F836086CA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FE8C6-A4F0-9363-A55E-38B8EF05B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7F15C-0525-AFDC-AD13-2D9F9FACAC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78AF9F-7A0B-B843-F0A1-0EAC362E6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EF32-97F4-4D51-83D0-20D0FB341C1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D8B7C2-28A9-6D40-F062-11777A12F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088D1-2BD8-1223-BD92-8C56DB124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7523152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52145-8191-57EC-097F-402CD72A9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A15FBA-2BF7-97C8-F72C-1E42F705F3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2A50F-3594-8248-CA40-39E6BD27BE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0E5477-A4A0-DB27-CF6A-3E6DA70C7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EF32-97F4-4D51-83D0-20D0FB341C1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70B36D-EA37-FB76-6274-30970836D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78B3D6-08FB-A265-A708-5D53C83DE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7834953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605F6-267E-A45E-7830-19841D89F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1C7E7B-D05B-78E6-9D55-FD40CBC429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594F2-B723-9C0D-36EF-0484F0EE5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EF32-97F4-4D51-83D0-20D0FB341C1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825BB-4C13-8ECF-667B-8AC82667E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A1077-854D-8630-7BF2-8D44EE916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948310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0B6DF5-0D84-BA08-DBE6-BBD3867054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DC04A9-50F6-FD6B-ECB6-E571DFBA2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47FE6-DB43-85E1-A957-2E5901F43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EF32-97F4-4D51-83D0-20D0FB341C1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C8F0C-CDE7-C086-E605-D8B7E6CF3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6B3D2-ADC0-739F-443D-B102F6297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787104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3">
            <a:extLst>
              <a:ext uri="{FF2B5EF4-FFF2-40B4-BE49-F238E27FC236}">
                <a16:creationId xmlns:a16="http://schemas.microsoft.com/office/drawing/2014/main" id="{D95D6BEE-3363-9EC6-F45C-7E4C3034E9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1829" y="1139452"/>
            <a:ext cx="9014210" cy="2909739"/>
          </a:xfrm>
          <a:prstGeom prst="rect">
            <a:avLst/>
          </a:prstGeom>
        </p:spPr>
        <p:txBody>
          <a:bodyPr vert="horz" wrap="square" lIns="0" tIns="45720" rIns="90000" bIns="45720" rtlCol="0" anchor="t">
            <a:noAutofit/>
          </a:bodyPr>
          <a:lstStyle>
            <a:lvl1pPr>
              <a:lnSpc>
                <a:spcPts val="9840"/>
              </a:lnSpc>
              <a:defRPr sz="8800" spc="-15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9E7DC0-5609-4137-975E-4DF7C5D41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1829" y="6126757"/>
            <a:ext cx="2075779" cy="365125"/>
          </a:xfrm>
        </p:spPr>
        <p:txBody>
          <a:bodyPr lIns="0"/>
          <a:lstStyle>
            <a:lvl1pPr>
              <a:defRPr sz="1600"/>
            </a:lvl1pPr>
          </a:lstStyle>
          <a:p>
            <a:fld id="{1560A13A-DB3F-4AD5-B6AF-BDA0278A0A39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CC2B22D-2F36-70D5-029B-4F993E1A995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95800" y="4149080"/>
            <a:ext cx="7404370" cy="2909739"/>
          </a:xfrm>
          <a:prstGeom prst="rect">
            <a:avLst/>
          </a:prstGeo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 b="1" i="0">
                <a:latin typeface="AntartidaRounded Essential Bold" panose="02000000000000000000" pitchFamily="2" charset="0"/>
              </a:defRPr>
            </a:lvl1pPr>
          </a:lstStyle>
          <a:p>
            <a:r>
              <a:rPr lang="sv-SE"/>
              <a:t>Klicka på ikonen för att lägga till en bild</a:t>
            </a:r>
            <a:endParaRPr lang="en-S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67EA105-1F4D-F03B-920B-18A156E6BB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425" y="548160"/>
            <a:ext cx="5400551" cy="28845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latin typeface="AntartidaRounded Essential Light" panose="02000000000000000000" pitchFamily="2" charset="0"/>
              </a:defRPr>
            </a:lvl1pPr>
            <a:lvl2pPr>
              <a:defRPr sz="1600" b="1">
                <a:latin typeface="AntartidaRounded Essential Light" panose="02000000000000000000" pitchFamily="2" charset="0"/>
              </a:defRPr>
            </a:lvl2pPr>
            <a:lvl3pPr>
              <a:defRPr sz="1600" b="1">
                <a:latin typeface="AntartidaRounded Essential Light" panose="02000000000000000000" pitchFamily="2" charset="0"/>
              </a:defRPr>
            </a:lvl3pPr>
            <a:lvl4pPr>
              <a:defRPr sz="1600" b="1">
                <a:latin typeface="AntartidaRounded Essential Light" panose="02000000000000000000" pitchFamily="2" charset="0"/>
              </a:defRPr>
            </a:lvl4pPr>
            <a:lvl5pPr>
              <a:defRPr sz="1600" b="1">
                <a:latin typeface="AntartidaRounded Essential Light" panose="02000000000000000000" pitchFamily="2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126249938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V2">
    <p:bg>
      <p:bgPr>
        <a:solidFill>
          <a:srgbClr val="F5B7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3">
            <a:extLst>
              <a:ext uri="{FF2B5EF4-FFF2-40B4-BE49-F238E27FC236}">
                <a16:creationId xmlns:a16="http://schemas.microsoft.com/office/drawing/2014/main" id="{D95D6BEE-3363-9EC6-F45C-7E4C3034E9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1829" y="1139452"/>
            <a:ext cx="9014210" cy="2909739"/>
          </a:xfrm>
          <a:prstGeom prst="rect">
            <a:avLst/>
          </a:prstGeom>
        </p:spPr>
        <p:txBody>
          <a:bodyPr vert="horz" wrap="square" lIns="0" tIns="45720" rIns="90000" bIns="45720" rtlCol="0" anchor="t">
            <a:noAutofit/>
          </a:bodyPr>
          <a:lstStyle>
            <a:lvl1pPr>
              <a:lnSpc>
                <a:spcPts val="9840"/>
              </a:lnSpc>
              <a:defRPr sz="88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9E7DC0-5609-4137-975E-4DF7C5D41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1829" y="6126757"/>
            <a:ext cx="2075779" cy="365125"/>
          </a:xfrm>
        </p:spPr>
        <p:txBody>
          <a:bodyPr lIns="0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1560A13A-DB3F-4AD5-B6AF-BDA0278A0A39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CC2B22D-2F36-70D5-029B-4F993E1A995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95800" y="4149080"/>
            <a:ext cx="7404370" cy="2909739"/>
          </a:xfrm>
          <a:prstGeom prst="rect">
            <a:avLst/>
          </a:prstGeo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 b="1" i="0">
                <a:latin typeface="AntartidaRounded Essential Bold" panose="02000000000000000000" pitchFamily="2" charset="0"/>
              </a:defRPr>
            </a:lvl1pPr>
          </a:lstStyle>
          <a:p>
            <a:r>
              <a:rPr lang="sv-SE"/>
              <a:t>Klicka på ikonen för att lägga till en bild</a:t>
            </a:r>
            <a:endParaRPr lang="en-SE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AA868C9-3F92-864F-875C-969EF72A17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425" y="548160"/>
            <a:ext cx="5400551" cy="28845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1"/>
                </a:solidFill>
                <a:latin typeface="AntartidaRounded Essential Light" panose="02000000000000000000" pitchFamily="2" charset="0"/>
              </a:defRPr>
            </a:lvl1pPr>
            <a:lvl2pPr>
              <a:defRPr sz="1600" b="1">
                <a:solidFill>
                  <a:schemeClr val="bg1"/>
                </a:solidFill>
                <a:latin typeface="AntartidaRounded Essential Light" panose="02000000000000000000" pitchFamily="2" charset="0"/>
              </a:defRPr>
            </a:lvl2pPr>
            <a:lvl3pPr>
              <a:defRPr sz="1600" b="1">
                <a:solidFill>
                  <a:schemeClr val="bg1"/>
                </a:solidFill>
                <a:latin typeface="AntartidaRounded Essential Light" panose="02000000000000000000" pitchFamily="2" charset="0"/>
              </a:defRPr>
            </a:lvl3pPr>
            <a:lvl4pPr>
              <a:defRPr sz="1600" b="1">
                <a:solidFill>
                  <a:schemeClr val="bg1"/>
                </a:solidFill>
                <a:latin typeface="AntartidaRounded Essential Light" panose="02000000000000000000" pitchFamily="2" charset="0"/>
              </a:defRPr>
            </a:lvl4pPr>
            <a:lvl5pPr>
              <a:defRPr sz="1600" b="1">
                <a:solidFill>
                  <a:schemeClr val="bg1"/>
                </a:solidFill>
                <a:latin typeface="AntartidaRounded Essential Light" panose="02000000000000000000" pitchFamily="2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5173220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V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3">
            <a:extLst>
              <a:ext uri="{FF2B5EF4-FFF2-40B4-BE49-F238E27FC236}">
                <a16:creationId xmlns:a16="http://schemas.microsoft.com/office/drawing/2014/main" id="{D95D6BEE-3363-9EC6-F45C-7E4C3034E9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1829" y="1139452"/>
            <a:ext cx="9014210" cy="2909739"/>
          </a:xfrm>
          <a:prstGeom prst="rect">
            <a:avLst/>
          </a:prstGeom>
        </p:spPr>
        <p:txBody>
          <a:bodyPr vert="horz" wrap="square" lIns="0" tIns="45720" rIns="90000" bIns="45720" rtlCol="0" anchor="t">
            <a:noAutofit/>
          </a:bodyPr>
          <a:lstStyle>
            <a:lvl1pPr>
              <a:lnSpc>
                <a:spcPts val="9840"/>
              </a:lnSpc>
              <a:defRPr sz="88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9E7DC0-5609-4137-975E-4DF7C5D41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1829" y="6126757"/>
            <a:ext cx="2075779" cy="365125"/>
          </a:xfrm>
        </p:spPr>
        <p:txBody>
          <a:bodyPr lIns="0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1560A13A-DB3F-4AD5-B6AF-BDA0278A0A39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CC2B22D-2F36-70D5-029B-4F993E1A995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95800" y="4149080"/>
            <a:ext cx="7404370" cy="2909739"/>
          </a:xfrm>
          <a:prstGeom prst="rect">
            <a:avLst/>
          </a:prstGeo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 b="1" i="0">
                <a:latin typeface="AntartidaRounded Essential Bold" panose="02000000000000000000" pitchFamily="2" charset="0"/>
              </a:defRPr>
            </a:lvl1pPr>
          </a:lstStyle>
          <a:p>
            <a:r>
              <a:rPr lang="sv-SE"/>
              <a:t>Klicka på ikonen för att lägga till en bild</a:t>
            </a:r>
            <a:endParaRPr lang="en-S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F3B3F80-3126-1353-D96A-ACF6AB0661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425" y="548160"/>
            <a:ext cx="5400551" cy="28845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1"/>
                </a:solidFill>
                <a:latin typeface="AntartidaRounded Essential Light" panose="02000000000000000000" pitchFamily="2" charset="0"/>
              </a:defRPr>
            </a:lvl1pPr>
            <a:lvl2pPr>
              <a:defRPr sz="1600" b="1">
                <a:solidFill>
                  <a:schemeClr val="bg1"/>
                </a:solidFill>
                <a:latin typeface="AntartidaRounded Essential Light" panose="02000000000000000000" pitchFamily="2" charset="0"/>
              </a:defRPr>
            </a:lvl2pPr>
            <a:lvl3pPr>
              <a:defRPr sz="1600" b="1">
                <a:solidFill>
                  <a:schemeClr val="bg1"/>
                </a:solidFill>
                <a:latin typeface="AntartidaRounded Essential Light" panose="02000000000000000000" pitchFamily="2" charset="0"/>
              </a:defRPr>
            </a:lvl3pPr>
            <a:lvl4pPr>
              <a:defRPr sz="1600" b="1">
                <a:solidFill>
                  <a:schemeClr val="bg1"/>
                </a:solidFill>
                <a:latin typeface="AntartidaRounded Essential Light" panose="02000000000000000000" pitchFamily="2" charset="0"/>
              </a:defRPr>
            </a:lvl4pPr>
            <a:lvl5pPr>
              <a:defRPr sz="1600" b="1">
                <a:solidFill>
                  <a:schemeClr val="bg1"/>
                </a:solidFill>
                <a:latin typeface="AntartidaRounded Essential Light" panose="02000000000000000000" pitchFamily="2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492951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V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3">
            <a:extLst>
              <a:ext uri="{FF2B5EF4-FFF2-40B4-BE49-F238E27FC236}">
                <a16:creationId xmlns:a16="http://schemas.microsoft.com/office/drawing/2014/main" id="{D95D6BEE-3363-9EC6-F45C-7E4C3034E9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1829" y="1139452"/>
            <a:ext cx="9014210" cy="2909739"/>
          </a:xfrm>
          <a:prstGeom prst="rect">
            <a:avLst/>
          </a:prstGeom>
        </p:spPr>
        <p:txBody>
          <a:bodyPr vert="horz" wrap="square" lIns="0" tIns="45720" rIns="90000" bIns="45720" rtlCol="0" anchor="t">
            <a:noAutofit/>
          </a:bodyPr>
          <a:lstStyle>
            <a:lvl1pPr>
              <a:lnSpc>
                <a:spcPts val="9840"/>
              </a:lnSpc>
              <a:defRPr sz="88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9E7DC0-5609-4137-975E-4DF7C5D41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1829" y="6126757"/>
            <a:ext cx="2075779" cy="365125"/>
          </a:xfrm>
        </p:spPr>
        <p:txBody>
          <a:bodyPr lIns="0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1560A13A-DB3F-4AD5-B6AF-BDA0278A0A39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CC2B22D-2F36-70D5-029B-4F993E1A995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95800" y="4149080"/>
            <a:ext cx="7404370" cy="2909739"/>
          </a:xfrm>
          <a:prstGeom prst="rect">
            <a:avLst/>
          </a:prstGeo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 b="1" i="0">
                <a:latin typeface="AntartidaRounded Essential Bold" panose="02000000000000000000" pitchFamily="2" charset="0"/>
              </a:defRPr>
            </a:lvl1pPr>
          </a:lstStyle>
          <a:p>
            <a:r>
              <a:rPr lang="sv-SE"/>
              <a:t>Klicka på ikonen för att lägga till en bild</a:t>
            </a:r>
            <a:endParaRPr lang="en-SE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C1FE3B9-B33D-AB98-C73F-D79EFAA20A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425" y="548160"/>
            <a:ext cx="5400551" cy="28845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>
                <a:solidFill>
                  <a:schemeClr val="bg1"/>
                </a:solidFill>
                <a:latin typeface="AntartidaRounded Essential Light" panose="02000000000000000000" pitchFamily="2" charset="0"/>
              </a:defRPr>
            </a:lvl1pPr>
            <a:lvl2pPr>
              <a:defRPr sz="1600" b="1">
                <a:solidFill>
                  <a:schemeClr val="bg1"/>
                </a:solidFill>
                <a:latin typeface="AntartidaRounded Essential Light" panose="02000000000000000000" pitchFamily="2" charset="0"/>
              </a:defRPr>
            </a:lvl2pPr>
            <a:lvl3pPr>
              <a:defRPr sz="1600" b="1">
                <a:solidFill>
                  <a:schemeClr val="bg1"/>
                </a:solidFill>
                <a:latin typeface="AntartidaRounded Essential Light" panose="02000000000000000000" pitchFamily="2" charset="0"/>
              </a:defRPr>
            </a:lvl3pPr>
            <a:lvl4pPr>
              <a:defRPr sz="1600" b="1">
                <a:solidFill>
                  <a:schemeClr val="bg1"/>
                </a:solidFill>
                <a:latin typeface="AntartidaRounded Essential Light" panose="02000000000000000000" pitchFamily="2" charset="0"/>
              </a:defRPr>
            </a:lvl4pPr>
            <a:lvl5pPr>
              <a:defRPr sz="1600" b="1">
                <a:solidFill>
                  <a:schemeClr val="bg1"/>
                </a:solidFill>
                <a:latin typeface="AntartidaRounded Essential Light" panose="02000000000000000000" pitchFamily="2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7787509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3">
            <a:extLst>
              <a:ext uri="{FF2B5EF4-FFF2-40B4-BE49-F238E27FC236}">
                <a16:creationId xmlns:a16="http://schemas.microsoft.com/office/drawing/2014/main" id="{D95D6BEE-3363-9EC6-F45C-7E4C3034E9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1829" y="2564904"/>
            <a:ext cx="9014210" cy="1685603"/>
          </a:xfrm>
          <a:prstGeom prst="rect">
            <a:avLst/>
          </a:prstGeom>
        </p:spPr>
        <p:txBody>
          <a:bodyPr vert="horz" wrap="square" lIns="0" tIns="45720" rIns="90000" bIns="45720" rtlCol="0" anchor="t">
            <a:noAutofit/>
          </a:bodyPr>
          <a:lstStyle>
            <a:lvl1pPr>
              <a:lnSpc>
                <a:spcPts val="9840"/>
              </a:lnSpc>
              <a:defRPr sz="4000" spc="0"/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pic>
        <p:nvPicPr>
          <p:cNvPr id="5" name="Picture 4" descr="A blue line in a circle&#10;&#10;Description automatically generated">
            <a:extLst>
              <a:ext uri="{FF2B5EF4-FFF2-40B4-BE49-F238E27FC236}">
                <a16:creationId xmlns:a16="http://schemas.microsoft.com/office/drawing/2014/main" id="{128A12C8-67EF-CF51-92AA-C138662F5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5024" y="2996952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54278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_emtpy">
    <p:bg>
      <p:bgPr>
        <a:solidFill>
          <a:srgbClr val="D4E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325394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overview">
    <p:bg>
      <p:bgPr>
        <a:solidFill>
          <a:srgbClr val="D4E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16C271-20AC-A7DA-F3D7-A7B9269607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1844824"/>
            <a:ext cx="3384550" cy="64770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</a:lstStyle>
          <a:p>
            <a:pPr lvl="0"/>
            <a:r>
              <a:rPr lang="en-GB"/>
              <a:t>HEADING</a:t>
            </a:r>
            <a:endParaRPr lang="en-SE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632B5D6-C1D6-DC65-44B7-2F60047AFB37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096000" y="1844824"/>
            <a:ext cx="4464050" cy="3600450"/>
          </a:xfrm>
          <a:prstGeom prst="rect">
            <a:avLst/>
          </a:prstGeo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 sz="2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  <a:lvl2pPr marL="685800" indent="-228600">
              <a:buFont typeface="Courier New" panose="02070309020205020404" pitchFamily="49" charset="0"/>
              <a:buChar char="o"/>
              <a:defRPr sz="20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2pPr>
            <a:lvl3pPr marL="1143000" indent="-228600">
              <a:buFont typeface="Courier New" panose="02070309020205020404" pitchFamily="49" charset="0"/>
              <a:buChar char="o"/>
              <a:defRPr sz="18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3pPr>
            <a:lvl4pPr marL="1600200" indent="-228600">
              <a:buFont typeface="Courier New" panose="02070309020205020404" pitchFamily="49" charset="0"/>
              <a:buChar char="o"/>
              <a:defRPr sz="16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4pPr>
            <a:lvl5pPr marL="2057400" indent="-228600">
              <a:buFont typeface="Courier New" panose="02070309020205020404" pitchFamily="49" charset="0"/>
              <a:buChar char="o"/>
              <a:defRPr sz="16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38242449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w_image">
    <p:bg>
      <p:bgPr>
        <a:solidFill>
          <a:srgbClr val="D4E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3944C-C384-42BC-327C-C59F75D8A8BB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79425" y="1700808"/>
            <a:ext cx="5184528" cy="4392488"/>
          </a:xfrm>
          <a:prstGeom prst="rect">
            <a:avLst/>
          </a:prstGeom>
        </p:spPr>
        <p:txBody>
          <a:bodyPr lIns="0" tIns="0" rIns="90000" bIns="46800"/>
          <a:lstStyle>
            <a:lvl1pPr marL="2286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57CF4D6B-70C9-0EF6-CECF-FD49C6548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836613"/>
            <a:ext cx="3384550" cy="647700"/>
          </a:xfrm>
          <a:prstGeom prst="rect">
            <a:avLst/>
          </a:prstGeom>
        </p:spPr>
        <p:txBody>
          <a:bodyPr lIns="0" tIns="0" bIns="46800"/>
          <a:lstStyle>
            <a:lvl1pPr marL="0" indent="0">
              <a:buNone/>
              <a:defRPr sz="22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</a:lstStyle>
          <a:p>
            <a:pPr lvl="0"/>
            <a:r>
              <a:rPr lang="en-GB"/>
              <a:t>heading</a:t>
            </a:r>
            <a:endParaRPr lang="en-S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F345D71-A314-A2FE-F7DE-BDD8496F60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463" y="1700659"/>
            <a:ext cx="5472112" cy="2592437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ntartidaRounded Essential Bold" panose="02000000000000000000" pitchFamily="2" charset="0"/>
              </a:defRPr>
            </a:lvl1pPr>
          </a:lstStyle>
          <a:p>
            <a:r>
              <a:rPr lang="sv-SE"/>
              <a:t>Klicka på ikonen för att lägga till en bild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724871896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2-columns">
    <p:bg>
      <p:bgPr>
        <a:solidFill>
          <a:srgbClr val="D4E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3944C-C384-42BC-327C-C59F75D8A8BB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79425" y="1700808"/>
            <a:ext cx="5184528" cy="4392488"/>
          </a:xfrm>
          <a:prstGeom prst="rect">
            <a:avLst/>
          </a:prstGeom>
        </p:spPr>
        <p:txBody>
          <a:bodyPr lIns="0" tIns="0" rIns="90000" bIns="46800"/>
          <a:lstStyle>
            <a:lvl1pPr marL="2286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57CF4D6B-70C9-0EF6-CECF-FD49C6548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836613"/>
            <a:ext cx="3384550" cy="647700"/>
          </a:xfrm>
          <a:prstGeom prst="rect">
            <a:avLst/>
          </a:prstGeom>
        </p:spPr>
        <p:txBody>
          <a:bodyPr lIns="0" tIns="0" bIns="46800"/>
          <a:lstStyle>
            <a:lvl1pPr marL="0" indent="0">
              <a:buNone/>
              <a:defRPr sz="22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</a:lstStyle>
          <a:p>
            <a:pPr lvl="0"/>
            <a:r>
              <a:rPr lang="en-GB"/>
              <a:t>heading</a:t>
            </a:r>
            <a:endParaRPr lang="en-SE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4B9422D-776A-A2F7-24B4-C824B317A60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523386" y="1700808"/>
            <a:ext cx="5184528" cy="4392488"/>
          </a:xfrm>
          <a:prstGeom prst="rect">
            <a:avLst/>
          </a:prstGeom>
        </p:spPr>
        <p:txBody>
          <a:bodyPr lIns="0" tIns="0" rIns="90000" bIns="46800"/>
          <a:lstStyle>
            <a:lvl1pPr marL="2286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643166157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2-columns_material">
    <p:bg>
      <p:bgPr>
        <a:solidFill>
          <a:srgbClr val="D4E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3944C-C384-42BC-327C-C59F75D8A8BB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79425" y="1700808"/>
            <a:ext cx="5184528" cy="4392488"/>
          </a:xfrm>
          <a:prstGeom prst="rect">
            <a:avLst/>
          </a:prstGeom>
        </p:spPr>
        <p:txBody>
          <a:bodyPr lIns="0" tIns="0" rIns="90000" bIns="46800"/>
          <a:lstStyle>
            <a:lvl1pPr marL="2286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57CF4D6B-70C9-0EF6-CECF-FD49C6548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836613"/>
            <a:ext cx="3384550" cy="647700"/>
          </a:xfrm>
          <a:prstGeom prst="rect">
            <a:avLst/>
          </a:prstGeom>
        </p:spPr>
        <p:txBody>
          <a:bodyPr lIns="0" tIns="0" bIns="46800"/>
          <a:lstStyle>
            <a:lvl1pPr marL="0" indent="0">
              <a:buNone/>
              <a:defRPr sz="22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</a:lstStyle>
          <a:p>
            <a:pPr lvl="0"/>
            <a:r>
              <a:rPr lang="en-GB"/>
              <a:t>heading</a:t>
            </a:r>
            <a:endParaRPr lang="en-SE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4B9422D-776A-A2F7-24B4-C824B317A60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523386" y="1700808"/>
            <a:ext cx="5184528" cy="3384376"/>
          </a:xfrm>
          <a:prstGeom prst="rect">
            <a:avLst/>
          </a:prstGeom>
        </p:spPr>
        <p:txBody>
          <a:bodyPr lIns="0" tIns="0" rIns="90000" bIns="46800"/>
          <a:lstStyle>
            <a:lvl1pPr marL="2286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27D3DD2-9113-4D32-990E-3DC445149E99}"/>
              </a:ext>
            </a:extLst>
          </p:cNvPr>
          <p:cNvSpPr/>
          <p:nvPr/>
        </p:nvSpPr>
        <p:spPr>
          <a:xfrm>
            <a:off x="6523386" y="5301208"/>
            <a:ext cx="5184528" cy="792088"/>
          </a:xfrm>
          <a:prstGeom prst="roundRect">
            <a:avLst>
              <a:gd name="adj" fmla="val 7205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SE" sz="1600" b="1" i="0">
              <a:solidFill>
                <a:srgbClr val="2F3045"/>
              </a:solidFill>
              <a:latin typeface="AntartidaRounded Essential Bold" panose="02000000000000000000" pitchFamily="2" charset="0"/>
            </a:endParaRPr>
          </a:p>
        </p:txBody>
      </p:sp>
      <p:pic>
        <p:nvPicPr>
          <p:cNvPr id="7" name="Picture 6" descr="A black and blue symbol with an arrow&#10;&#10;Description automatically generated">
            <a:extLst>
              <a:ext uri="{FF2B5EF4-FFF2-40B4-BE49-F238E27FC236}">
                <a16:creationId xmlns:a16="http://schemas.microsoft.com/office/drawing/2014/main" id="{3B0D829D-CA44-DA8D-0B24-8A4AED72F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576" y="5601018"/>
            <a:ext cx="191451" cy="191451"/>
          </a:xfrm>
          <a:prstGeom prst="rect">
            <a:avLst/>
          </a:prstGeom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5F5A631-7B06-AF2E-970F-EA2E65F67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16725" y="5469289"/>
            <a:ext cx="3887788" cy="311402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  <a:lvl2pPr>
              <a:defRPr sz="1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2pPr>
            <a:lvl3pPr>
              <a:defRPr sz="1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3pPr>
            <a:lvl4pPr>
              <a:defRPr sz="1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4pPr>
            <a:lvl5pPr>
              <a:defRPr sz="1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2AF5F48B-49FE-0157-A5DF-80AAFAAA3A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16725" y="5733256"/>
            <a:ext cx="3887788" cy="157319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  <a:lvl2pPr>
              <a:defRPr sz="13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2pPr>
            <a:lvl3pPr>
              <a:defRPr sz="13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3pPr>
            <a:lvl4pPr>
              <a:defRPr sz="13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4pPr>
            <a:lvl5pPr>
              <a:defRPr sz="13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77071051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Media">
    <p:bg>
      <p:bgPr>
        <a:solidFill>
          <a:srgbClr val="D4E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57CF4D6B-70C9-0EF6-CECF-FD49C6548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836613"/>
            <a:ext cx="3384550" cy="647700"/>
          </a:xfrm>
          <a:prstGeom prst="rect">
            <a:avLst/>
          </a:prstGeom>
        </p:spPr>
        <p:txBody>
          <a:bodyPr lIns="0" tIns="0" bIns="46800"/>
          <a:lstStyle>
            <a:lvl1pPr marL="0" indent="0">
              <a:buNone/>
              <a:defRPr sz="22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</a:lstStyle>
          <a:p>
            <a:pPr lvl="0"/>
            <a:r>
              <a:rPr lang="en-GB"/>
              <a:t>heading</a:t>
            </a:r>
            <a:endParaRPr lang="en-SE"/>
          </a:p>
        </p:txBody>
      </p:sp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22D3E7F9-382C-2F33-3CCA-94DCFBB2B92F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1199480" y="1700808"/>
            <a:ext cx="9793039" cy="482453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ntartidaRounded Essential Bold" panose="02000000000000000000" pitchFamily="2" charset="0"/>
              </a:defRPr>
            </a:lvl1pPr>
          </a:lstStyle>
          <a:p>
            <a:r>
              <a:rPr lang="sv-SE"/>
              <a:t>Klicka på ikonen för att lägga till ett medieklipp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997818832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_diskussion-empty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188482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iskussion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3944C-C384-42BC-327C-C59F75D8A8BB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79425" y="1700808"/>
            <a:ext cx="5184528" cy="4392488"/>
          </a:xfrm>
          <a:prstGeom prst="rect">
            <a:avLst/>
          </a:prstGeom>
        </p:spPr>
        <p:txBody>
          <a:bodyPr lIns="0" tIns="0" rIns="90000" bIns="46800"/>
          <a:lstStyle>
            <a:lvl1pPr marL="2286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57CF4D6B-70C9-0EF6-CECF-FD49C6548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836613"/>
            <a:ext cx="3384550" cy="647700"/>
          </a:xfrm>
          <a:prstGeom prst="rect">
            <a:avLst/>
          </a:prstGeom>
        </p:spPr>
        <p:txBody>
          <a:bodyPr lIns="0" tIns="0" bIns="46800"/>
          <a:lstStyle>
            <a:lvl1pPr marL="0" indent="0">
              <a:buNone/>
              <a:defRPr sz="22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</a:lstStyle>
          <a:p>
            <a:pPr lvl="0"/>
            <a:r>
              <a:rPr lang="en-GB"/>
              <a:t>heading</a:t>
            </a:r>
            <a:endParaRPr lang="en-SE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4B9422D-776A-A2F7-24B4-C824B317A60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523386" y="1700808"/>
            <a:ext cx="5184528" cy="4392488"/>
          </a:xfrm>
          <a:prstGeom prst="rect">
            <a:avLst/>
          </a:prstGeom>
        </p:spPr>
        <p:txBody>
          <a:bodyPr lIns="0" tIns="0" rIns="90000" bIns="46800"/>
          <a:lstStyle>
            <a:lvl1pPr marL="2286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81859941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iskussion-material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3944C-C384-42BC-327C-C59F75D8A8BB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79425" y="1700808"/>
            <a:ext cx="5184528" cy="4392488"/>
          </a:xfrm>
          <a:prstGeom prst="rect">
            <a:avLst/>
          </a:prstGeom>
        </p:spPr>
        <p:txBody>
          <a:bodyPr lIns="0" tIns="0" rIns="90000" bIns="46800"/>
          <a:lstStyle>
            <a:lvl1pPr marL="2286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57CF4D6B-70C9-0EF6-CECF-FD49C6548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836613"/>
            <a:ext cx="3384550" cy="647700"/>
          </a:xfrm>
          <a:prstGeom prst="rect">
            <a:avLst/>
          </a:prstGeom>
        </p:spPr>
        <p:txBody>
          <a:bodyPr lIns="0" tIns="0" bIns="46800"/>
          <a:lstStyle>
            <a:lvl1pPr marL="0" indent="0">
              <a:buNone/>
              <a:defRPr sz="22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</a:lstStyle>
          <a:p>
            <a:pPr lvl="0"/>
            <a:r>
              <a:rPr lang="en-GB"/>
              <a:t>heading</a:t>
            </a:r>
            <a:endParaRPr lang="en-SE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4B9422D-776A-A2F7-24B4-C824B317A60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523386" y="1700808"/>
            <a:ext cx="5184528" cy="3240360"/>
          </a:xfrm>
          <a:prstGeom prst="rect">
            <a:avLst/>
          </a:prstGeom>
        </p:spPr>
        <p:txBody>
          <a:bodyPr lIns="0" tIns="0" rIns="90000" bIns="46800"/>
          <a:lstStyle>
            <a:lvl1pPr marL="2286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89845C1-022D-4694-3E45-E1CD2EEE8D20}"/>
              </a:ext>
            </a:extLst>
          </p:cNvPr>
          <p:cNvSpPr/>
          <p:nvPr/>
        </p:nvSpPr>
        <p:spPr>
          <a:xfrm>
            <a:off x="6523386" y="5301208"/>
            <a:ext cx="5184528" cy="792088"/>
          </a:xfrm>
          <a:prstGeom prst="roundRect">
            <a:avLst>
              <a:gd name="adj" fmla="val 7205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SE" sz="1600" b="1" i="0">
              <a:solidFill>
                <a:srgbClr val="2F3045"/>
              </a:solidFill>
              <a:latin typeface="AntartidaRounded Essential Bold" panose="02000000000000000000" pitchFamily="2" charset="0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2F18C896-DB54-55DB-FD69-7D104EED4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16725" y="5469289"/>
            <a:ext cx="3887788" cy="311402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  <a:lvl2pPr>
              <a:defRPr sz="1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2pPr>
            <a:lvl3pPr>
              <a:defRPr sz="1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3pPr>
            <a:lvl4pPr>
              <a:defRPr sz="1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4pPr>
            <a:lvl5pPr>
              <a:defRPr sz="1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pic>
        <p:nvPicPr>
          <p:cNvPr id="10" name="Picture 9" descr="A black and blue symbol with an arrow&#10;&#10;Description automatically generated">
            <a:extLst>
              <a:ext uri="{FF2B5EF4-FFF2-40B4-BE49-F238E27FC236}">
                <a16:creationId xmlns:a16="http://schemas.microsoft.com/office/drawing/2014/main" id="{7CF26F6A-045B-0241-3156-21A3BBB6A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0576" y="5601018"/>
            <a:ext cx="191451" cy="191451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13287116-9409-2918-94BF-3BAA6C84EA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16725" y="5733256"/>
            <a:ext cx="3887788" cy="157319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  <a:lvl2pPr>
              <a:defRPr sz="13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2pPr>
            <a:lvl3pPr>
              <a:defRPr sz="13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3pPr>
            <a:lvl4pPr>
              <a:defRPr sz="13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4pPr>
            <a:lvl5pPr>
              <a:defRPr sz="13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495605102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points_intro">
    <p:bg>
      <p:bgPr>
        <a:solidFill>
          <a:srgbClr val="F5B7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3">
            <a:extLst>
              <a:ext uri="{FF2B5EF4-FFF2-40B4-BE49-F238E27FC236}">
                <a16:creationId xmlns:a16="http://schemas.microsoft.com/office/drawing/2014/main" id="{D95D6BEE-3363-9EC6-F45C-7E4C3034E9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1829" y="2564904"/>
            <a:ext cx="9014210" cy="1685603"/>
          </a:xfrm>
          <a:prstGeom prst="rect">
            <a:avLst/>
          </a:prstGeom>
        </p:spPr>
        <p:txBody>
          <a:bodyPr vert="horz" wrap="square" lIns="0" tIns="45720" rIns="90000" bIns="45720" rtlCol="0" anchor="t">
            <a:noAutofit/>
          </a:bodyPr>
          <a:lstStyle>
            <a:lvl1pPr>
              <a:lnSpc>
                <a:spcPts val="9840"/>
              </a:lnSpc>
              <a:defRPr sz="4000" spc="0">
                <a:solidFill>
                  <a:srgbClr val="2F3045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8A12C8-67EF-CF51-92AA-C138662F5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55024" y="3049398"/>
            <a:ext cx="3736976" cy="380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344467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eypoints_slide-empty">
    <p:bg>
      <p:bgPr>
        <a:solidFill>
          <a:srgbClr val="FFEE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8932623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points_slide">
    <p:bg>
      <p:bgPr>
        <a:solidFill>
          <a:srgbClr val="FFEE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3944C-C384-42BC-327C-C59F75D8A8BB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79425" y="1700808"/>
            <a:ext cx="5184528" cy="4392488"/>
          </a:xfrm>
          <a:prstGeom prst="rect">
            <a:avLst/>
          </a:prstGeom>
        </p:spPr>
        <p:txBody>
          <a:bodyPr lIns="0" tIns="0" rIns="90000" bIns="46800"/>
          <a:lstStyle>
            <a:lvl1pPr marL="2286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57CF4D6B-70C9-0EF6-CECF-FD49C6548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836613"/>
            <a:ext cx="3384550" cy="647700"/>
          </a:xfrm>
          <a:prstGeom prst="rect">
            <a:avLst/>
          </a:prstGeom>
        </p:spPr>
        <p:txBody>
          <a:bodyPr lIns="0" tIns="0" bIns="46800"/>
          <a:lstStyle>
            <a:lvl1pPr marL="0" indent="0">
              <a:buNone/>
              <a:defRPr sz="22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</a:lstStyle>
          <a:p>
            <a:pPr lvl="0"/>
            <a:r>
              <a:rPr lang="en-GB"/>
              <a:t>heading</a:t>
            </a:r>
            <a:endParaRPr lang="en-SE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4B9422D-776A-A2F7-24B4-C824B317A60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523386" y="1700808"/>
            <a:ext cx="5184528" cy="4392488"/>
          </a:xfrm>
          <a:prstGeom prst="rect">
            <a:avLst/>
          </a:prstGeom>
        </p:spPr>
        <p:txBody>
          <a:bodyPr lIns="0" tIns="0" rIns="90000" bIns="46800"/>
          <a:lstStyle>
            <a:lvl1pPr marL="2286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880695696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points_slide-material">
    <p:bg>
      <p:bgPr>
        <a:solidFill>
          <a:srgbClr val="FFEE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3944C-C384-42BC-327C-C59F75D8A8BB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79425" y="1700808"/>
            <a:ext cx="5184528" cy="4392488"/>
          </a:xfrm>
          <a:prstGeom prst="rect">
            <a:avLst/>
          </a:prstGeom>
        </p:spPr>
        <p:txBody>
          <a:bodyPr lIns="0" tIns="0" rIns="90000" bIns="46800"/>
          <a:lstStyle>
            <a:lvl1pPr marL="2286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57CF4D6B-70C9-0EF6-CECF-FD49C6548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836613"/>
            <a:ext cx="3384550" cy="647700"/>
          </a:xfrm>
          <a:prstGeom prst="rect">
            <a:avLst/>
          </a:prstGeom>
        </p:spPr>
        <p:txBody>
          <a:bodyPr lIns="0" tIns="0" bIns="46800"/>
          <a:lstStyle>
            <a:lvl1pPr marL="0" indent="0">
              <a:buNone/>
              <a:defRPr sz="22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</a:lstStyle>
          <a:p>
            <a:pPr lvl="0"/>
            <a:r>
              <a:rPr lang="en-GB"/>
              <a:t>heading</a:t>
            </a:r>
            <a:endParaRPr lang="en-SE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4B9422D-776A-A2F7-24B4-C824B317A60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523386" y="1700807"/>
            <a:ext cx="5184528" cy="3299573"/>
          </a:xfrm>
          <a:prstGeom prst="rect">
            <a:avLst/>
          </a:prstGeom>
        </p:spPr>
        <p:txBody>
          <a:bodyPr lIns="0" tIns="0" rIns="90000" bIns="46800"/>
          <a:lstStyle>
            <a:lvl1pPr marL="2286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lnSpc>
                <a:spcPts val="1800"/>
              </a:lnSpc>
              <a:buFont typeface="Courier New" panose="02070309020205020404" pitchFamily="49" charset="0"/>
              <a:buChar char="o"/>
              <a:defRPr sz="14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F9F18BA-574C-27A8-24C7-241429178AC4}"/>
              </a:ext>
            </a:extLst>
          </p:cNvPr>
          <p:cNvSpPr/>
          <p:nvPr/>
        </p:nvSpPr>
        <p:spPr>
          <a:xfrm>
            <a:off x="6523386" y="5301208"/>
            <a:ext cx="5184528" cy="792088"/>
          </a:xfrm>
          <a:prstGeom prst="roundRect">
            <a:avLst>
              <a:gd name="adj" fmla="val 7205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SE" sz="1600" b="1" i="0">
              <a:solidFill>
                <a:srgbClr val="2F3045"/>
              </a:solidFill>
              <a:latin typeface="AntartidaRounded Essential Bold" panose="02000000000000000000" pitchFamily="2" charset="0"/>
            </a:endParaRPr>
          </a:p>
        </p:txBody>
      </p:sp>
      <p:pic>
        <p:nvPicPr>
          <p:cNvPr id="10" name="Picture 9" descr="A black and blue symbol with an arrow&#10;&#10;Description automatically generated">
            <a:extLst>
              <a:ext uri="{FF2B5EF4-FFF2-40B4-BE49-F238E27FC236}">
                <a16:creationId xmlns:a16="http://schemas.microsoft.com/office/drawing/2014/main" id="{FC66AFCD-F6EE-873A-EC46-11B72B9B4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576" y="5601018"/>
            <a:ext cx="191451" cy="191451"/>
          </a:xfrm>
          <a:prstGeom prst="rect">
            <a:avLst/>
          </a:prstGeom>
        </p:spPr>
      </p:pic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523F6F23-9D8B-A2B2-D9ED-280804F72B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16725" y="5469289"/>
            <a:ext cx="3887788" cy="311402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  <a:lvl2pPr>
              <a:defRPr sz="1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2pPr>
            <a:lvl3pPr>
              <a:defRPr sz="1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3pPr>
            <a:lvl4pPr>
              <a:defRPr sz="1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4pPr>
            <a:lvl5pPr>
              <a:defRPr sz="1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4BB8E172-23D0-78A5-74C4-51A1E94898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16725" y="5733256"/>
            <a:ext cx="3887788" cy="157319"/>
          </a:xfrm>
          <a:prstGeom prst="rect">
            <a:avLst/>
          </a:prstGeom>
        </p:spPr>
        <p:txBody>
          <a:bodyPr lIns="0" tIns="0" rIns="0" bIns="0"/>
          <a:lstStyle>
            <a:lvl1pPr>
              <a:defRPr sz="13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  <a:lvl2pPr>
              <a:defRPr sz="13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2pPr>
            <a:lvl3pPr>
              <a:defRPr sz="13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3pPr>
            <a:lvl4pPr>
              <a:defRPr sz="13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4pPr>
            <a:lvl5pPr>
              <a:defRPr sz="13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476734199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erview_IMG">
    <p:bg>
      <p:bgPr>
        <a:solidFill>
          <a:srgbClr val="B1D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4B9422D-776A-A2F7-24B4-C824B317A60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86922" y="3140968"/>
            <a:ext cx="3952894" cy="122413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80000"/>
              </a:lnSpc>
              <a:buNone/>
              <a:defRPr sz="2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  <a:lvl2pPr marL="457200" indent="0">
              <a:lnSpc>
                <a:spcPct val="80000"/>
              </a:lnSpc>
              <a:buNone/>
              <a:defRPr sz="2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2pPr>
            <a:lvl3pPr marL="914400" indent="0">
              <a:lnSpc>
                <a:spcPct val="80000"/>
              </a:lnSpc>
              <a:buNone/>
              <a:defRPr sz="2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3pPr>
            <a:lvl4pPr marL="1371600" indent="0">
              <a:lnSpc>
                <a:spcPct val="80000"/>
              </a:lnSpc>
              <a:buNone/>
              <a:defRPr sz="2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4pPr>
            <a:lvl5pPr marL="1828800" indent="0">
              <a:lnSpc>
                <a:spcPct val="80000"/>
              </a:lnSpc>
              <a:buNone/>
              <a:defRPr sz="24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4988D0-2349-AA07-6076-42609E0944AC}"/>
              </a:ext>
            </a:extLst>
          </p:cNvPr>
          <p:cNvSpPr/>
          <p:nvPr/>
        </p:nvSpPr>
        <p:spPr>
          <a:xfrm>
            <a:off x="-34376" y="-35989"/>
            <a:ext cx="191344" cy="6929977"/>
          </a:xfrm>
          <a:prstGeom prst="rect">
            <a:avLst/>
          </a:prstGeom>
          <a:solidFill>
            <a:srgbClr val="2890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b="1" i="0">
              <a:latin typeface="AntartidaRounded Essential Bold" panose="02000000000000000000" pitchFamily="2" charset="0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09B8E85-2237-009D-75EE-99E1798F4E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22" y="843092"/>
            <a:ext cx="3448838" cy="1934052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ntartidaRounded Essential Bold" panose="02000000000000000000" pitchFamily="2" charset="0"/>
              </a:defRPr>
            </a:lvl1pPr>
          </a:lstStyle>
          <a:p>
            <a:r>
              <a:rPr lang="sv-SE"/>
              <a:t>Klicka på ikonen för att lägga till en bild</a:t>
            </a:r>
            <a:endParaRPr lang="en-SE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EDF244C-A3D7-3109-AE0D-605C683F8A8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86922" y="4469560"/>
            <a:ext cx="3952894" cy="1224136"/>
          </a:xfrm>
          <a:prstGeom prst="rect">
            <a:avLst/>
          </a:prstGeom>
        </p:spPr>
        <p:txBody>
          <a:bodyPr lIns="0" tIns="0" rIns="90000" bIns="46800"/>
          <a:lstStyle>
            <a:lvl1pPr marL="0" indent="0">
              <a:lnSpc>
                <a:spcPts val="1800"/>
              </a:lnSpc>
              <a:buFont typeface="Courier New" panose="02070309020205020404" pitchFamily="49" charset="0"/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1800"/>
              </a:lnSpc>
              <a:buFont typeface="Courier New" panose="02070309020205020404" pitchFamily="49" charset="0"/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lnSpc>
                <a:spcPts val="1800"/>
              </a:lnSpc>
              <a:buFont typeface="Courier New" panose="02070309020205020404" pitchFamily="49" charset="0"/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lnSpc>
                <a:spcPts val="1800"/>
              </a:lnSpc>
              <a:buFont typeface="Courier New" panose="02070309020205020404" pitchFamily="49" charset="0"/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lnSpc>
                <a:spcPts val="1800"/>
              </a:lnSpc>
              <a:buFont typeface="Courier New" panose="02070309020205020404" pitchFamily="49" charset="0"/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6A827E-F0F4-93DC-3EE7-52E7D0D9EB52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486922" y="2777144"/>
            <a:ext cx="3448838" cy="147800"/>
          </a:xfrm>
          <a:prstGeom prst="rect">
            <a:avLst/>
          </a:prstGeom>
        </p:spPr>
        <p:txBody>
          <a:bodyPr lIns="0" tIns="0" rIns="90000" bIns="46800"/>
          <a:lstStyle>
            <a:lvl1pPr marL="0" indent="0">
              <a:lnSpc>
                <a:spcPts val="1800"/>
              </a:lnSpc>
              <a:buFont typeface="Courier New" panose="02070309020205020404" pitchFamily="49" charset="0"/>
              <a:buNone/>
              <a:defRPr sz="12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1800"/>
              </a:lnSpc>
              <a:buFont typeface="Courier New" panose="02070309020205020404" pitchFamily="49" charset="0"/>
              <a:buNone/>
              <a:defRPr sz="12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lnSpc>
                <a:spcPts val="1800"/>
              </a:lnSpc>
              <a:buFont typeface="Courier New" panose="02070309020205020404" pitchFamily="49" charset="0"/>
              <a:buNone/>
              <a:defRPr sz="12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lnSpc>
                <a:spcPts val="1800"/>
              </a:lnSpc>
              <a:buFont typeface="Courier New" panose="02070309020205020404" pitchFamily="49" charset="0"/>
              <a:buNone/>
              <a:defRPr sz="12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lnSpc>
                <a:spcPts val="1800"/>
              </a:lnSpc>
              <a:buFont typeface="Courier New" panose="02070309020205020404" pitchFamily="49" charset="0"/>
              <a:buNone/>
              <a:defRPr sz="1200" b="0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D111800-4985-038F-43F3-A0FD4DA0357C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523386" y="1700808"/>
            <a:ext cx="5184528" cy="4392488"/>
          </a:xfrm>
          <a:prstGeom prst="rect">
            <a:avLst/>
          </a:prstGeom>
        </p:spPr>
        <p:txBody>
          <a:bodyPr lIns="0" tIns="0" rIns="90000" bIns="46800"/>
          <a:lstStyle>
            <a:lvl1pPr marL="0" indent="0">
              <a:lnSpc>
                <a:spcPts val="1800"/>
              </a:lnSpc>
              <a:buFont typeface="Courier New" panose="02070309020205020404" pitchFamily="49" charset="0"/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1800"/>
              </a:lnSpc>
              <a:buFont typeface="Courier New" panose="02070309020205020404" pitchFamily="49" charset="0"/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lnSpc>
                <a:spcPts val="1800"/>
              </a:lnSpc>
              <a:buFont typeface="Courier New" panose="02070309020205020404" pitchFamily="49" charset="0"/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lnSpc>
                <a:spcPts val="1800"/>
              </a:lnSpc>
              <a:buFont typeface="Courier New" panose="02070309020205020404" pitchFamily="49" charset="0"/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lnSpc>
                <a:spcPts val="1800"/>
              </a:lnSpc>
              <a:buFont typeface="Courier New" panose="02070309020205020404" pitchFamily="49" charset="0"/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790472215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erview_columns">
    <p:bg>
      <p:bgPr>
        <a:solidFill>
          <a:srgbClr val="B1D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3944C-C384-42BC-327C-C59F75D8A8BB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79425" y="1700808"/>
            <a:ext cx="5184528" cy="4392488"/>
          </a:xfrm>
          <a:prstGeom prst="rect">
            <a:avLst/>
          </a:prstGeom>
        </p:spPr>
        <p:txBody>
          <a:bodyPr lIns="0" tIns="0" rIns="90000" bIns="46800"/>
          <a:lstStyle>
            <a:lvl1pPr marL="0" indent="0">
              <a:lnSpc>
                <a:spcPts val="1800"/>
              </a:lnSpc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1800"/>
              </a:lnSpc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lnSpc>
                <a:spcPts val="1800"/>
              </a:lnSpc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lnSpc>
                <a:spcPts val="1800"/>
              </a:lnSpc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lnSpc>
                <a:spcPts val="1800"/>
              </a:lnSpc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57CF4D6B-70C9-0EF6-CECF-FD49C65488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4" y="836613"/>
            <a:ext cx="5184527" cy="647700"/>
          </a:xfrm>
          <a:prstGeom prst="rect">
            <a:avLst/>
          </a:prstGeom>
        </p:spPr>
        <p:txBody>
          <a:bodyPr lIns="0" tIns="0" bIns="46800"/>
          <a:lstStyle>
            <a:lvl1pPr marL="0" indent="0">
              <a:buNone/>
              <a:defRPr sz="2200" b="1" i="0">
                <a:solidFill>
                  <a:srgbClr val="2F3045"/>
                </a:solidFill>
                <a:latin typeface="AntartidaRounded Essential Bold" panose="02000000000000000000" pitchFamily="2" charset="0"/>
              </a:defRPr>
            </a:lvl1pPr>
          </a:lstStyle>
          <a:p>
            <a:pPr lvl="0"/>
            <a:r>
              <a:rPr lang="en-GB"/>
              <a:t>heading</a:t>
            </a:r>
            <a:endParaRPr lang="en-SE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4B9422D-776A-A2F7-24B4-C824B317A60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523386" y="1700808"/>
            <a:ext cx="5184528" cy="4392488"/>
          </a:xfrm>
          <a:prstGeom prst="rect">
            <a:avLst/>
          </a:prstGeom>
        </p:spPr>
        <p:txBody>
          <a:bodyPr lIns="0" tIns="0" rIns="90000" bIns="46800"/>
          <a:lstStyle>
            <a:lvl1pPr marL="0" indent="0">
              <a:lnSpc>
                <a:spcPts val="1800"/>
              </a:lnSpc>
              <a:buFont typeface="Courier New" panose="02070309020205020404" pitchFamily="49" charset="0"/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lnSpc>
                <a:spcPts val="1800"/>
              </a:lnSpc>
              <a:buFont typeface="Courier New" panose="02070309020205020404" pitchFamily="49" charset="0"/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lnSpc>
                <a:spcPts val="1800"/>
              </a:lnSpc>
              <a:buFont typeface="Courier New" panose="02070309020205020404" pitchFamily="49" charset="0"/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lnSpc>
                <a:spcPts val="1800"/>
              </a:lnSpc>
              <a:buFont typeface="Courier New" panose="02070309020205020404" pitchFamily="49" charset="0"/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lnSpc>
                <a:spcPts val="1800"/>
              </a:lnSpc>
              <a:buFont typeface="Courier New" panose="02070309020205020404" pitchFamily="49" charset="0"/>
              <a:buNone/>
              <a:defRPr sz="1400" b="1" i="0">
                <a:solidFill>
                  <a:srgbClr val="2F304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4988D0-2349-AA07-6076-42609E0944AC}"/>
              </a:ext>
            </a:extLst>
          </p:cNvPr>
          <p:cNvSpPr/>
          <p:nvPr/>
        </p:nvSpPr>
        <p:spPr>
          <a:xfrm>
            <a:off x="-34376" y="-35989"/>
            <a:ext cx="191344" cy="6929977"/>
          </a:xfrm>
          <a:prstGeom prst="rect">
            <a:avLst/>
          </a:prstGeom>
          <a:solidFill>
            <a:srgbClr val="2890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b="1" i="0">
              <a:latin typeface="AntartidaRounded Essential 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177940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utro_slide-emt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1630626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ent-contact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4A55F48E-2C46-2DE0-91FA-54F43D20EAAA}"/>
              </a:ext>
            </a:extLst>
          </p:cNvPr>
          <p:cNvSpPr txBox="1">
            <a:spLocks/>
          </p:cNvSpPr>
          <p:nvPr/>
        </p:nvSpPr>
        <p:spPr>
          <a:xfrm>
            <a:off x="491828" y="548680"/>
            <a:ext cx="337192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SE"/>
            </a:defPPr>
            <a:lvl1pPr marL="0" algn="l" defTabSz="914400" rtl="0" eaLnBrk="1" latinLnBrk="0" hangingPunct="1">
              <a:defRPr sz="1400" kern="1200">
                <a:solidFill>
                  <a:srgbClr val="D4E9ED"/>
                </a:solidFill>
                <a:latin typeface="AntartidaRounded Essential Ligh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600" b="1" i="0" spc="0">
                <a:latin typeface="AntartidaRounded Essential Bold" panose="02000000000000000000" pitchFamily="2" charset="0"/>
              </a:rPr>
              <a:t>VILL DU DELTA I BYGGHERREFORUM?</a:t>
            </a:r>
            <a:endParaRPr lang="en-SE" sz="1600" b="1" i="0" spc="0">
              <a:latin typeface="AntartidaRounded Essential Bold" panose="02000000000000000000" pitchFamily="2" charset="0"/>
            </a:endParaRPr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AE681BD4-230D-9C25-FDE1-559B8505FAE2}"/>
              </a:ext>
            </a:extLst>
          </p:cNvPr>
          <p:cNvSpPr txBox="1">
            <a:spLocks/>
          </p:cNvSpPr>
          <p:nvPr/>
        </p:nvSpPr>
        <p:spPr>
          <a:xfrm>
            <a:off x="491828" y="1412776"/>
            <a:ext cx="337192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SE"/>
            </a:defPPr>
            <a:lvl1pPr marL="0" algn="l" defTabSz="914400" rtl="0" eaLnBrk="1" latinLnBrk="0" hangingPunct="1">
              <a:defRPr sz="1400" kern="1200">
                <a:solidFill>
                  <a:srgbClr val="D4E9ED"/>
                </a:solidFill>
                <a:latin typeface="AntartidaRounded Essential Ligh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600" b="1" i="0" spc="0">
                <a:latin typeface="AntartidaRounded Essential Bold" panose="02000000000000000000" pitchFamily="2" charset="0"/>
              </a:rPr>
              <a:t>KOMMANDE TRÄFFAR</a:t>
            </a:r>
            <a:endParaRPr lang="en-SE" sz="1600" b="1" i="0" spc="0">
              <a:latin typeface="AntartidaRounded Essential Bold" panose="02000000000000000000" pitchFamily="2" charset="0"/>
            </a:endParaRPr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E9B80059-618D-7866-A162-8A4983A1AFD6}"/>
              </a:ext>
            </a:extLst>
          </p:cNvPr>
          <p:cNvSpPr txBox="1">
            <a:spLocks/>
          </p:cNvSpPr>
          <p:nvPr/>
        </p:nvSpPr>
        <p:spPr>
          <a:xfrm>
            <a:off x="8112224" y="1412776"/>
            <a:ext cx="359188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SE"/>
            </a:defPPr>
            <a:lvl1pPr marL="0" algn="l" defTabSz="914400" rtl="0" eaLnBrk="1" latinLnBrk="0" hangingPunct="1">
              <a:defRPr sz="1400" kern="1200">
                <a:solidFill>
                  <a:srgbClr val="D4E9ED"/>
                </a:solidFill>
                <a:latin typeface="AntartidaRounded Essential Ligh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600" b="1" i="0" spc="0">
                <a:latin typeface="AntartidaRounded Essential Bold" panose="02000000000000000000" pitchFamily="2" charset="0"/>
              </a:rPr>
              <a:t>KONTAKTA OSS SÅ BERÄTTAR VI MER</a:t>
            </a:r>
            <a:endParaRPr lang="en-SE" sz="1600" b="1" i="0" spc="0">
              <a:latin typeface="AntartidaRounded Essential Bold" panose="02000000000000000000" pitchFamily="2" charset="0"/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2F82182-9725-3815-407B-6340618145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12224" y="2204864"/>
            <a:ext cx="1152525" cy="1150938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ntartidaRounded Essential Bold" panose="02000000000000000000" pitchFamily="2" charset="0"/>
              </a:defRPr>
            </a:lvl1pPr>
          </a:lstStyle>
          <a:p>
            <a:r>
              <a:rPr lang="sv-SE"/>
              <a:t>Klicka på ikonen för att lägga till en bild</a:t>
            </a:r>
            <a:endParaRPr lang="en-SE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9DC32C3-235F-AEB3-5103-446060917C7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112125" y="3574206"/>
            <a:ext cx="3168650" cy="115093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60000"/>
              </a:lnSpc>
              <a:defRPr sz="1400" b="0" i="0">
                <a:latin typeface="Calibri" panose="020F0502020204030204" pitchFamily="34" charset="0"/>
              </a:defRPr>
            </a:lvl1pPr>
            <a:lvl2pPr>
              <a:lnSpc>
                <a:spcPct val="60000"/>
              </a:lnSpc>
              <a:defRPr sz="1400" b="0" i="0">
                <a:latin typeface="Calibri" panose="020F0502020204030204" pitchFamily="34" charset="0"/>
              </a:defRPr>
            </a:lvl2pPr>
            <a:lvl3pPr>
              <a:lnSpc>
                <a:spcPct val="60000"/>
              </a:lnSpc>
              <a:defRPr sz="1400" b="0" i="0">
                <a:latin typeface="Calibri" panose="020F0502020204030204" pitchFamily="34" charset="0"/>
              </a:defRPr>
            </a:lvl3pPr>
            <a:lvl4pPr>
              <a:lnSpc>
                <a:spcPct val="60000"/>
              </a:lnSpc>
              <a:defRPr sz="1400" b="0" i="0">
                <a:latin typeface="Calibri" panose="020F0502020204030204" pitchFamily="34" charset="0"/>
              </a:defRPr>
            </a:lvl4pPr>
            <a:lvl5pPr>
              <a:lnSpc>
                <a:spcPct val="60000"/>
              </a:lnSpc>
              <a:defRPr sz="1400"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F04466FB-FA03-A112-B609-D75848D43D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1828" y="2204864"/>
            <a:ext cx="1081610" cy="108012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ntartidaRounded Essential Bold" panose="02000000000000000000" pitchFamily="2" charset="0"/>
              </a:defRPr>
            </a:lvl1pPr>
          </a:lstStyle>
          <a:p>
            <a:r>
              <a:rPr lang="sv-SE"/>
              <a:t>Klicka på ikonen för att lägga till en bild</a:t>
            </a:r>
            <a:endParaRPr lang="en-SE"/>
          </a:p>
        </p:txBody>
      </p:sp>
      <p:sp>
        <p:nvSpPr>
          <p:cNvPr id="19" name="Content Placeholder 14">
            <a:extLst>
              <a:ext uri="{FF2B5EF4-FFF2-40B4-BE49-F238E27FC236}">
                <a16:creationId xmlns:a16="http://schemas.microsoft.com/office/drawing/2014/main" id="{28D3E634-3CD6-A406-1B7D-25D201317AE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775520" y="2204864"/>
            <a:ext cx="4248472" cy="10801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80000"/>
              </a:lnSpc>
              <a:defRPr sz="1600" b="0" i="0">
                <a:latin typeface="Calibri" panose="020F0502020204030204" pitchFamily="34" charset="0"/>
              </a:defRPr>
            </a:lvl1pPr>
            <a:lvl2pPr>
              <a:lnSpc>
                <a:spcPct val="80000"/>
              </a:lnSpc>
              <a:defRPr sz="1600" b="0" i="0">
                <a:latin typeface="Calibri" panose="020F0502020204030204" pitchFamily="34" charset="0"/>
              </a:defRPr>
            </a:lvl2pPr>
            <a:lvl3pPr>
              <a:lnSpc>
                <a:spcPct val="80000"/>
              </a:lnSpc>
              <a:defRPr sz="1600" b="0" i="0">
                <a:latin typeface="Calibri" panose="020F0502020204030204" pitchFamily="34" charset="0"/>
              </a:defRPr>
            </a:lvl3pPr>
            <a:lvl4pPr>
              <a:lnSpc>
                <a:spcPct val="80000"/>
              </a:lnSpc>
              <a:defRPr sz="1600" b="0" i="0">
                <a:latin typeface="Calibri" panose="020F0502020204030204" pitchFamily="34" charset="0"/>
              </a:defRPr>
            </a:lvl4pPr>
            <a:lvl5pPr>
              <a:lnSpc>
                <a:spcPct val="80000"/>
              </a:lnSpc>
              <a:defRPr sz="1600"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21" name="Picture Placeholder 12">
            <a:extLst>
              <a:ext uri="{FF2B5EF4-FFF2-40B4-BE49-F238E27FC236}">
                <a16:creationId xmlns:a16="http://schemas.microsoft.com/office/drawing/2014/main" id="{8F81376F-83D8-5105-5F4A-12C9A2B096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1828" y="3558176"/>
            <a:ext cx="1081610" cy="108012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ntartidaRounded Essential Bold" panose="02000000000000000000" pitchFamily="2" charset="0"/>
              </a:defRPr>
            </a:lvl1pPr>
          </a:lstStyle>
          <a:p>
            <a:r>
              <a:rPr lang="sv-SE"/>
              <a:t>Klicka på ikonen för att lägga till en bild</a:t>
            </a:r>
            <a:endParaRPr lang="en-SE"/>
          </a:p>
        </p:txBody>
      </p:sp>
      <p:sp>
        <p:nvSpPr>
          <p:cNvPr id="22" name="Content Placeholder 14">
            <a:extLst>
              <a:ext uri="{FF2B5EF4-FFF2-40B4-BE49-F238E27FC236}">
                <a16:creationId xmlns:a16="http://schemas.microsoft.com/office/drawing/2014/main" id="{DDA654DF-7E5A-00A8-F73B-527E227430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775520" y="3558176"/>
            <a:ext cx="4248472" cy="10801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80000"/>
              </a:lnSpc>
              <a:defRPr sz="1600" b="0" i="0">
                <a:latin typeface="Calibri" panose="020F0502020204030204" pitchFamily="34" charset="0"/>
              </a:defRPr>
            </a:lvl1pPr>
            <a:lvl2pPr>
              <a:lnSpc>
                <a:spcPct val="80000"/>
              </a:lnSpc>
              <a:defRPr sz="1600" b="0" i="0">
                <a:latin typeface="Calibri" panose="020F0502020204030204" pitchFamily="34" charset="0"/>
              </a:defRPr>
            </a:lvl2pPr>
            <a:lvl3pPr>
              <a:lnSpc>
                <a:spcPct val="80000"/>
              </a:lnSpc>
              <a:defRPr sz="1600" b="0" i="0">
                <a:latin typeface="Calibri" panose="020F0502020204030204" pitchFamily="34" charset="0"/>
              </a:defRPr>
            </a:lvl3pPr>
            <a:lvl4pPr>
              <a:lnSpc>
                <a:spcPct val="80000"/>
              </a:lnSpc>
              <a:defRPr sz="1600" b="0" i="0">
                <a:latin typeface="Calibri" panose="020F0502020204030204" pitchFamily="34" charset="0"/>
              </a:defRPr>
            </a:lvl4pPr>
            <a:lvl5pPr>
              <a:lnSpc>
                <a:spcPct val="80000"/>
              </a:lnSpc>
              <a:defRPr sz="1600"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896F9C70-21D8-7B98-16FA-F6E79B64BA2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91828" y="4911488"/>
            <a:ext cx="1081610" cy="108012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ntartidaRounded Essential Bold" panose="02000000000000000000" pitchFamily="2" charset="0"/>
              </a:defRPr>
            </a:lvl1pPr>
          </a:lstStyle>
          <a:p>
            <a:r>
              <a:rPr lang="sv-SE"/>
              <a:t>Klicka på ikonen för att lägga till en bild</a:t>
            </a:r>
            <a:endParaRPr lang="en-SE"/>
          </a:p>
        </p:txBody>
      </p:sp>
      <p:sp>
        <p:nvSpPr>
          <p:cNvPr id="24" name="Content Placeholder 14">
            <a:extLst>
              <a:ext uri="{FF2B5EF4-FFF2-40B4-BE49-F238E27FC236}">
                <a16:creationId xmlns:a16="http://schemas.microsoft.com/office/drawing/2014/main" id="{C0F6FFA5-9E88-7E76-6386-1B0301307B9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775520" y="4911488"/>
            <a:ext cx="4248472" cy="108012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80000"/>
              </a:lnSpc>
              <a:defRPr sz="1600" b="0" i="0">
                <a:latin typeface="Calibri" panose="020F0502020204030204" pitchFamily="34" charset="0"/>
              </a:defRPr>
            </a:lvl1pPr>
            <a:lvl2pPr>
              <a:lnSpc>
                <a:spcPct val="80000"/>
              </a:lnSpc>
              <a:defRPr sz="1600" b="0" i="0">
                <a:latin typeface="Calibri" panose="020F0502020204030204" pitchFamily="34" charset="0"/>
              </a:defRPr>
            </a:lvl2pPr>
            <a:lvl3pPr>
              <a:lnSpc>
                <a:spcPct val="80000"/>
              </a:lnSpc>
              <a:defRPr sz="1600" b="0" i="0">
                <a:latin typeface="Calibri" panose="020F0502020204030204" pitchFamily="34" charset="0"/>
              </a:defRPr>
            </a:lvl3pPr>
            <a:lvl4pPr>
              <a:lnSpc>
                <a:spcPct val="80000"/>
              </a:lnSpc>
              <a:defRPr sz="1600" b="0" i="0">
                <a:latin typeface="Calibri" panose="020F0502020204030204" pitchFamily="34" charset="0"/>
              </a:defRPr>
            </a:lvl4pPr>
            <a:lvl5pPr>
              <a:lnSpc>
                <a:spcPct val="80000"/>
              </a:lnSpc>
              <a:defRPr sz="1600"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S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EC13C98-1150-ECF1-5163-217A37AE5620}"/>
              </a:ext>
            </a:extLst>
          </p:cNvPr>
          <p:cNvCxnSpPr/>
          <p:nvPr/>
        </p:nvCxnSpPr>
        <p:spPr>
          <a:xfrm>
            <a:off x="479425" y="3429000"/>
            <a:ext cx="5604172" cy="0"/>
          </a:xfrm>
          <a:prstGeom prst="line">
            <a:avLst/>
          </a:prstGeom>
          <a:ln w="12700">
            <a:solidFill>
              <a:srgbClr val="98C6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42E1147-651D-9906-CDFA-1EFC70926EA6}"/>
              </a:ext>
            </a:extLst>
          </p:cNvPr>
          <p:cNvCxnSpPr/>
          <p:nvPr/>
        </p:nvCxnSpPr>
        <p:spPr>
          <a:xfrm>
            <a:off x="479425" y="4764024"/>
            <a:ext cx="5604172" cy="0"/>
          </a:xfrm>
          <a:prstGeom prst="line">
            <a:avLst/>
          </a:prstGeom>
          <a:ln w="12700">
            <a:solidFill>
              <a:srgbClr val="98C6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475288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utro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FM30 logo in full colour">
            <a:extLst>
              <a:ext uri="{FF2B5EF4-FFF2-40B4-BE49-F238E27FC236}">
                <a16:creationId xmlns:a16="http://schemas.microsoft.com/office/drawing/2014/main" id="{D9F7CBD3-8087-8721-65FF-90863A884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3293" y="1877818"/>
            <a:ext cx="5805413" cy="31023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A615C1-FBC1-8C5A-74EF-2564F5201716}"/>
              </a:ext>
            </a:extLst>
          </p:cNvPr>
          <p:cNvSpPr txBox="1"/>
          <p:nvPr/>
        </p:nvSpPr>
        <p:spPr>
          <a:xfrm>
            <a:off x="479425" y="6093296"/>
            <a:ext cx="28082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sv-SE" b="0" i="0">
                <a:latin typeface="Calibri" panose="020F0502020204030204" pitchFamily="34" charset="0"/>
              </a:rPr>
              <a:t>LFM30</a:t>
            </a:r>
            <a:r>
              <a:rPr lang="en-SE" b="0" i="0">
                <a:latin typeface="Calibri" panose="020F0502020204030204" pitchFamily="34" charset="0"/>
              </a:rPr>
              <a:t>.SE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94B854-5B3F-E44E-8C71-C8D0D42CE498}"/>
              </a:ext>
            </a:extLst>
          </p:cNvPr>
          <p:cNvSpPr txBox="1"/>
          <p:nvPr/>
        </p:nvSpPr>
        <p:spPr>
          <a:xfrm>
            <a:off x="8184232" y="6093296"/>
            <a:ext cx="35213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b="0" i="0" err="1">
                <a:effectLst/>
                <a:latin typeface="Calibri" panose="020F0502020204030204" pitchFamily="34" charset="0"/>
              </a:rPr>
              <a:t>Över</a:t>
            </a:r>
            <a:r>
              <a:rPr lang="en-GB" b="0" i="0">
                <a:effectLst/>
                <a:latin typeface="Calibri" panose="020F0502020204030204" pitchFamily="34" charset="0"/>
              </a:rPr>
              <a:t> 200 </a:t>
            </a:r>
            <a:r>
              <a:rPr lang="en-GB" b="0" i="0" err="1">
                <a:effectLst/>
                <a:latin typeface="Calibri" panose="020F0502020204030204" pitchFamily="34" charset="0"/>
              </a:rPr>
              <a:t>anslutna</a:t>
            </a:r>
            <a:r>
              <a:rPr lang="en-GB" b="0" i="0">
                <a:effectLst/>
                <a:latin typeface="Calibri" panose="020F0502020204030204" pitchFamily="34" charset="0"/>
              </a:rPr>
              <a:t> </a:t>
            </a:r>
            <a:r>
              <a:rPr lang="en-GB" b="0" i="0" err="1">
                <a:effectLst/>
                <a:latin typeface="Calibri" panose="020F0502020204030204" pitchFamily="34" charset="0"/>
              </a:rPr>
              <a:t>medlemmar</a:t>
            </a:r>
            <a:endParaRPr lang="en-SE" b="0" i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543493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Rubrik och innehåll">
    <p:bg>
      <p:bgPr>
        <a:solidFill>
          <a:srgbClr val="EB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9AD64B6D-3EBC-5849-8D08-E31298E09E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4454"/>
            <a:ext cx="10043652" cy="7082454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7A015350-6D02-9844-B787-A642BFC69D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>
            <a:off x="-3657088" y="410989"/>
            <a:ext cx="3468677" cy="407260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75218569-88F3-DA40-8D2D-9A528EC280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8" name="Rubrik 5">
            <a:extLst>
              <a:ext uri="{FF2B5EF4-FFF2-40B4-BE49-F238E27FC236}">
                <a16:creationId xmlns:a16="http://schemas.microsoft.com/office/drawing/2014/main" id="{1C1DF526-AF1F-2D47-AC07-D8FBFFDEA368}"/>
              </a:ext>
            </a:extLst>
          </p:cNvPr>
          <p:cNvSpPr txBox="1">
            <a:spLocks/>
          </p:cNvSpPr>
          <p:nvPr userDrawn="1"/>
        </p:nvSpPr>
        <p:spPr>
          <a:xfrm>
            <a:off x="6235571" y="3159799"/>
            <a:ext cx="6979563" cy="18075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9600" b="1">
                <a:solidFill>
                  <a:srgbClr val="1D566C"/>
                </a:solidFill>
                <a:latin typeface="AntartidaRounded Essential Ligh" panose="02000000000000000000" pitchFamily="2" charset="0"/>
              </a:rPr>
              <a:t>FIKAPAUS</a:t>
            </a:r>
          </a:p>
        </p:txBody>
      </p:sp>
    </p:spTree>
    <p:extLst>
      <p:ext uri="{BB962C8B-B14F-4D97-AF65-F5344CB8AC3E}">
        <p14:creationId xmlns:p14="http://schemas.microsoft.com/office/powerpoint/2010/main" val="3660105730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6854812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9658411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769779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9307620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 och innehåll med avdel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31199"/>
            <a:ext cx="2757488" cy="340314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FontTx/>
              <a:buNone/>
              <a:defRPr lang="sv-SE" sz="1800" b="0" i="0" smtClean="0">
                <a:solidFill>
                  <a:schemeClr val="bg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noProof="0" err="1"/>
              <a:t>Lorem</a:t>
            </a:r>
            <a:r>
              <a:rPr lang="sv-SE" noProof="0"/>
              <a:t> </a:t>
            </a:r>
            <a:r>
              <a:rPr lang="sv-SE" noProof="0" err="1"/>
              <a:t>ipsum</a:t>
            </a:r>
            <a:r>
              <a:rPr lang="sv-SE" noProof="0"/>
              <a:t> </a:t>
            </a:r>
            <a:r>
              <a:rPr lang="sv-SE" noProof="0" err="1"/>
              <a:t>dolores</a:t>
            </a:r>
            <a:endParaRPr lang="sv-SE" noProof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22059F03-C4FF-6E47-B464-451388575E2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214938" y="6375400"/>
            <a:ext cx="1063625" cy="2047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3B9CD-8F2D-F446-A421-5DBAEA117C85}" type="datetime1">
              <a:rPr lang="sv-SE" noProof="0"/>
              <a:pPr>
                <a:defRPr/>
              </a:pPr>
              <a:t>2026-02-03</a:t>
            </a:fld>
            <a:endParaRPr lang="sv-SE" noProof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34975FD-5658-3B4A-95B7-12CA01A3663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631A5-6FC1-4840-A859-7B5983B37B59}" type="slidenum">
              <a:rPr lang="sv-SE" noProof="0"/>
              <a:pPr>
                <a:defRPr/>
              </a:pPr>
              <a:t>‹#›</a:t>
            </a:fld>
            <a:endParaRPr lang="sv-SE" noProof="0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27C84241-E372-D545-91A5-77CF907C4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03908"/>
            <a:ext cx="7239001" cy="724867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/>
            </a:lvl1pPr>
          </a:lstStyle>
          <a:p>
            <a:r>
              <a:rPr lang="sv-SE" noProof="0"/>
              <a:t>Med en </a:t>
            </a:r>
            <a:r>
              <a:rPr lang="sv-SE" noProof="0" err="1"/>
              <a:t>rubrikrad</a:t>
            </a:r>
            <a:endParaRPr lang="sv-SE" noProof="0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6A7EC1DA-CD17-A54B-8B71-96DF1F28E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757363"/>
            <a:ext cx="7239000" cy="4196729"/>
          </a:xfrm>
          <a:prstGeom prst="rect">
            <a:avLst/>
          </a:prstGeom>
        </p:spPr>
        <p:txBody>
          <a:bodyPr/>
          <a:lstStyle>
            <a:lvl2pPr marL="742950" indent="-285750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4pPr>
            <a:lvl5pPr marL="2000250" indent="-171450"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42365184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 Kapitel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BDE0E4-1BA1-4B04-ACAE-35627AE448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3526" y="1990600"/>
            <a:ext cx="8620870" cy="2852737"/>
          </a:xfrm>
        </p:spPr>
        <p:txBody>
          <a:bodyPr anchor="ctr" anchorCtr="0"/>
          <a:lstStyle>
            <a:lvl1pPr algn="ctr">
              <a:defRPr sz="5600"/>
            </a:lvl1pPr>
          </a:lstStyle>
          <a:p>
            <a:r>
              <a:rPr lang="sv-SE"/>
              <a:t>Kapitelrubrik</a:t>
            </a:r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21DCD3A-5123-48AC-8C73-4765F42B9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92411" y="5003800"/>
            <a:ext cx="1930400" cy="243417"/>
          </a:xfrm>
          <a:prstGeom prst="rect">
            <a:avLst/>
          </a:prstGeom>
        </p:spPr>
        <p:txBody>
          <a:bodyPr/>
          <a:lstStyle/>
          <a:p>
            <a:r>
              <a:rPr lang="en-GB"/>
              <a:t>Byggmaterialindustrierna / 2019.10.10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386961E-DAD6-4CFC-8EDD-67DA098D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78411" y="5003800"/>
            <a:ext cx="1422400" cy="243417"/>
          </a:xfrm>
          <a:prstGeom prst="rect">
            <a:avLst/>
          </a:prstGeom>
        </p:spPr>
        <p:txBody>
          <a:bodyPr/>
          <a:lstStyle/>
          <a:p>
            <a:fld id="{7620CE2C-0A37-411C-AE2A-9E448C1B25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52379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0"/>
          <p:cNvSpPr txBox="1">
            <a:spLocks noGrp="1"/>
          </p:cNvSpPr>
          <p:nvPr>
            <p:ph type="title"/>
          </p:nvPr>
        </p:nvSpPr>
        <p:spPr>
          <a:xfrm>
            <a:off x="2474811" y="119647"/>
            <a:ext cx="9717188" cy="506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9BDB"/>
              </a:buClr>
              <a:buSzPts val="2400"/>
              <a:buFont typeface="Calibri"/>
              <a:buNone/>
              <a:defRPr sz="2400" b="1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0"/>
          <p:cNvSpPr txBox="1">
            <a:spLocks noGrp="1"/>
          </p:cNvSpPr>
          <p:nvPr>
            <p:ph type="body" idx="1"/>
          </p:nvPr>
        </p:nvSpPr>
        <p:spPr>
          <a:xfrm>
            <a:off x="130261" y="823853"/>
            <a:ext cx="11944513" cy="68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1800"/>
              <a:buNone/>
              <a:defRPr sz="1800" b="0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C9BDB"/>
              </a:buClr>
              <a:buSzPts val="2400"/>
              <a:buNone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90"/>
          <p:cNvSpPr txBox="1">
            <a:spLocks noGrp="1"/>
          </p:cNvSpPr>
          <p:nvPr>
            <p:ph type="body" idx="2"/>
          </p:nvPr>
        </p:nvSpPr>
        <p:spPr>
          <a:xfrm>
            <a:off x="130261" y="5692801"/>
            <a:ext cx="11944513" cy="1077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4C9BDB"/>
              </a:buClr>
              <a:buSzPts val="1400"/>
              <a:buNone/>
              <a:defRPr sz="1400" b="0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2pPr>
            <a:lvl3pPr marL="1371600" lvl="2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C9BDB"/>
              </a:buClr>
              <a:buSzPts val="2400"/>
              <a:buNone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8" name="Google Shape;28;p90"/>
          <p:cNvCxnSpPr/>
          <p:nvPr/>
        </p:nvCxnSpPr>
        <p:spPr>
          <a:xfrm>
            <a:off x="0" y="746125"/>
            <a:ext cx="12192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90"/>
          <p:cNvSpPr txBox="1">
            <a:spLocks noGrp="1"/>
          </p:cNvSpPr>
          <p:nvPr>
            <p:ph type="body" idx="3"/>
          </p:nvPr>
        </p:nvSpPr>
        <p:spPr>
          <a:xfrm>
            <a:off x="720725" y="1439863"/>
            <a:ext cx="10772775" cy="467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A10573-D382-0248-FEFF-F076DB8FE5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578" y="37578"/>
            <a:ext cx="1590805" cy="65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58808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2159000" y="404869"/>
            <a:ext cx="9247717" cy="668339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2159000" y="1582739"/>
            <a:ext cx="9247717" cy="40782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8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440149" y="6288510"/>
            <a:ext cx="2844800" cy="365125"/>
          </a:xfrm>
        </p:spPr>
        <p:txBody>
          <a:bodyPr/>
          <a:lstStyle>
            <a:lvl1pPr>
              <a:defRPr sz="1100"/>
            </a:lvl1pPr>
          </a:lstStyle>
          <a:p>
            <a:fld id="{CFCB38AA-14D0-4B67-BE5B-608C5A8A7489}" type="datetimeFigureOut">
              <a:rPr lang="sv-SE" smtClean="0"/>
              <a:pPr/>
              <a:t>2026-02-03</a:t>
            </a:fld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10896534" y="6301411"/>
            <a:ext cx="709151" cy="365125"/>
          </a:xfrm>
        </p:spPr>
        <p:txBody>
          <a:bodyPr/>
          <a:lstStyle>
            <a:lvl1pPr>
              <a:defRPr sz="1100"/>
            </a:lvl1pPr>
          </a:lstStyle>
          <a:p>
            <a:fld id="{680D72F4-1C41-4187-A4BC-492CF086CF4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2159000" y="6345300"/>
            <a:ext cx="3860800" cy="365125"/>
          </a:xfrm>
        </p:spPr>
        <p:txBody>
          <a:bodyPr lIns="0" tIns="0" rIns="0" bIns="0" anchor="t"/>
          <a:lstStyle>
            <a:lvl1pPr algn="l">
              <a:lnSpc>
                <a:spcPts val="900"/>
              </a:lnSpc>
              <a:defRPr sz="1100" b="1" cap="all" baseline="0"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4694631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med bild och rubr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En bild som visar utomhus, person, klädsel, hjälm&#10;&#10;Automatiskt genererad beskrivning">
            <a:extLst>
              <a:ext uri="{FF2B5EF4-FFF2-40B4-BE49-F238E27FC236}">
                <a16:creationId xmlns:a16="http://schemas.microsoft.com/office/drawing/2014/main" id="{2EB02665-999D-0815-AE28-DF3E26D1C0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084" y="0"/>
            <a:ext cx="12256168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2309325"/>
            <a:ext cx="12192000" cy="2232000"/>
          </a:xfrm>
          <a:solidFill>
            <a:schemeClr val="accent2">
              <a:alpha val="51000"/>
            </a:schemeClr>
          </a:solidFill>
          <a:ln>
            <a:noFill/>
          </a:ln>
        </p:spPr>
        <p:txBody>
          <a:bodyPr lIns="684000" rIns="684000" anchor="ctr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57E810E0-59F3-4FE5-8651-242FCFBC1152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08B51353-52A7-4215-86AC-CDC4A099E7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14517" y="6245772"/>
            <a:ext cx="2277445" cy="24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603590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tart med bild och rubr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klädsel, person, Skyddskläder med god synbarhet, arbetskläder&#10;&#10;Automatiskt genererad beskrivning">
            <a:extLst>
              <a:ext uri="{FF2B5EF4-FFF2-40B4-BE49-F238E27FC236}">
                <a16:creationId xmlns:a16="http://schemas.microsoft.com/office/drawing/2014/main" id="{B9D28A5F-4D7A-29D6-A5F6-557EFF565B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2309325"/>
            <a:ext cx="12192000" cy="2232000"/>
          </a:xfrm>
          <a:solidFill>
            <a:schemeClr val="accent2">
              <a:alpha val="50000"/>
            </a:schemeClr>
          </a:solidFill>
          <a:ln>
            <a:noFill/>
          </a:ln>
        </p:spPr>
        <p:txBody>
          <a:bodyPr lIns="684000" rIns="684000" anchor="ctr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57E810E0-59F3-4FE5-8651-242FCFBC1152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08B51353-52A7-4215-86AC-CDC4A099E7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14517" y="6245772"/>
            <a:ext cx="2277445" cy="24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699300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tart med bild och rubr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person, utomhus, har på sig, kavaj&#10;&#10;Automatiskt genererad beskrivning">
            <a:extLst>
              <a:ext uri="{FF2B5EF4-FFF2-40B4-BE49-F238E27FC236}">
                <a16:creationId xmlns:a16="http://schemas.microsoft.com/office/drawing/2014/main" id="{E987B349-F780-6A42-A3E9-0E7FCB8EE8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2309325"/>
            <a:ext cx="12192000" cy="2232000"/>
          </a:xfrm>
          <a:solidFill>
            <a:schemeClr val="accent2">
              <a:alpha val="50000"/>
            </a:schemeClr>
          </a:solidFill>
          <a:ln>
            <a:noFill/>
          </a:ln>
        </p:spPr>
        <p:txBody>
          <a:bodyPr lIns="684000" rIns="684000" anchor="ctr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57E810E0-59F3-4FE5-8651-242FCFBC1152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08B51353-52A7-4215-86AC-CDC4A099E7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14517" y="6245772"/>
            <a:ext cx="2277445" cy="24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46352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med färg och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tshållare för text 25">
            <a:extLst>
              <a:ext uri="{FF2B5EF4-FFF2-40B4-BE49-F238E27FC236}">
                <a16:creationId xmlns:a16="http://schemas.microsoft.com/office/drawing/2014/main" id="{5779EB62-7BE3-424F-BE01-4222B3DF54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" y="2"/>
            <a:ext cx="12191997" cy="6857998"/>
          </a:xfrm>
          <a:custGeom>
            <a:avLst/>
            <a:gdLst>
              <a:gd name="connsiteX0" fmla="*/ 11207591 w 12191997"/>
              <a:gd name="connsiteY0" fmla="*/ 6424448 h 6857998"/>
              <a:gd name="connsiteX1" fmla="*/ 11193542 w 12191997"/>
              <a:gd name="connsiteY1" fmla="*/ 6463789 h 6857998"/>
              <a:gd name="connsiteX2" fmla="*/ 11263268 w 12191997"/>
              <a:gd name="connsiteY2" fmla="*/ 6463789 h 6857998"/>
              <a:gd name="connsiteX3" fmla="*/ 11249527 w 12191997"/>
              <a:gd name="connsiteY3" fmla="*/ 6424448 h 6857998"/>
              <a:gd name="connsiteX4" fmla="*/ 10418711 w 12191997"/>
              <a:gd name="connsiteY4" fmla="*/ 6380840 h 6857998"/>
              <a:gd name="connsiteX5" fmla="*/ 10418711 w 12191997"/>
              <a:gd name="connsiteY5" fmla="*/ 6419066 h 6857998"/>
              <a:gd name="connsiteX6" fmla="*/ 10473773 w 12191997"/>
              <a:gd name="connsiteY6" fmla="*/ 6419066 h 6857998"/>
              <a:gd name="connsiteX7" fmla="*/ 10473773 w 12191997"/>
              <a:gd name="connsiteY7" fmla="*/ 6380840 h 6857998"/>
              <a:gd name="connsiteX8" fmla="*/ 10227925 w 12191997"/>
              <a:gd name="connsiteY8" fmla="*/ 6380840 h 6857998"/>
              <a:gd name="connsiteX9" fmla="*/ 10227925 w 12191997"/>
              <a:gd name="connsiteY9" fmla="*/ 6418279 h 6857998"/>
              <a:gd name="connsiteX10" fmla="*/ 10328036 w 12191997"/>
              <a:gd name="connsiteY10" fmla="*/ 6418279 h 6857998"/>
              <a:gd name="connsiteX11" fmla="*/ 10327556 w 12191997"/>
              <a:gd name="connsiteY11" fmla="*/ 6380840 h 6857998"/>
              <a:gd name="connsiteX12" fmla="*/ 10009655 w 12191997"/>
              <a:gd name="connsiteY12" fmla="*/ 6380840 h 6857998"/>
              <a:gd name="connsiteX13" fmla="*/ 10009655 w 12191997"/>
              <a:gd name="connsiteY13" fmla="*/ 6418279 h 6857998"/>
              <a:gd name="connsiteX14" fmla="*/ 10109767 w 12191997"/>
              <a:gd name="connsiteY14" fmla="*/ 6418279 h 6857998"/>
              <a:gd name="connsiteX15" fmla="*/ 10109228 w 12191997"/>
              <a:gd name="connsiteY15" fmla="*/ 6380840 h 6857998"/>
              <a:gd name="connsiteX16" fmla="*/ 11620395 w 12191997"/>
              <a:gd name="connsiteY16" fmla="*/ 6378169 h 6857998"/>
              <a:gd name="connsiteX17" fmla="*/ 11620395 w 12191997"/>
              <a:gd name="connsiteY17" fmla="*/ 6416165 h 6857998"/>
              <a:gd name="connsiteX18" fmla="*/ 11679397 w 12191997"/>
              <a:gd name="connsiteY18" fmla="*/ 6416165 h 6857998"/>
              <a:gd name="connsiteX19" fmla="*/ 11679397 w 12191997"/>
              <a:gd name="connsiteY19" fmla="*/ 6378169 h 6857998"/>
              <a:gd name="connsiteX20" fmla="*/ 11430800 w 12191997"/>
              <a:gd name="connsiteY20" fmla="*/ 6378169 h 6857998"/>
              <a:gd name="connsiteX21" fmla="*/ 11430800 w 12191997"/>
              <a:gd name="connsiteY21" fmla="*/ 6415627 h 6857998"/>
              <a:gd name="connsiteX22" fmla="*/ 11531315 w 12191997"/>
              <a:gd name="connsiteY22" fmla="*/ 6415627 h 6857998"/>
              <a:gd name="connsiteX23" fmla="*/ 11529893 w 12191997"/>
              <a:gd name="connsiteY23" fmla="*/ 6378169 h 6857998"/>
              <a:gd name="connsiteX24" fmla="*/ 10965683 w 12191997"/>
              <a:gd name="connsiteY24" fmla="*/ 6378169 h 6857998"/>
              <a:gd name="connsiteX25" fmla="*/ 10965683 w 12191997"/>
              <a:gd name="connsiteY25" fmla="*/ 6416165 h 6857998"/>
              <a:gd name="connsiteX26" fmla="*/ 11020956 w 12191997"/>
              <a:gd name="connsiteY26" fmla="*/ 6416165 h 6857998"/>
              <a:gd name="connsiteX27" fmla="*/ 11020956 w 12191997"/>
              <a:gd name="connsiteY27" fmla="*/ 6378169 h 6857998"/>
              <a:gd name="connsiteX28" fmla="*/ 11724677 w 12191997"/>
              <a:gd name="connsiteY28" fmla="*/ 6321973 h 6857998"/>
              <a:gd name="connsiteX29" fmla="*/ 11724677 w 12191997"/>
              <a:gd name="connsiteY29" fmla="*/ 6490984 h 6857998"/>
              <a:gd name="connsiteX30" fmla="*/ 11767593 w 12191997"/>
              <a:gd name="connsiteY30" fmla="*/ 6490984 h 6857998"/>
              <a:gd name="connsiteX31" fmla="*/ 11767593 w 12191997"/>
              <a:gd name="connsiteY31" fmla="*/ 6390450 h 6857998"/>
              <a:gd name="connsiteX32" fmla="*/ 9614514 w 12191997"/>
              <a:gd name="connsiteY32" fmla="*/ 6309634 h 6857998"/>
              <a:gd name="connsiteX33" fmla="*/ 9614514 w 12191997"/>
              <a:gd name="connsiteY33" fmla="*/ 6478222 h 6857998"/>
              <a:gd name="connsiteX34" fmla="*/ 9655662 w 12191997"/>
              <a:gd name="connsiteY34" fmla="*/ 6445089 h 6857998"/>
              <a:gd name="connsiteX35" fmla="*/ 9655662 w 12191997"/>
              <a:gd name="connsiteY35" fmla="*/ 6410360 h 6857998"/>
              <a:gd name="connsiteX36" fmla="*/ 9655662 w 12191997"/>
              <a:gd name="connsiteY36" fmla="*/ 6374825 h 6857998"/>
              <a:gd name="connsiteX37" fmla="*/ 9655662 w 12191997"/>
              <a:gd name="connsiteY37" fmla="*/ 6344689 h 6857998"/>
              <a:gd name="connsiteX38" fmla="*/ 9620183 w 12191997"/>
              <a:gd name="connsiteY38" fmla="*/ 6297238 h 6857998"/>
              <a:gd name="connsiteX39" fmla="*/ 9662234 w 12191997"/>
              <a:gd name="connsiteY39" fmla="*/ 6333004 h 6857998"/>
              <a:gd name="connsiteX40" fmla="*/ 9676668 w 12191997"/>
              <a:gd name="connsiteY40" fmla="*/ 6333004 h 6857998"/>
              <a:gd name="connsiteX41" fmla="*/ 9701114 w 12191997"/>
              <a:gd name="connsiteY41" fmla="*/ 6353780 h 6857998"/>
              <a:gd name="connsiteX42" fmla="*/ 9677206 w 12191997"/>
              <a:gd name="connsiteY42" fmla="*/ 6374863 h 6857998"/>
              <a:gd name="connsiteX43" fmla="*/ 9668827 w 12191997"/>
              <a:gd name="connsiteY43" fmla="*/ 6374863 h 6857998"/>
              <a:gd name="connsiteX44" fmla="*/ 9668827 w 12191997"/>
              <a:gd name="connsiteY44" fmla="*/ 6410361 h 6857998"/>
              <a:gd name="connsiteX45" fmla="*/ 9683664 w 12191997"/>
              <a:gd name="connsiteY45" fmla="*/ 6410361 h 6857998"/>
              <a:gd name="connsiteX46" fmla="*/ 9710455 w 12191997"/>
              <a:gd name="connsiteY46" fmla="*/ 6433039 h 6857998"/>
              <a:gd name="connsiteX47" fmla="*/ 9683664 w 12191997"/>
              <a:gd name="connsiteY47" fmla="*/ 6455736 h 6857998"/>
              <a:gd name="connsiteX48" fmla="*/ 9662196 w 12191997"/>
              <a:gd name="connsiteY48" fmla="*/ 6455736 h 6857998"/>
              <a:gd name="connsiteX49" fmla="*/ 9618396 w 12191997"/>
              <a:gd name="connsiteY49" fmla="*/ 6490984 h 6857998"/>
              <a:gd name="connsiteX50" fmla="*/ 9692696 w 12191997"/>
              <a:gd name="connsiteY50" fmla="*/ 6490984 h 6857998"/>
              <a:gd name="connsiteX51" fmla="*/ 9753371 w 12191997"/>
              <a:gd name="connsiteY51" fmla="*/ 6436056 h 6857998"/>
              <a:gd name="connsiteX52" fmla="*/ 9718488 w 12191997"/>
              <a:gd name="connsiteY52" fmla="*/ 6390680 h 6857998"/>
              <a:gd name="connsiteX53" fmla="*/ 9743473 w 12191997"/>
              <a:gd name="connsiteY53" fmla="*/ 6349129 h 6857998"/>
              <a:gd name="connsiteX54" fmla="*/ 9680050 w 12191997"/>
              <a:gd name="connsiteY54" fmla="*/ 6297238 h 6857998"/>
              <a:gd name="connsiteX55" fmla="*/ 11724677 w 12191997"/>
              <a:gd name="connsiteY55" fmla="*/ 6297219 h 6857998"/>
              <a:gd name="connsiteX56" fmla="*/ 11767593 w 12191997"/>
              <a:gd name="connsiteY56" fmla="*/ 6365696 h 6857998"/>
              <a:gd name="connsiteX57" fmla="*/ 11846160 w 12191997"/>
              <a:gd name="connsiteY57" fmla="*/ 6490984 h 6857998"/>
              <a:gd name="connsiteX58" fmla="*/ 11891805 w 12191997"/>
              <a:gd name="connsiteY58" fmla="*/ 6490984 h 6857998"/>
              <a:gd name="connsiteX59" fmla="*/ 11891805 w 12191997"/>
              <a:gd name="connsiteY59" fmla="*/ 6297219 h 6857998"/>
              <a:gd name="connsiteX60" fmla="*/ 11848562 w 12191997"/>
              <a:gd name="connsiteY60" fmla="*/ 6297219 h 6857998"/>
              <a:gd name="connsiteX61" fmla="*/ 11848562 w 12191997"/>
              <a:gd name="connsiteY61" fmla="*/ 6413148 h 6857998"/>
              <a:gd name="connsiteX62" fmla="*/ 11777721 w 12191997"/>
              <a:gd name="connsiteY62" fmla="*/ 6297219 h 6857998"/>
              <a:gd name="connsiteX63" fmla="*/ 11564083 w 12191997"/>
              <a:gd name="connsiteY63" fmla="*/ 6297219 h 6857998"/>
              <a:gd name="connsiteX64" fmla="*/ 11564083 w 12191997"/>
              <a:gd name="connsiteY64" fmla="*/ 6490984 h 6857998"/>
              <a:gd name="connsiteX65" fmla="*/ 11687084 w 12191997"/>
              <a:gd name="connsiteY65" fmla="*/ 6490984 h 6857998"/>
              <a:gd name="connsiteX66" fmla="*/ 11687084 w 12191997"/>
              <a:gd name="connsiteY66" fmla="*/ 6449990 h 6857998"/>
              <a:gd name="connsiteX67" fmla="*/ 11607268 w 12191997"/>
              <a:gd name="connsiteY67" fmla="*/ 6449990 h 6857998"/>
              <a:gd name="connsiteX68" fmla="*/ 11607268 w 12191997"/>
              <a:gd name="connsiteY68" fmla="*/ 6337925 h 6857998"/>
              <a:gd name="connsiteX69" fmla="*/ 11687084 w 12191997"/>
              <a:gd name="connsiteY69" fmla="*/ 6337925 h 6857998"/>
              <a:gd name="connsiteX70" fmla="*/ 11687084 w 12191997"/>
              <a:gd name="connsiteY70" fmla="*/ 6297219 h 6857998"/>
              <a:gd name="connsiteX71" fmla="*/ 11219065 w 12191997"/>
              <a:gd name="connsiteY71" fmla="*/ 6297219 h 6857998"/>
              <a:gd name="connsiteX72" fmla="*/ 11286677 w 12191997"/>
              <a:gd name="connsiteY72" fmla="*/ 6490984 h 6857998"/>
              <a:gd name="connsiteX73" fmla="*/ 11333687 w 12191997"/>
              <a:gd name="connsiteY73" fmla="*/ 6490984 h 6857998"/>
              <a:gd name="connsiteX74" fmla="*/ 11261539 w 12191997"/>
              <a:gd name="connsiteY74" fmla="*/ 6297219 h 6857998"/>
              <a:gd name="connsiteX75" fmla="*/ 10909275 w 12191997"/>
              <a:gd name="connsiteY75" fmla="*/ 6297219 h 6857998"/>
              <a:gd name="connsiteX76" fmla="*/ 10909352 w 12191997"/>
              <a:gd name="connsiteY76" fmla="*/ 6490984 h 6857998"/>
              <a:gd name="connsiteX77" fmla="*/ 11032353 w 12191997"/>
              <a:gd name="connsiteY77" fmla="*/ 6490984 h 6857998"/>
              <a:gd name="connsiteX78" fmla="*/ 11032353 w 12191997"/>
              <a:gd name="connsiteY78" fmla="*/ 6449990 h 6857998"/>
              <a:gd name="connsiteX79" fmla="*/ 10952479 w 12191997"/>
              <a:gd name="connsiteY79" fmla="*/ 6449990 h 6857998"/>
              <a:gd name="connsiteX80" fmla="*/ 10952479 w 12191997"/>
              <a:gd name="connsiteY80" fmla="*/ 6337925 h 6857998"/>
              <a:gd name="connsiteX81" fmla="*/ 11032276 w 12191997"/>
              <a:gd name="connsiteY81" fmla="*/ 6337925 h 6857998"/>
              <a:gd name="connsiteX82" fmla="*/ 11032276 w 12191997"/>
              <a:gd name="connsiteY82" fmla="*/ 6297219 h 6857998"/>
              <a:gd name="connsiteX83" fmla="*/ 10792347 w 12191997"/>
              <a:gd name="connsiteY83" fmla="*/ 6297219 h 6857998"/>
              <a:gd name="connsiteX84" fmla="*/ 10792347 w 12191997"/>
              <a:gd name="connsiteY84" fmla="*/ 6333735 h 6857998"/>
              <a:gd name="connsiteX85" fmla="*/ 10808222 w 12191997"/>
              <a:gd name="connsiteY85" fmla="*/ 6333735 h 6857998"/>
              <a:gd name="connsiteX86" fmla="*/ 10835551 w 12191997"/>
              <a:gd name="connsiteY86" fmla="*/ 6356798 h 6857998"/>
              <a:gd name="connsiteX87" fmla="*/ 10808222 w 12191997"/>
              <a:gd name="connsiteY87" fmla="*/ 6379860 h 6857998"/>
              <a:gd name="connsiteX88" fmla="*/ 10792347 w 12191997"/>
              <a:gd name="connsiteY88" fmla="*/ 6379860 h 6857998"/>
              <a:gd name="connsiteX89" fmla="*/ 10792347 w 12191997"/>
              <a:gd name="connsiteY89" fmla="*/ 6416165 h 6857998"/>
              <a:gd name="connsiteX90" fmla="*/ 10798112 w 12191997"/>
              <a:gd name="connsiteY90" fmla="*/ 6416165 h 6857998"/>
              <a:gd name="connsiteX91" fmla="*/ 10803571 w 12191997"/>
              <a:gd name="connsiteY91" fmla="*/ 6416050 h 6857998"/>
              <a:gd name="connsiteX92" fmla="*/ 10841547 w 12191997"/>
              <a:gd name="connsiteY92" fmla="*/ 6491003 h 6857998"/>
              <a:gd name="connsiteX93" fmla="*/ 10889056 w 12191997"/>
              <a:gd name="connsiteY93" fmla="*/ 6491003 h 6857998"/>
              <a:gd name="connsiteX94" fmla="*/ 10845641 w 12191997"/>
              <a:gd name="connsiteY94" fmla="*/ 6408247 h 6857998"/>
              <a:gd name="connsiteX95" fmla="*/ 10879274 w 12191997"/>
              <a:gd name="connsiteY95" fmla="*/ 6356548 h 6857998"/>
              <a:gd name="connsiteX96" fmla="*/ 10816409 w 12191997"/>
              <a:gd name="connsiteY96" fmla="*/ 6297219 h 6857998"/>
              <a:gd name="connsiteX97" fmla="*/ 10736016 w 12191997"/>
              <a:gd name="connsiteY97" fmla="*/ 6297219 h 6857998"/>
              <a:gd name="connsiteX98" fmla="*/ 10736093 w 12191997"/>
              <a:gd name="connsiteY98" fmla="*/ 6490888 h 6857998"/>
              <a:gd name="connsiteX99" fmla="*/ 10779278 w 12191997"/>
              <a:gd name="connsiteY99" fmla="*/ 6490888 h 6857998"/>
              <a:gd name="connsiteX100" fmla="*/ 10779278 w 12191997"/>
              <a:gd name="connsiteY100" fmla="*/ 6297219 h 6857998"/>
              <a:gd name="connsiteX101" fmla="*/ 9875872 w 12191997"/>
              <a:gd name="connsiteY101" fmla="*/ 6297219 h 6857998"/>
              <a:gd name="connsiteX102" fmla="*/ 9843065 w 12191997"/>
              <a:gd name="connsiteY102" fmla="*/ 6363659 h 6857998"/>
              <a:gd name="connsiteX103" fmla="*/ 9863726 w 12191997"/>
              <a:gd name="connsiteY103" fmla="*/ 6406056 h 6857998"/>
              <a:gd name="connsiteX104" fmla="*/ 9923977 w 12191997"/>
              <a:gd name="connsiteY104" fmla="*/ 6297219 h 6857998"/>
              <a:gd name="connsiteX105" fmla="*/ 9745529 w 12191997"/>
              <a:gd name="connsiteY105" fmla="*/ 6297219 h 6857998"/>
              <a:gd name="connsiteX106" fmla="*/ 9812795 w 12191997"/>
              <a:gd name="connsiteY106" fmla="*/ 6420220 h 6857998"/>
              <a:gd name="connsiteX107" fmla="*/ 9812795 w 12191997"/>
              <a:gd name="connsiteY107" fmla="*/ 6491061 h 6857998"/>
              <a:gd name="connsiteX108" fmla="*/ 9855980 w 12191997"/>
              <a:gd name="connsiteY108" fmla="*/ 6491061 h 6857998"/>
              <a:gd name="connsiteX109" fmla="*/ 9855980 w 12191997"/>
              <a:gd name="connsiteY109" fmla="*/ 6420105 h 6857998"/>
              <a:gd name="connsiteX110" fmla="*/ 9835704 w 12191997"/>
              <a:gd name="connsiteY110" fmla="*/ 6378573 h 6857998"/>
              <a:gd name="connsiteX111" fmla="*/ 9835704 w 12191997"/>
              <a:gd name="connsiteY111" fmla="*/ 6378707 h 6857998"/>
              <a:gd name="connsiteX112" fmla="*/ 9796075 w 12191997"/>
              <a:gd name="connsiteY112" fmla="*/ 6297219 h 6857998"/>
              <a:gd name="connsiteX113" fmla="*/ 11045479 w 12191997"/>
              <a:gd name="connsiteY113" fmla="*/ 6297199 h 6857998"/>
              <a:gd name="connsiteX114" fmla="*/ 11045479 w 12191997"/>
              <a:gd name="connsiteY114" fmla="*/ 6337924 h 6857998"/>
              <a:gd name="connsiteX115" fmla="*/ 11084590 w 12191997"/>
              <a:gd name="connsiteY115" fmla="*/ 6337924 h 6857998"/>
              <a:gd name="connsiteX116" fmla="*/ 11084590 w 12191997"/>
              <a:gd name="connsiteY116" fmla="*/ 6490983 h 6857998"/>
              <a:gd name="connsiteX117" fmla="*/ 11127775 w 12191997"/>
              <a:gd name="connsiteY117" fmla="*/ 6490983 h 6857998"/>
              <a:gd name="connsiteX118" fmla="*/ 11127775 w 12191997"/>
              <a:gd name="connsiteY118" fmla="*/ 6337924 h 6857998"/>
              <a:gd name="connsiteX119" fmla="*/ 11177379 w 12191997"/>
              <a:gd name="connsiteY119" fmla="*/ 6337924 h 6857998"/>
              <a:gd name="connsiteX120" fmla="*/ 11177379 w 12191997"/>
              <a:gd name="connsiteY120" fmla="*/ 6297199 h 6857998"/>
              <a:gd name="connsiteX121" fmla="*/ 10362111 w 12191997"/>
              <a:gd name="connsiteY121" fmla="*/ 6296565 h 6857998"/>
              <a:gd name="connsiteX122" fmla="*/ 10362111 w 12191997"/>
              <a:gd name="connsiteY122" fmla="*/ 6490330 h 6857998"/>
              <a:gd name="connsiteX123" fmla="*/ 10405565 w 12191997"/>
              <a:gd name="connsiteY123" fmla="*/ 6490330 h 6857998"/>
              <a:gd name="connsiteX124" fmla="*/ 10405565 w 12191997"/>
              <a:gd name="connsiteY124" fmla="*/ 6337559 h 6857998"/>
              <a:gd name="connsiteX125" fmla="*/ 10486112 w 12191997"/>
              <a:gd name="connsiteY125" fmla="*/ 6337559 h 6857998"/>
              <a:gd name="connsiteX126" fmla="*/ 10486112 w 12191997"/>
              <a:gd name="connsiteY126" fmla="*/ 6296565 h 6857998"/>
              <a:gd name="connsiteX127" fmla="*/ 10596717 w 12191997"/>
              <a:gd name="connsiteY127" fmla="*/ 6293355 h 6857998"/>
              <a:gd name="connsiteX128" fmla="*/ 10502967 w 12191997"/>
              <a:gd name="connsiteY128" fmla="*/ 6394235 h 6857998"/>
              <a:gd name="connsiteX129" fmla="*/ 10603809 w 12191997"/>
              <a:gd name="connsiteY129" fmla="*/ 6495077 h 6857998"/>
              <a:gd name="connsiteX130" fmla="*/ 10675995 w 12191997"/>
              <a:gd name="connsiteY130" fmla="*/ 6466114 h 6857998"/>
              <a:gd name="connsiteX131" fmla="*/ 10644226 w 12191997"/>
              <a:gd name="connsiteY131" fmla="*/ 6435940 h 6857998"/>
              <a:gd name="connsiteX132" fmla="*/ 10603809 w 12191997"/>
              <a:gd name="connsiteY132" fmla="*/ 6452450 h 6857998"/>
              <a:gd name="connsiteX133" fmla="*/ 10547786 w 12191997"/>
              <a:gd name="connsiteY133" fmla="*/ 6393966 h 6857998"/>
              <a:gd name="connsiteX134" fmla="*/ 10596717 w 12191997"/>
              <a:gd name="connsiteY134" fmla="*/ 6335637 h 6857998"/>
              <a:gd name="connsiteX135" fmla="*/ 10609863 w 12191997"/>
              <a:gd name="connsiteY135" fmla="*/ 6293298 h 6857998"/>
              <a:gd name="connsiteX136" fmla="*/ 10609863 w 12191997"/>
              <a:gd name="connsiteY136" fmla="*/ 6335579 h 6857998"/>
              <a:gd name="connsiteX137" fmla="*/ 10659582 w 12191997"/>
              <a:gd name="connsiteY137" fmla="*/ 6394024 h 6857998"/>
              <a:gd name="connsiteX138" fmla="*/ 10652106 w 12191997"/>
              <a:gd name="connsiteY138" fmla="*/ 6425370 h 6857998"/>
              <a:gd name="connsiteX139" fmla="*/ 10684644 w 12191997"/>
              <a:gd name="connsiteY139" fmla="*/ 6456236 h 6857998"/>
              <a:gd name="connsiteX140" fmla="*/ 10704401 w 12191997"/>
              <a:gd name="connsiteY140" fmla="*/ 6394293 h 6857998"/>
              <a:gd name="connsiteX141" fmla="*/ 10609863 w 12191997"/>
              <a:gd name="connsiteY141" fmla="*/ 6293298 h 6857998"/>
              <a:gd name="connsiteX142" fmla="*/ 11438315 w 12191997"/>
              <a:gd name="connsiteY142" fmla="*/ 6293106 h 6857998"/>
              <a:gd name="connsiteX143" fmla="*/ 11338011 w 12191997"/>
              <a:gd name="connsiteY143" fmla="*/ 6394236 h 6857998"/>
              <a:gd name="connsiteX144" fmla="*/ 11439410 w 12191997"/>
              <a:gd name="connsiteY144" fmla="*/ 6495078 h 6857998"/>
              <a:gd name="connsiteX145" fmla="*/ 11527452 w 12191997"/>
              <a:gd name="connsiteY145" fmla="*/ 6434038 h 6857998"/>
              <a:gd name="connsiteX146" fmla="*/ 11528971 w 12191997"/>
              <a:gd name="connsiteY146" fmla="*/ 6428772 h 6857998"/>
              <a:gd name="connsiteX147" fmla="*/ 11485670 w 12191997"/>
              <a:gd name="connsiteY147" fmla="*/ 6428772 h 6857998"/>
              <a:gd name="connsiteX148" fmla="*/ 11439372 w 12191997"/>
              <a:gd name="connsiteY148" fmla="*/ 6454910 h 6857998"/>
              <a:gd name="connsiteX149" fmla="*/ 11382253 w 12191997"/>
              <a:gd name="connsiteY149" fmla="*/ 6394236 h 6857998"/>
              <a:gd name="connsiteX150" fmla="*/ 11438276 w 12191997"/>
              <a:gd name="connsiteY150" fmla="*/ 6333562 h 6857998"/>
              <a:gd name="connsiteX151" fmla="*/ 11481826 w 12191997"/>
              <a:gd name="connsiteY151" fmla="*/ 6356721 h 6857998"/>
              <a:gd name="connsiteX152" fmla="*/ 11522878 w 12191997"/>
              <a:gd name="connsiteY152" fmla="*/ 6340423 h 6857998"/>
              <a:gd name="connsiteX153" fmla="*/ 11438315 w 12191997"/>
              <a:gd name="connsiteY153" fmla="*/ 6293106 h 6857998"/>
              <a:gd name="connsiteX154" fmla="*/ 10235536 w 12191997"/>
              <a:gd name="connsiteY154" fmla="*/ 6293106 h 6857998"/>
              <a:gd name="connsiteX155" fmla="*/ 10135232 w 12191997"/>
              <a:gd name="connsiteY155" fmla="*/ 6394236 h 6857998"/>
              <a:gd name="connsiteX156" fmla="*/ 10236631 w 12191997"/>
              <a:gd name="connsiteY156" fmla="*/ 6495078 h 6857998"/>
              <a:gd name="connsiteX157" fmla="*/ 10324673 w 12191997"/>
              <a:gd name="connsiteY157" fmla="*/ 6434038 h 6857998"/>
              <a:gd name="connsiteX158" fmla="*/ 10325403 w 12191997"/>
              <a:gd name="connsiteY158" fmla="*/ 6431444 h 6857998"/>
              <a:gd name="connsiteX159" fmla="*/ 10281604 w 12191997"/>
              <a:gd name="connsiteY159" fmla="*/ 6431444 h 6857998"/>
              <a:gd name="connsiteX160" fmla="*/ 10236554 w 12191997"/>
              <a:gd name="connsiteY160" fmla="*/ 6454910 h 6857998"/>
              <a:gd name="connsiteX161" fmla="*/ 10179416 w 12191997"/>
              <a:gd name="connsiteY161" fmla="*/ 6394236 h 6857998"/>
              <a:gd name="connsiteX162" fmla="*/ 10235459 w 12191997"/>
              <a:gd name="connsiteY162" fmla="*/ 6333562 h 6857998"/>
              <a:gd name="connsiteX163" fmla="*/ 10279662 w 12191997"/>
              <a:gd name="connsiteY163" fmla="*/ 6357739 h 6857998"/>
              <a:gd name="connsiteX164" fmla="*/ 10320637 w 12191997"/>
              <a:gd name="connsiteY164" fmla="*/ 6341461 h 6857998"/>
              <a:gd name="connsiteX165" fmla="*/ 10235536 w 12191997"/>
              <a:gd name="connsiteY165" fmla="*/ 6293106 h 6857998"/>
              <a:gd name="connsiteX166" fmla="*/ 10017170 w 12191997"/>
              <a:gd name="connsiteY166" fmla="*/ 6293106 h 6857998"/>
              <a:gd name="connsiteX167" fmla="*/ 9916866 w 12191997"/>
              <a:gd name="connsiteY167" fmla="*/ 6394236 h 6857998"/>
              <a:gd name="connsiteX168" fmla="*/ 10018265 w 12191997"/>
              <a:gd name="connsiteY168" fmla="*/ 6495078 h 6857998"/>
              <a:gd name="connsiteX169" fmla="*/ 10106326 w 12191997"/>
              <a:gd name="connsiteY169" fmla="*/ 6434038 h 6857998"/>
              <a:gd name="connsiteX170" fmla="*/ 10107057 w 12191997"/>
              <a:gd name="connsiteY170" fmla="*/ 6431444 h 6857998"/>
              <a:gd name="connsiteX171" fmla="*/ 10063276 w 12191997"/>
              <a:gd name="connsiteY171" fmla="*/ 6431444 h 6857998"/>
              <a:gd name="connsiteX172" fmla="*/ 10018208 w 12191997"/>
              <a:gd name="connsiteY172" fmla="*/ 6454910 h 6857998"/>
              <a:gd name="connsiteX173" fmla="*/ 9961089 w 12191997"/>
              <a:gd name="connsiteY173" fmla="*/ 6394236 h 6857998"/>
              <a:gd name="connsiteX174" fmla="*/ 10017112 w 12191997"/>
              <a:gd name="connsiteY174" fmla="*/ 6333562 h 6857998"/>
              <a:gd name="connsiteX175" fmla="*/ 10061316 w 12191997"/>
              <a:gd name="connsiteY175" fmla="*/ 6357739 h 6857998"/>
              <a:gd name="connsiteX176" fmla="*/ 10102290 w 12191997"/>
              <a:gd name="connsiteY176" fmla="*/ 6341461 h 6857998"/>
              <a:gd name="connsiteX177" fmla="*/ 10017170 w 12191997"/>
              <a:gd name="connsiteY177" fmla="*/ 6293106 h 6857998"/>
              <a:gd name="connsiteX178" fmla="*/ 10646340 w 12191997"/>
              <a:gd name="connsiteY178" fmla="*/ 6245769 h 6857998"/>
              <a:gd name="connsiteX179" fmla="*/ 10624996 w 12191997"/>
              <a:gd name="connsiteY179" fmla="*/ 6266704 h 6857998"/>
              <a:gd name="connsiteX180" fmla="*/ 10625007 w 12191997"/>
              <a:gd name="connsiteY180" fmla="*/ 6267640 h 6857998"/>
              <a:gd name="connsiteX181" fmla="*/ 10645189 w 12191997"/>
              <a:gd name="connsiteY181" fmla="*/ 6288693 h 6857998"/>
              <a:gd name="connsiteX182" fmla="*/ 10646340 w 12191997"/>
              <a:gd name="connsiteY182" fmla="*/ 6288685 h 6857998"/>
              <a:gd name="connsiteX183" fmla="*/ 10646379 w 12191997"/>
              <a:gd name="connsiteY183" fmla="*/ 6288685 h 6857998"/>
              <a:gd name="connsiteX184" fmla="*/ 10668231 w 12191997"/>
              <a:gd name="connsiteY184" fmla="*/ 6267640 h 6857998"/>
              <a:gd name="connsiteX185" fmla="*/ 10646940 w 12191997"/>
              <a:gd name="connsiteY185" fmla="*/ 6245769 h 6857998"/>
              <a:gd name="connsiteX186" fmla="*/ 10646340 w 12191997"/>
              <a:gd name="connsiteY186" fmla="*/ 6245769 h 6857998"/>
              <a:gd name="connsiteX187" fmla="*/ 10561027 w 12191997"/>
              <a:gd name="connsiteY187" fmla="*/ 6245769 h 6857998"/>
              <a:gd name="connsiteX188" fmla="*/ 10539702 w 12191997"/>
              <a:gd name="connsiteY188" fmla="*/ 6266724 h 6857998"/>
              <a:gd name="connsiteX189" fmla="*/ 10539714 w 12191997"/>
              <a:gd name="connsiteY189" fmla="*/ 6267640 h 6857998"/>
              <a:gd name="connsiteX190" fmla="*/ 10559857 w 12191997"/>
              <a:gd name="connsiteY190" fmla="*/ 6288693 h 6857998"/>
              <a:gd name="connsiteX191" fmla="*/ 10561027 w 12191997"/>
              <a:gd name="connsiteY191" fmla="*/ 6288685 h 6857998"/>
              <a:gd name="connsiteX192" fmla="*/ 10561066 w 12191997"/>
              <a:gd name="connsiteY192" fmla="*/ 6288685 h 6857998"/>
              <a:gd name="connsiteX193" fmla="*/ 10582660 w 12191997"/>
              <a:gd name="connsiteY193" fmla="*/ 6268283 h 6857998"/>
              <a:gd name="connsiteX194" fmla="*/ 10582668 w 12191997"/>
              <a:gd name="connsiteY194" fmla="*/ 6267640 h 6857998"/>
              <a:gd name="connsiteX195" fmla="*/ 10561452 w 12191997"/>
              <a:gd name="connsiteY195" fmla="*/ 6245771 h 6857998"/>
              <a:gd name="connsiteX196" fmla="*/ 10561027 w 12191997"/>
              <a:gd name="connsiteY196" fmla="*/ 6245769 h 6857998"/>
              <a:gd name="connsiteX197" fmla="*/ 0 w 12191997"/>
              <a:gd name="connsiteY197" fmla="*/ 0 h 6857998"/>
              <a:gd name="connsiteX198" fmla="*/ 12191997 w 12191997"/>
              <a:gd name="connsiteY198" fmla="*/ 0 h 6857998"/>
              <a:gd name="connsiteX199" fmla="*/ 12191997 w 12191997"/>
              <a:gd name="connsiteY199" fmla="*/ 6857998 h 6857998"/>
              <a:gd name="connsiteX200" fmla="*/ 0 w 12191997"/>
              <a:gd name="connsiteY200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12191997" h="6857998">
                <a:moveTo>
                  <a:pt x="11207591" y="6424448"/>
                </a:moveTo>
                <a:lnTo>
                  <a:pt x="11193542" y="6463789"/>
                </a:lnTo>
                <a:lnTo>
                  <a:pt x="11263268" y="6463789"/>
                </a:lnTo>
                <a:lnTo>
                  <a:pt x="11249527" y="6424448"/>
                </a:lnTo>
                <a:close/>
                <a:moveTo>
                  <a:pt x="10418711" y="6380840"/>
                </a:moveTo>
                <a:lnTo>
                  <a:pt x="10418711" y="6419066"/>
                </a:lnTo>
                <a:lnTo>
                  <a:pt x="10473773" y="6419066"/>
                </a:lnTo>
                <a:lnTo>
                  <a:pt x="10473773" y="6380840"/>
                </a:lnTo>
                <a:close/>
                <a:moveTo>
                  <a:pt x="10227925" y="6380840"/>
                </a:moveTo>
                <a:lnTo>
                  <a:pt x="10227925" y="6418279"/>
                </a:lnTo>
                <a:lnTo>
                  <a:pt x="10328036" y="6418279"/>
                </a:lnTo>
                <a:cubicBezTo>
                  <a:pt x="10329689" y="6405842"/>
                  <a:pt x="10329528" y="6393231"/>
                  <a:pt x="10327556" y="6380840"/>
                </a:cubicBezTo>
                <a:close/>
                <a:moveTo>
                  <a:pt x="10009655" y="6380840"/>
                </a:moveTo>
                <a:lnTo>
                  <a:pt x="10009655" y="6418279"/>
                </a:lnTo>
                <a:lnTo>
                  <a:pt x="10109767" y="6418279"/>
                </a:lnTo>
                <a:cubicBezTo>
                  <a:pt x="10111400" y="6405839"/>
                  <a:pt x="10111220" y="6393228"/>
                  <a:pt x="10109228" y="6380840"/>
                </a:cubicBezTo>
                <a:close/>
                <a:moveTo>
                  <a:pt x="11620395" y="6378169"/>
                </a:moveTo>
                <a:lnTo>
                  <a:pt x="11620395" y="6416165"/>
                </a:lnTo>
                <a:lnTo>
                  <a:pt x="11679397" y="6416165"/>
                </a:lnTo>
                <a:lnTo>
                  <a:pt x="11679397" y="6378169"/>
                </a:lnTo>
                <a:close/>
                <a:moveTo>
                  <a:pt x="11430800" y="6378169"/>
                </a:moveTo>
                <a:lnTo>
                  <a:pt x="11430800" y="6415627"/>
                </a:lnTo>
                <a:lnTo>
                  <a:pt x="11531315" y="6415627"/>
                </a:lnTo>
                <a:cubicBezTo>
                  <a:pt x="11532622" y="6403137"/>
                  <a:pt x="11532142" y="6390523"/>
                  <a:pt x="11529893" y="6378169"/>
                </a:cubicBezTo>
                <a:close/>
                <a:moveTo>
                  <a:pt x="10965683" y="6378169"/>
                </a:moveTo>
                <a:lnTo>
                  <a:pt x="10965683" y="6416165"/>
                </a:lnTo>
                <a:lnTo>
                  <a:pt x="11020956" y="6416165"/>
                </a:lnTo>
                <a:lnTo>
                  <a:pt x="11020956" y="6378169"/>
                </a:lnTo>
                <a:close/>
                <a:moveTo>
                  <a:pt x="11724677" y="6321973"/>
                </a:moveTo>
                <a:lnTo>
                  <a:pt x="11724677" y="6490984"/>
                </a:lnTo>
                <a:lnTo>
                  <a:pt x="11767593" y="6490984"/>
                </a:lnTo>
                <a:lnTo>
                  <a:pt x="11767593" y="6390450"/>
                </a:lnTo>
                <a:close/>
                <a:moveTo>
                  <a:pt x="9614514" y="6309634"/>
                </a:moveTo>
                <a:lnTo>
                  <a:pt x="9614514" y="6478222"/>
                </a:lnTo>
                <a:lnTo>
                  <a:pt x="9655662" y="6445089"/>
                </a:lnTo>
                <a:lnTo>
                  <a:pt x="9655662" y="6410360"/>
                </a:lnTo>
                <a:lnTo>
                  <a:pt x="9655662" y="6374825"/>
                </a:lnTo>
                <a:lnTo>
                  <a:pt x="9655662" y="6344689"/>
                </a:lnTo>
                <a:close/>
                <a:moveTo>
                  <a:pt x="9620183" y="6297238"/>
                </a:moveTo>
                <a:lnTo>
                  <a:pt x="9662234" y="6333004"/>
                </a:lnTo>
                <a:lnTo>
                  <a:pt x="9676668" y="6333004"/>
                </a:lnTo>
                <a:cubicBezTo>
                  <a:pt x="9693600" y="6333004"/>
                  <a:pt x="9701114" y="6342614"/>
                  <a:pt x="9701114" y="6353780"/>
                </a:cubicBezTo>
                <a:cubicBezTo>
                  <a:pt x="9701114" y="6364946"/>
                  <a:pt x="9692235" y="6374863"/>
                  <a:pt x="9677206" y="6374863"/>
                </a:cubicBezTo>
                <a:lnTo>
                  <a:pt x="9668827" y="6374863"/>
                </a:lnTo>
                <a:lnTo>
                  <a:pt x="9668827" y="6410361"/>
                </a:lnTo>
                <a:lnTo>
                  <a:pt x="9683664" y="6410361"/>
                </a:lnTo>
                <a:cubicBezTo>
                  <a:pt x="9700615" y="6410361"/>
                  <a:pt x="9710455" y="6419643"/>
                  <a:pt x="9710455" y="6433039"/>
                </a:cubicBezTo>
                <a:cubicBezTo>
                  <a:pt x="9710455" y="6446973"/>
                  <a:pt x="9700346" y="6455736"/>
                  <a:pt x="9683664" y="6455736"/>
                </a:cubicBezTo>
                <a:lnTo>
                  <a:pt x="9662196" y="6455736"/>
                </a:lnTo>
                <a:lnTo>
                  <a:pt x="9618396" y="6490984"/>
                </a:lnTo>
                <a:lnTo>
                  <a:pt x="9692696" y="6490984"/>
                </a:lnTo>
                <a:cubicBezTo>
                  <a:pt x="9729309" y="6490984"/>
                  <a:pt x="9753371" y="6467748"/>
                  <a:pt x="9753371" y="6436056"/>
                </a:cubicBezTo>
                <a:cubicBezTo>
                  <a:pt x="9753826" y="6414621"/>
                  <a:pt x="9739320" y="6395752"/>
                  <a:pt x="9718488" y="6390680"/>
                </a:cubicBezTo>
                <a:cubicBezTo>
                  <a:pt x="9734325" y="6385491"/>
                  <a:pt x="9743473" y="6368252"/>
                  <a:pt x="9743473" y="6349129"/>
                </a:cubicBezTo>
                <a:cubicBezTo>
                  <a:pt x="9743473" y="6320416"/>
                  <a:pt x="9720237" y="6297238"/>
                  <a:pt x="9680050" y="6297238"/>
                </a:cubicBezTo>
                <a:close/>
                <a:moveTo>
                  <a:pt x="11724677" y="6297219"/>
                </a:moveTo>
                <a:lnTo>
                  <a:pt x="11767593" y="6365696"/>
                </a:lnTo>
                <a:lnTo>
                  <a:pt x="11846160" y="6490984"/>
                </a:lnTo>
                <a:lnTo>
                  <a:pt x="11891805" y="6490984"/>
                </a:lnTo>
                <a:lnTo>
                  <a:pt x="11891805" y="6297219"/>
                </a:lnTo>
                <a:lnTo>
                  <a:pt x="11848562" y="6297219"/>
                </a:lnTo>
                <a:lnTo>
                  <a:pt x="11848562" y="6413148"/>
                </a:lnTo>
                <a:lnTo>
                  <a:pt x="11777721" y="6297219"/>
                </a:lnTo>
                <a:close/>
                <a:moveTo>
                  <a:pt x="11564083" y="6297219"/>
                </a:moveTo>
                <a:lnTo>
                  <a:pt x="11564083" y="6490984"/>
                </a:lnTo>
                <a:lnTo>
                  <a:pt x="11687084" y="6490984"/>
                </a:lnTo>
                <a:lnTo>
                  <a:pt x="11687084" y="6449990"/>
                </a:lnTo>
                <a:lnTo>
                  <a:pt x="11607268" y="6449990"/>
                </a:lnTo>
                <a:lnTo>
                  <a:pt x="11607268" y="6337925"/>
                </a:lnTo>
                <a:lnTo>
                  <a:pt x="11687084" y="6337925"/>
                </a:lnTo>
                <a:lnTo>
                  <a:pt x="11687084" y="6297219"/>
                </a:lnTo>
                <a:close/>
                <a:moveTo>
                  <a:pt x="11219065" y="6297219"/>
                </a:moveTo>
                <a:lnTo>
                  <a:pt x="11286677" y="6490984"/>
                </a:lnTo>
                <a:lnTo>
                  <a:pt x="11333687" y="6490984"/>
                </a:lnTo>
                <a:lnTo>
                  <a:pt x="11261539" y="6297219"/>
                </a:lnTo>
                <a:close/>
                <a:moveTo>
                  <a:pt x="10909275" y="6297219"/>
                </a:moveTo>
                <a:lnTo>
                  <a:pt x="10909352" y="6490984"/>
                </a:lnTo>
                <a:lnTo>
                  <a:pt x="11032353" y="6490984"/>
                </a:lnTo>
                <a:lnTo>
                  <a:pt x="11032353" y="6449990"/>
                </a:lnTo>
                <a:lnTo>
                  <a:pt x="10952479" y="6449990"/>
                </a:lnTo>
                <a:lnTo>
                  <a:pt x="10952479" y="6337925"/>
                </a:lnTo>
                <a:lnTo>
                  <a:pt x="11032276" y="6337925"/>
                </a:lnTo>
                <a:lnTo>
                  <a:pt x="11032276" y="6297219"/>
                </a:lnTo>
                <a:close/>
                <a:moveTo>
                  <a:pt x="10792347" y="6297219"/>
                </a:moveTo>
                <a:lnTo>
                  <a:pt x="10792347" y="6333735"/>
                </a:lnTo>
                <a:lnTo>
                  <a:pt x="10808222" y="6333735"/>
                </a:lnTo>
                <a:cubicBezTo>
                  <a:pt x="10825980" y="6333735"/>
                  <a:pt x="10835551" y="6342556"/>
                  <a:pt x="10835551" y="6356798"/>
                </a:cubicBezTo>
                <a:cubicBezTo>
                  <a:pt x="10835551" y="6370251"/>
                  <a:pt x="10825941" y="6379860"/>
                  <a:pt x="10808222" y="6379860"/>
                </a:cubicBezTo>
                <a:lnTo>
                  <a:pt x="10792347" y="6379860"/>
                </a:lnTo>
                <a:lnTo>
                  <a:pt x="10792347" y="6416165"/>
                </a:lnTo>
                <a:lnTo>
                  <a:pt x="10798112" y="6416165"/>
                </a:lnTo>
                <a:cubicBezTo>
                  <a:pt x="10799900" y="6416165"/>
                  <a:pt x="10801726" y="6416165"/>
                  <a:pt x="10803571" y="6416050"/>
                </a:cubicBezTo>
                <a:lnTo>
                  <a:pt x="10841547" y="6491003"/>
                </a:lnTo>
                <a:lnTo>
                  <a:pt x="10889056" y="6491003"/>
                </a:lnTo>
                <a:lnTo>
                  <a:pt x="10845641" y="6408247"/>
                </a:lnTo>
                <a:cubicBezTo>
                  <a:pt x="10866407" y="6399559"/>
                  <a:pt x="10879747" y="6379053"/>
                  <a:pt x="10879274" y="6356548"/>
                </a:cubicBezTo>
                <a:cubicBezTo>
                  <a:pt x="10879274" y="6322876"/>
                  <a:pt x="10854674" y="6297219"/>
                  <a:pt x="10816409" y="6297219"/>
                </a:cubicBezTo>
                <a:close/>
                <a:moveTo>
                  <a:pt x="10736016" y="6297219"/>
                </a:moveTo>
                <a:lnTo>
                  <a:pt x="10736093" y="6490888"/>
                </a:lnTo>
                <a:lnTo>
                  <a:pt x="10779278" y="6490888"/>
                </a:lnTo>
                <a:lnTo>
                  <a:pt x="10779278" y="6297219"/>
                </a:lnTo>
                <a:close/>
                <a:moveTo>
                  <a:pt x="9875872" y="6297219"/>
                </a:moveTo>
                <a:lnTo>
                  <a:pt x="9843065" y="6363659"/>
                </a:lnTo>
                <a:lnTo>
                  <a:pt x="9863726" y="6406056"/>
                </a:lnTo>
                <a:lnTo>
                  <a:pt x="9923977" y="6297219"/>
                </a:lnTo>
                <a:close/>
                <a:moveTo>
                  <a:pt x="9745529" y="6297219"/>
                </a:moveTo>
                <a:lnTo>
                  <a:pt x="9812795" y="6420220"/>
                </a:lnTo>
                <a:lnTo>
                  <a:pt x="9812795" y="6491061"/>
                </a:lnTo>
                <a:lnTo>
                  <a:pt x="9855980" y="6491061"/>
                </a:lnTo>
                <a:lnTo>
                  <a:pt x="9855980" y="6420105"/>
                </a:lnTo>
                <a:lnTo>
                  <a:pt x="9835704" y="6378573"/>
                </a:lnTo>
                <a:lnTo>
                  <a:pt x="9835704" y="6378707"/>
                </a:lnTo>
                <a:lnTo>
                  <a:pt x="9796075" y="6297219"/>
                </a:lnTo>
                <a:close/>
                <a:moveTo>
                  <a:pt x="11045479" y="6297199"/>
                </a:moveTo>
                <a:lnTo>
                  <a:pt x="11045479" y="6337924"/>
                </a:lnTo>
                <a:lnTo>
                  <a:pt x="11084590" y="6337924"/>
                </a:lnTo>
                <a:lnTo>
                  <a:pt x="11084590" y="6490983"/>
                </a:lnTo>
                <a:lnTo>
                  <a:pt x="11127775" y="6490983"/>
                </a:lnTo>
                <a:lnTo>
                  <a:pt x="11127775" y="6337924"/>
                </a:lnTo>
                <a:lnTo>
                  <a:pt x="11177379" y="6337924"/>
                </a:lnTo>
                <a:lnTo>
                  <a:pt x="11177379" y="6297199"/>
                </a:lnTo>
                <a:close/>
                <a:moveTo>
                  <a:pt x="10362111" y="6296565"/>
                </a:moveTo>
                <a:lnTo>
                  <a:pt x="10362111" y="6490330"/>
                </a:lnTo>
                <a:lnTo>
                  <a:pt x="10405565" y="6490330"/>
                </a:lnTo>
                <a:lnTo>
                  <a:pt x="10405565" y="6337559"/>
                </a:lnTo>
                <a:lnTo>
                  <a:pt x="10486112" y="6337559"/>
                </a:lnTo>
                <a:lnTo>
                  <a:pt x="10486112" y="6296565"/>
                </a:lnTo>
                <a:close/>
                <a:moveTo>
                  <a:pt x="10596717" y="6293355"/>
                </a:moveTo>
                <a:cubicBezTo>
                  <a:pt x="10545230" y="6296642"/>
                  <a:pt x="10502967" y="6335425"/>
                  <a:pt x="10502967" y="6394235"/>
                </a:cubicBezTo>
                <a:cubicBezTo>
                  <a:pt x="10502967" y="6455448"/>
                  <a:pt x="10549092" y="6495077"/>
                  <a:pt x="10603809" y="6495077"/>
                </a:cubicBezTo>
                <a:cubicBezTo>
                  <a:pt x="10631772" y="6495077"/>
                  <a:pt x="10657622" y="6484603"/>
                  <a:pt x="10675995" y="6466114"/>
                </a:cubicBezTo>
                <a:lnTo>
                  <a:pt x="10644226" y="6435940"/>
                </a:lnTo>
                <a:cubicBezTo>
                  <a:pt x="10633531" y="6446668"/>
                  <a:pt x="10618955" y="6452621"/>
                  <a:pt x="10603809" y="6452450"/>
                </a:cubicBezTo>
                <a:cubicBezTo>
                  <a:pt x="10576768" y="6452450"/>
                  <a:pt x="10547786" y="6434403"/>
                  <a:pt x="10547786" y="6393966"/>
                </a:cubicBezTo>
                <a:cubicBezTo>
                  <a:pt x="10547786" y="6357028"/>
                  <a:pt x="10571925" y="6338558"/>
                  <a:pt x="10596717" y="6335637"/>
                </a:cubicBezTo>
                <a:close/>
                <a:moveTo>
                  <a:pt x="10609863" y="6293298"/>
                </a:moveTo>
                <a:lnTo>
                  <a:pt x="10609863" y="6335579"/>
                </a:lnTo>
                <a:cubicBezTo>
                  <a:pt x="10634847" y="6338135"/>
                  <a:pt x="10659582" y="6356605"/>
                  <a:pt x="10659582" y="6394024"/>
                </a:cubicBezTo>
                <a:cubicBezTo>
                  <a:pt x="10659830" y="6404942"/>
                  <a:pt x="10657255" y="6415739"/>
                  <a:pt x="10652106" y="6425370"/>
                </a:cubicBezTo>
                <a:lnTo>
                  <a:pt x="10684644" y="6456236"/>
                </a:lnTo>
                <a:cubicBezTo>
                  <a:pt x="10696982" y="6439803"/>
                  <a:pt x="10704401" y="6418778"/>
                  <a:pt x="10704401" y="6394293"/>
                </a:cubicBezTo>
                <a:cubicBezTo>
                  <a:pt x="10704401" y="6335041"/>
                  <a:pt x="10661581" y="6296065"/>
                  <a:pt x="10609863" y="6293298"/>
                </a:cubicBezTo>
                <a:close/>
                <a:moveTo>
                  <a:pt x="11438315" y="6293106"/>
                </a:moveTo>
                <a:cubicBezTo>
                  <a:pt x="11383387" y="6293106"/>
                  <a:pt x="11338011" y="6334926"/>
                  <a:pt x="11338011" y="6394236"/>
                </a:cubicBezTo>
                <a:cubicBezTo>
                  <a:pt x="11338011" y="6453546"/>
                  <a:pt x="11382215" y="6495078"/>
                  <a:pt x="11439410" y="6495078"/>
                </a:cubicBezTo>
                <a:cubicBezTo>
                  <a:pt x="11480942" y="6495078"/>
                  <a:pt x="11514614" y="6472765"/>
                  <a:pt x="11527452" y="6434038"/>
                </a:cubicBezTo>
                <a:cubicBezTo>
                  <a:pt x="11528029" y="6432309"/>
                  <a:pt x="11528528" y="6430541"/>
                  <a:pt x="11528971" y="6428772"/>
                </a:cubicBezTo>
                <a:lnTo>
                  <a:pt x="11485670" y="6428772"/>
                </a:lnTo>
                <a:cubicBezTo>
                  <a:pt x="11478944" y="6444609"/>
                  <a:pt x="11462300" y="6454910"/>
                  <a:pt x="11439372" y="6454910"/>
                </a:cubicBezTo>
                <a:cubicBezTo>
                  <a:pt x="11407949" y="6454910"/>
                  <a:pt x="11382253" y="6433769"/>
                  <a:pt x="11382253" y="6394236"/>
                </a:cubicBezTo>
                <a:cubicBezTo>
                  <a:pt x="11382253" y="6351051"/>
                  <a:pt x="11411485" y="6333562"/>
                  <a:pt x="11438276" y="6333562"/>
                </a:cubicBezTo>
                <a:cubicBezTo>
                  <a:pt x="11462723" y="6333562"/>
                  <a:pt x="11475561" y="6345689"/>
                  <a:pt x="11481826" y="6356721"/>
                </a:cubicBezTo>
                <a:lnTo>
                  <a:pt x="11522878" y="6340423"/>
                </a:lnTo>
                <a:cubicBezTo>
                  <a:pt x="11510713" y="6316630"/>
                  <a:pt x="11484094" y="6293106"/>
                  <a:pt x="11438315" y="6293106"/>
                </a:cubicBezTo>
                <a:close/>
                <a:moveTo>
                  <a:pt x="10235536" y="6293106"/>
                </a:moveTo>
                <a:cubicBezTo>
                  <a:pt x="10180589" y="6293106"/>
                  <a:pt x="10135232" y="6334926"/>
                  <a:pt x="10135232" y="6394236"/>
                </a:cubicBezTo>
                <a:cubicBezTo>
                  <a:pt x="10135232" y="6453546"/>
                  <a:pt x="10179436" y="6495078"/>
                  <a:pt x="10236631" y="6495078"/>
                </a:cubicBezTo>
                <a:cubicBezTo>
                  <a:pt x="10278740" y="6495078"/>
                  <a:pt x="10312584" y="6471784"/>
                  <a:pt x="10324673" y="6434038"/>
                </a:cubicBezTo>
                <a:cubicBezTo>
                  <a:pt x="10324942" y="6433193"/>
                  <a:pt x="10325154" y="6432309"/>
                  <a:pt x="10325403" y="6431444"/>
                </a:cubicBezTo>
                <a:lnTo>
                  <a:pt x="10281604" y="6431444"/>
                </a:lnTo>
                <a:cubicBezTo>
                  <a:pt x="10273743" y="6446742"/>
                  <a:pt x="10256561" y="6454910"/>
                  <a:pt x="10236554" y="6454910"/>
                </a:cubicBezTo>
                <a:cubicBezTo>
                  <a:pt x="10205112" y="6454910"/>
                  <a:pt x="10179416" y="6433769"/>
                  <a:pt x="10179416" y="6394236"/>
                </a:cubicBezTo>
                <a:cubicBezTo>
                  <a:pt x="10179416" y="6351051"/>
                  <a:pt x="10208668" y="6333562"/>
                  <a:pt x="10235459" y="6333562"/>
                </a:cubicBezTo>
                <a:cubicBezTo>
                  <a:pt x="10260636" y="6333562"/>
                  <a:pt x="10273551" y="6346439"/>
                  <a:pt x="10279662" y="6357739"/>
                </a:cubicBezTo>
                <a:lnTo>
                  <a:pt x="10320637" y="6341461"/>
                </a:lnTo>
                <a:cubicBezTo>
                  <a:pt x="10308721" y="6317322"/>
                  <a:pt x="10282007" y="6293106"/>
                  <a:pt x="10235536" y="6293106"/>
                </a:cubicBezTo>
                <a:close/>
                <a:moveTo>
                  <a:pt x="10017170" y="6293106"/>
                </a:moveTo>
                <a:cubicBezTo>
                  <a:pt x="9962242" y="6293106"/>
                  <a:pt x="9916866" y="6334926"/>
                  <a:pt x="9916866" y="6394236"/>
                </a:cubicBezTo>
                <a:cubicBezTo>
                  <a:pt x="9916866" y="6453546"/>
                  <a:pt x="9961070" y="6495078"/>
                  <a:pt x="10018265" y="6495078"/>
                </a:cubicBezTo>
                <a:cubicBezTo>
                  <a:pt x="10060393" y="6495078"/>
                  <a:pt x="10094238" y="6471784"/>
                  <a:pt x="10106326" y="6434038"/>
                </a:cubicBezTo>
                <a:cubicBezTo>
                  <a:pt x="10106595" y="6433193"/>
                  <a:pt x="10106807" y="6432309"/>
                  <a:pt x="10107057" y="6431444"/>
                </a:cubicBezTo>
                <a:lnTo>
                  <a:pt x="10063276" y="6431444"/>
                </a:lnTo>
                <a:cubicBezTo>
                  <a:pt x="10055415" y="6446742"/>
                  <a:pt x="10038234" y="6454910"/>
                  <a:pt x="10018208" y="6454910"/>
                </a:cubicBezTo>
                <a:cubicBezTo>
                  <a:pt x="9986785" y="6454910"/>
                  <a:pt x="9961089" y="6433769"/>
                  <a:pt x="9961089" y="6394236"/>
                </a:cubicBezTo>
                <a:cubicBezTo>
                  <a:pt x="9961089" y="6351051"/>
                  <a:pt x="9990340" y="6333562"/>
                  <a:pt x="10017112" y="6333562"/>
                </a:cubicBezTo>
                <a:cubicBezTo>
                  <a:pt x="10042308" y="6333562"/>
                  <a:pt x="10055223" y="6346439"/>
                  <a:pt x="10061316" y="6357739"/>
                </a:cubicBezTo>
                <a:lnTo>
                  <a:pt x="10102290" y="6341461"/>
                </a:lnTo>
                <a:cubicBezTo>
                  <a:pt x="10090375" y="6317322"/>
                  <a:pt x="10063660" y="6293106"/>
                  <a:pt x="10017170" y="6293106"/>
                </a:cubicBezTo>
                <a:close/>
                <a:moveTo>
                  <a:pt x="10646340" y="6245769"/>
                </a:moveTo>
                <a:cubicBezTo>
                  <a:pt x="10634665" y="6245656"/>
                  <a:pt x="10625109" y="6255029"/>
                  <a:pt x="10624996" y="6266704"/>
                </a:cubicBezTo>
                <a:cubicBezTo>
                  <a:pt x="10624992" y="6267016"/>
                  <a:pt x="10624996" y="6267328"/>
                  <a:pt x="10625007" y="6267640"/>
                </a:cubicBezTo>
                <a:cubicBezTo>
                  <a:pt x="10624767" y="6279027"/>
                  <a:pt x="10633802" y="6288453"/>
                  <a:pt x="10645189" y="6288693"/>
                </a:cubicBezTo>
                <a:cubicBezTo>
                  <a:pt x="10645573" y="6288701"/>
                  <a:pt x="10645956" y="6288698"/>
                  <a:pt x="10646340" y="6288685"/>
                </a:cubicBezTo>
                <a:lnTo>
                  <a:pt x="10646379" y="6288685"/>
                </a:lnTo>
                <a:cubicBezTo>
                  <a:pt x="10658660" y="6288685"/>
                  <a:pt x="10668231" y="6279671"/>
                  <a:pt x="10668231" y="6267640"/>
                </a:cubicBezTo>
                <a:cubicBezTo>
                  <a:pt x="10668390" y="6255722"/>
                  <a:pt x="10658860" y="6245929"/>
                  <a:pt x="10646940" y="6245769"/>
                </a:cubicBezTo>
                <a:cubicBezTo>
                  <a:pt x="10646740" y="6245766"/>
                  <a:pt x="10646540" y="6245766"/>
                  <a:pt x="10646340" y="6245769"/>
                </a:cubicBezTo>
                <a:close/>
                <a:moveTo>
                  <a:pt x="10561027" y="6245769"/>
                </a:moveTo>
                <a:cubicBezTo>
                  <a:pt x="10549352" y="6245667"/>
                  <a:pt x="10539804" y="6255048"/>
                  <a:pt x="10539702" y="6266724"/>
                </a:cubicBezTo>
                <a:cubicBezTo>
                  <a:pt x="10539698" y="6267029"/>
                  <a:pt x="10539702" y="6267335"/>
                  <a:pt x="10539714" y="6267640"/>
                </a:cubicBezTo>
                <a:cubicBezTo>
                  <a:pt x="10539462" y="6279016"/>
                  <a:pt x="10548481" y="6288442"/>
                  <a:pt x="10559857" y="6288693"/>
                </a:cubicBezTo>
                <a:cubicBezTo>
                  <a:pt x="10560247" y="6288701"/>
                  <a:pt x="10560637" y="6288699"/>
                  <a:pt x="10561027" y="6288685"/>
                </a:cubicBezTo>
                <a:lnTo>
                  <a:pt x="10561066" y="6288685"/>
                </a:lnTo>
                <a:cubicBezTo>
                  <a:pt x="10572663" y="6289014"/>
                  <a:pt x="10582330" y="6279880"/>
                  <a:pt x="10582660" y="6268283"/>
                </a:cubicBezTo>
                <a:cubicBezTo>
                  <a:pt x="10582666" y="6268069"/>
                  <a:pt x="10582668" y="6267855"/>
                  <a:pt x="10582668" y="6267640"/>
                </a:cubicBezTo>
                <a:cubicBezTo>
                  <a:pt x="10582849" y="6255743"/>
                  <a:pt x="10573351" y="6245952"/>
                  <a:pt x="10561452" y="6245771"/>
                </a:cubicBezTo>
                <a:cubicBezTo>
                  <a:pt x="10561312" y="6245769"/>
                  <a:pt x="10561170" y="6245769"/>
                  <a:pt x="10561027" y="6245769"/>
                </a:cubicBezTo>
                <a:close/>
                <a:moveTo>
                  <a:pt x="0" y="0"/>
                </a:moveTo>
                <a:lnTo>
                  <a:pt x="12191997" y="0"/>
                </a:lnTo>
                <a:lnTo>
                  <a:pt x="12191997" y="6857998"/>
                </a:lnTo>
                <a:lnTo>
                  <a:pt x="0" y="6857998"/>
                </a:lnTo>
                <a:close/>
              </a:path>
            </a:pathLst>
          </a:custGeom>
          <a:solidFill>
            <a:srgbClr val="FF634F"/>
          </a:solidFill>
        </p:spPr>
        <p:txBody>
          <a:bodyPr wrap="square" lIns="720000" tIns="360000" rIns="360000">
            <a:noAutofit/>
          </a:bodyPr>
          <a:lstStyle>
            <a:lvl1pPr marL="0" indent="0"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sv-SE"/>
              <a:t>Klicka på ramen för att byta färg på bakgrunden.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862641"/>
            <a:ext cx="12192000" cy="5130860"/>
          </a:xfrm>
          <a:noFill/>
          <a:ln>
            <a:noFill/>
          </a:ln>
        </p:spPr>
        <p:txBody>
          <a:bodyPr lIns="684000" rIns="684000" anchor="ctr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A7D8C42E-DE01-4BB7-ADEF-9121CB84292B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0438144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_innehåll fär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tshållare för text 25">
            <a:extLst>
              <a:ext uri="{FF2B5EF4-FFF2-40B4-BE49-F238E27FC236}">
                <a16:creationId xmlns:a16="http://schemas.microsoft.com/office/drawing/2014/main" id="{5779EB62-7BE3-424F-BE01-4222B3DF54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" y="2"/>
            <a:ext cx="12191997" cy="6857998"/>
          </a:xfrm>
          <a:custGeom>
            <a:avLst/>
            <a:gdLst>
              <a:gd name="connsiteX0" fmla="*/ 11207591 w 12191997"/>
              <a:gd name="connsiteY0" fmla="*/ 6424448 h 6857998"/>
              <a:gd name="connsiteX1" fmla="*/ 11193542 w 12191997"/>
              <a:gd name="connsiteY1" fmla="*/ 6463789 h 6857998"/>
              <a:gd name="connsiteX2" fmla="*/ 11263268 w 12191997"/>
              <a:gd name="connsiteY2" fmla="*/ 6463789 h 6857998"/>
              <a:gd name="connsiteX3" fmla="*/ 11249527 w 12191997"/>
              <a:gd name="connsiteY3" fmla="*/ 6424448 h 6857998"/>
              <a:gd name="connsiteX4" fmla="*/ 10418711 w 12191997"/>
              <a:gd name="connsiteY4" fmla="*/ 6380840 h 6857998"/>
              <a:gd name="connsiteX5" fmla="*/ 10418711 w 12191997"/>
              <a:gd name="connsiteY5" fmla="*/ 6419066 h 6857998"/>
              <a:gd name="connsiteX6" fmla="*/ 10473773 w 12191997"/>
              <a:gd name="connsiteY6" fmla="*/ 6419066 h 6857998"/>
              <a:gd name="connsiteX7" fmla="*/ 10473773 w 12191997"/>
              <a:gd name="connsiteY7" fmla="*/ 6380840 h 6857998"/>
              <a:gd name="connsiteX8" fmla="*/ 10227925 w 12191997"/>
              <a:gd name="connsiteY8" fmla="*/ 6380840 h 6857998"/>
              <a:gd name="connsiteX9" fmla="*/ 10227925 w 12191997"/>
              <a:gd name="connsiteY9" fmla="*/ 6418279 h 6857998"/>
              <a:gd name="connsiteX10" fmla="*/ 10328036 w 12191997"/>
              <a:gd name="connsiteY10" fmla="*/ 6418279 h 6857998"/>
              <a:gd name="connsiteX11" fmla="*/ 10327556 w 12191997"/>
              <a:gd name="connsiteY11" fmla="*/ 6380840 h 6857998"/>
              <a:gd name="connsiteX12" fmla="*/ 10009655 w 12191997"/>
              <a:gd name="connsiteY12" fmla="*/ 6380840 h 6857998"/>
              <a:gd name="connsiteX13" fmla="*/ 10009655 w 12191997"/>
              <a:gd name="connsiteY13" fmla="*/ 6418279 h 6857998"/>
              <a:gd name="connsiteX14" fmla="*/ 10109767 w 12191997"/>
              <a:gd name="connsiteY14" fmla="*/ 6418279 h 6857998"/>
              <a:gd name="connsiteX15" fmla="*/ 10109228 w 12191997"/>
              <a:gd name="connsiteY15" fmla="*/ 6380840 h 6857998"/>
              <a:gd name="connsiteX16" fmla="*/ 11620395 w 12191997"/>
              <a:gd name="connsiteY16" fmla="*/ 6378169 h 6857998"/>
              <a:gd name="connsiteX17" fmla="*/ 11620395 w 12191997"/>
              <a:gd name="connsiteY17" fmla="*/ 6416165 h 6857998"/>
              <a:gd name="connsiteX18" fmla="*/ 11679397 w 12191997"/>
              <a:gd name="connsiteY18" fmla="*/ 6416165 h 6857998"/>
              <a:gd name="connsiteX19" fmla="*/ 11679397 w 12191997"/>
              <a:gd name="connsiteY19" fmla="*/ 6378169 h 6857998"/>
              <a:gd name="connsiteX20" fmla="*/ 11430800 w 12191997"/>
              <a:gd name="connsiteY20" fmla="*/ 6378169 h 6857998"/>
              <a:gd name="connsiteX21" fmla="*/ 11430800 w 12191997"/>
              <a:gd name="connsiteY21" fmla="*/ 6415627 h 6857998"/>
              <a:gd name="connsiteX22" fmla="*/ 11531315 w 12191997"/>
              <a:gd name="connsiteY22" fmla="*/ 6415627 h 6857998"/>
              <a:gd name="connsiteX23" fmla="*/ 11529893 w 12191997"/>
              <a:gd name="connsiteY23" fmla="*/ 6378169 h 6857998"/>
              <a:gd name="connsiteX24" fmla="*/ 10965683 w 12191997"/>
              <a:gd name="connsiteY24" fmla="*/ 6378169 h 6857998"/>
              <a:gd name="connsiteX25" fmla="*/ 10965683 w 12191997"/>
              <a:gd name="connsiteY25" fmla="*/ 6416165 h 6857998"/>
              <a:gd name="connsiteX26" fmla="*/ 11020956 w 12191997"/>
              <a:gd name="connsiteY26" fmla="*/ 6416165 h 6857998"/>
              <a:gd name="connsiteX27" fmla="*/ 11020956 w 12191997"/>
              <a:gd name="connsiteY27" fmla="*/ 6378169 h 6857998"/>
              <a:gd name="connsiteX28" fmla="*/ 11724677 w 12191997"/>
              <a:gd name="connsiteY28" fmla="*/ 6321973 h 6857998"/>
              <a:gd name="connsiteX29" fmla="*/ 11724677 w 12191997"/>
              <a:gd name="connsiteY29" fmla="*/ 6490984 h 6857998"/>
              <a:gd name="connsiteX30" fmla="*/ 11767593 w 12191997"/>
              <a:gd name="connsiteY30" fmla="*/ 6490984 h 6857998"/>
              <a:gd name="connsiteX31" fmla="*/ 11767593 w 12191997"/>
              <a:gd name="connsiteY31" fmla="*/ 6390450 h 6857998"/>
              <a:gd name="connsiteX32" fmla="*/ 9614514 w 12191997"/>
              <a:gd name="connsiteY32" fmla="*/ 6309634 h 6857998"/>
              <a:gd name="connsiteX33" fmla="*/ 9614514 w 12191997"/>
              <a:gd name="connsiteY33" fmla="*/ 6478222 h 6857998"/>
              <a:gd name="connsiteX34" fmla="*/ 9655662 w 12191997"/>
              <a:gd name="connsiteY34" fmla="*/ 6445089 h 6857998"/>
              <a:gd name="connsiteX35" fmla="*/ 9655662 w 12191997"/>
              <a:gd name="connsiteY35" fmla="*/ 6410360 h 6857998"/>
              <a:gd name="connsiteX36" fmla="*/ 9655662 w 12191997"/>
              <a:gd name="connsiteY36" fmla="*/ 6374825 h 6857998"/>
              <a:gd name="connsiteX37" fmla="*/ 9655662 w 12191997"/>
              <a:gd name="connsiteY37" fmla="*/ 6344689 h 6857998"/>
              <a:gd name="connsiteX38" fmla="*/ 9620183 w 12191997"/>
              <a:gd name="connsiteY38" fmla="*/ 6297238 h 6857998"/>
              <a:gd name="connsiteX39" fmla="*/ 9662234 w 12191997"/>
              <a:gd name="connsiteY39" fmla="*/ 6333004 h 6857998"/>
              <a:gd name="connsiteX40" fmla="*/ 9676668 w 12191997"/>
              <a:gd name="connsiteY40" fmla="*/ 6333004 h 6857998"/>
              <a:gd name="connsiteX41" fmla="*/ 9701114 w 12191997"/>
              <a:gd name="connsiteY41" fmla="*/ 6353780 h 6857998"/>
              <a:gd name="connsiteX42" fmla="*/ 9677206 w 12191997"/>
              <a:gd name="connsiteY42" fmla="*/ 6374863 h 6857998"/>
              <a:gd name="connsiteX43" fmla="*/ 9668827 w 12191997"/>
              <a:gd name="connsiteY43" fmla="*/ 6374863 h 6857998"/>
              <a:gd name="connsiteX44" fmla="*/ 9668827 w 12191997"/>
              <a:gd name="connsiteY44" fmla="*/ 6410361 h 6857998"/>
              <a:gd name="connsiteX45" fmla="*/ 9683664 w 12191997"/>
              <a:gd name="connsiteY45" fmla="*/ 6410361 h 6857998"/>
              <a:gd name="connsiteX46" fmla="*/ 9710455 w 12191997"/>
              <a:gd name="connsiteY46" fmla="*/ 6433039 h 6857998"/>
              <a:gd name="connsiteX47" fmla="*/ 9683664 w 12191997"/>
              <a:gd name="connsiteY47" fmla="*/ 6455736 h 6857998"/>
              <a:gd name="connsiteX48" fmla="*/ 9662196 w 12191997"/>
              <a:gd name="connsiteY48" fmla="*/ 6455736 h 6857998"/>
              <a:gd name="connsiteX49" fmla="*/ 9618396 w 12191997"/>
              <a:gd name="connsiteY49" fmla="*/ 6490984 h 6857998"/>
              <a:gd name="connsiteX50" fmla="*/ 9692696 w 12191997"/>
              <a:gd name="connsiteY50" fmla="*/ 6490984 h 6857998"/>
              <a:gd name="connsiteX51" fmla="*/ 9753371 w 12191997"/>
              <a:gd name="connsiteY51" fmla="*/ 6436056 h 6857998"/>
              <a:gd name="connsiteX52" fmla="*/ 9718488 w 12191997"/>
              <a:gd name="connsiteY52" fmla="*/ 6390680 h 6857998"/>
              <a:gd name="connsiteX53" fmla="*/ 9743473 w 12191997"/>
              <a:gd name="connsiteY53" fmla="*/ 6349129 h 6857998"/>
              <a:gd name="connsiteX54" fmla="*/ 9680050 w 12191997"/>
              <a:gd name="connsiteY54" fmla="*/ 6297238 h 6857998"/>
              <a:gd name="connsiteX55" fmla="*/ 11724677 w 12191997"/>
              <a:gd name="connsiteY55" fmla="*/ 6297219 h 6857998"/>
              <a:gd name="connsiteX56" fmla="*/ 11767593 w 12191997"/>
              <a:gd name="connsiteY56" fmla="*/ 6365696 h 6857998"/>
              <a:gd name="connsiteX57" fmla="*/ 11846160 w 12191997"/>
              <a:gd name="connsiteY57" fmla="*/ 6490984 h 6857998"/>
              <a:gd name="connsiteX58" fmla="*/ 11891805 w 12191997"/>
              <a:gd name="connsiteY58" fmla="*/ 6490984 h 6857998"/>
              <a:gd name="connsiteX59" fmla="*/ 11891805 w 12191997"/>
              <a:gd name="connsiteY59" fmla="*/ 6297219 h 6857998"/>
              <a:gd name="connsiteX60" fmla="*/ 11848562 w 12191997"/>
              <a:gd name="connsiteY60" fmla="*/ 6297219 h 6857998"/>
              <a:gd name="connsiteX61" fmla="*/ 11848562 w 12191997"/>
              <a:gd name="connsiteY61" fmla="*/ 6413148 h 6857998"/>
              <a:gd name="connsiteX62" fmla="*/ 11777721 w 12191997"/>
              <a:gd name="connsiteY62" fmla="*/ 6297219 h 6857998"/>
              <a:gd name="connsiteX63" fmla="*/ 11564083 w 12191997"/>
              <a:gd name="connsiteY63" fmla="*/ 6297219 h 6857998"/>
              <a:gd name="connsiteX64" fmla="*/ 11564083 w 12191997"/>
              <a:gd name="connsiteY64" fmla="*/ 6490984 h 6857998"/>
              <a:gd name="connsiteX65" fmla="*/ 11687084 w 12191997"/>
              <a:gd name="connsiteY65" fmla="*/ 6490984 h 6857998"/>
              <a:gd name="connsiteX66" fmla="*/ 11687084 w 12191997"/>
              <a:gd name="connsiteY66" fmla="*/ 6449990 h 6857998"/>
              <a:gd name="connsiteX67" fmla="*/ 11607268 w 12191997"/>
              <a:gd name="connsiteY67" fmla="*/ 6449990 h 6857998"/>
              <a:gd name="connsiteX68" fmla="*/ 11607268 w 12191997"/>
              <a:gd name="connsiteY68" fmla="*/ 6337925 h 6857998"/>
              <a:gd name="connsiteX69" fmla="*/ 11687084 w 12191997"/>
              <a:gd name="connsiteY69" fmla="*/ 6337925 h 6857998"/>
              <a:gd name="connsiteX70" fmla="*/ 11687084 w 12191997"/>
              <a:gd name="connsiteY70" fmla="*/ 6297219 h 6857998"/>
              <a:gd name="connsiteX71" fmla="*/ 11219065 w 12191997"/>
              <a:gd name="connsiteY71" fmla="*/ 6297219 h 6857998"/>
              <a:gd name="connsiteX72" fmla="*/ 11286677 w 12191997"/>
              <a:gd name="connsiteY72" fmla="*/ 6490984 h 6857998"/>
              <a:gd name="connsiteX73" fmla="*/ 11333687 w 12191997"/>
              <a:gd name="connsiteY73" fmla="*/ 6490984 h 6857998"/>
              <a:gd name="connsiteX74" fmla="*/ 11261539 w 12191997"/>
              <a:gd name="connsiteY74" fmla="*/ 6297219 h 6857998"/>
              <a:gd name="connsiteX75" fmla="*/ 10909275 w 12191997"/>
              <a:gd name="connsiteY75" fmla="*/ 6297219 h 6857998"/>
              <a:gd name="connsiteX76" fmla="*/ 10909352 w 12191997"/>
              <a:gd name="connsiteY76" fmla="*/ 6490984 h 6857998"/>
              <a:gd name="connsiteX77" fmla="*/ 11032353 w 12191997"/>
              <a:gd name="connsiteY77" fmla="*/ 6490984 h 6857998"/>
              <a:gd name="connsiteX78" fmla="*/ 11032353 w 12191997"/>
              <a:gd name="connsiteY78" fmla="*/ 6449990 h 6857998"/>
              <a:gd name="connsiteX79" fmla="*/ 10952479 w 12191997"/>
              <a:gd name="connsiteY79" fmla="*/ 6449990 h 6857998"/>
              <a:gd name="connsiteX80" fmla="*/ 10952479 w 12191997"/>
              <a:gd name="connsiteY80" fmla="*/ 6337925 h 6857998"/>
              <a:gd name="connsiteX81" fmla="*/ 11032276 w 12191997"/>
              <a:gd name="connsiteY81" fmla="*/ 6337925 h 6857998"/>
              <a:gd name="connsiteX82" fmla="*/ 11032276 w 12191997"/>
              <a:gd name="connsiteY82" fmla="*/ 6297219 h 6857998"/>
              <a:gd name="connsiteX83" fmla="*/ 10792347 w 12191997"/>
              <a:gd name="connsiteY83" fmla="*/ 6297219 h 6857998"/>
              <a:gd name="connsiteX84" fmla="*/ 10792347 w 12191997"/>
              <a:gd name="connsiteY84" fmla="*/ 6333735 h 6857998"/>
              <a:gd name="connsiteX85" fmla="*/ 10808222 w 12191997"/>
              <a:gd name="connsiteY85" fmla="*/ 6333735 h 6857998"/>
              <a:gd name="connsiteX86" fmla="*/ 10835551 w 12191997"/>
              <a:gd name="connsiteY86" fmla="*/ 6356798 h 6857998"/>
              <a:gd name="connsiteX87" fmla="*/ 10808222 w 12191997"/>
              <a:gd name="connsiteY87" fmla="*/ 6379860 h 6857998"/>
              <a:gd name="connsiteX88" fmla="*/ 10792347 w 12191997"/>
              <a:gd name="connsiteY88" fmla="*/ 6379860 h 6857998"/>
              <a:gd name="connsiteX89" fmla="*/ 10792347 w 12191997"/>
              <a:gd name="connsiteY89" fmla="*/ 6416165 h 6857998"/>
              <a:gd name="connsiteX90" fmla="*/ 10798112 w 12191997"/>
              <a:gd name="connsiteY90" fmla="*/ 6416165 h 6857998"/>
              <a:gd name="connsiteX91" fmla="*/ 10803571 w 12191997"/>
              <a:gd name="connsiteY91" fmla="*/ 6416050 h 6857998"/>
              <a:gd name="connsiteX92" fmla="*/ 10841547 w 12191997"/>
              <a:gd name="connsiteY92" fmla="*/ 6491003 h 6857998"/>
              <a:gd name="connsiteX93" fmla="*/ 10889056 w 12191997"/>
              <a:gd name="connsiteY93" fmla="*/ 6491003 h 6857998"/>
              <a:gd name="connsiteX94" fmla="*/ 10845641 w 12191997"/>
              <a:gd name="connsiteY94" fmla="*/ 6408247 h 6857998"/>
              <a:gd name="connsiteX95" fmla="*/ 10879274 w 12191997"/>
              <a:gd name="connsiteY95" fmla="*/ 6356548 h 6857998"/>
              <a:gd name="connsiteX96" fmla="*/ 10816409 w 12191997"/>
              <a:gd name="connsiteY96" fmla="*/ 6297219 h 6857998"/>
              <a:gd name="connsiteX97" fmla="*/ 10736016 w 12191997"/>
              <a:gd name="connsiteY97" fmla="*/ 6297219 h 6857998"/>
              <a:gd name="connsiteX98" fmla="*/ 10736093 w 12191997"/>
              <a:gd name="connsiteY98" fmla="*/ 6490888 h 6857998"/>
              <a:gd name="connsiteX99" fmla="*/ 10779278 w 12191997"/>
              <a:gd name="connsiteY99" fmla="*/ 6490888 h 6857998"/>
              <a:gd name="connsiteX100" fmla="*/ 10779278 w 12191997"/>
              <a:gd name="connsiteY100" fmla="*/ 6297219 h 6857998"/>
              <a:gd name="connsiteX101" fmla="*/ 9875872 w 12191997"/>
              <a:gd name="connsiteY101" fmla="*/ 6297219 h 6857998"/>
              <a:gd name="connsiteX102" fmla="*/ 9843065 w 12191997"/>
              <a:gd name="connsiteY102" fmla="*/ 6363659 h 6857998"/>
              <a:gd name="connsiteX103" fmla="*/ 9863726 w 12191997"/>
              <a:gd name="connsiteY103" fmla="*/ 6406056 h 6857998"/>
              <a:gd name="connsiteX104" fmla="*/ 9923977 w 12191997"/>
              <a:gd name="connsiteY104" fmla="*/ 6297219 h 6857998"/>
              <a:gd name="connsiteX105" fmla="*/ 9745529 w 12191997"/>
              <a:gd name="connsiteY105" fmla="*/ 6297219 h 6857998"/>
              <a:gd name="connsiteX106" fmla="*/ 9812795 w 12191997"/>
              <a:gd name="connsiteY106" fmla="*/ 6420220 h 6857998"/>
              <a:gd name="connsiteX107" fmla="*/ 9812795 w 12191997"/>
              <a:gd name="connsiteY107" fmla="*/ 6491061 h 6857998"/>
              <a:gd name="connsiteX108" fmla="*/ 9855980 w 12191997"/>
              <a:gd name="connsiteY108" fmla="*/ 6491061 h 6857998"/>
              <a:gd name="connsiteX109" fmla="*/ 9855980 w 12191997"/>
              <a:gd name="connsiteY109" fmla="*/ 6420105 h 6857998"/>
              <a:gd name="connsiteX110" fmla="*/ 9835704 w 12191997"/>
              <a:gd name="connsiteY110" fmla="*/ 6378573 h 6857998"/>
              <a:gd name="connsiteX111" fmla="*/ 9835704 w 12191997"/>
              <a:gd name="connsiteY111" fmla="*/ 6378707 h 6857998"/>
              <a:gd name="connsiteX112" fmla="*/ 9796075 w 12191997"/>
              <a:gd name="connsiteY112" fmla="*/ 6297219 h 6857998"/>
              <a:gd name="connsiteX113" fmla="*/ 11045479 w 12191997"/>
              <a:gd name="connsiteY113" fmla="*/ 6297199 h 6857998"/>
              <a:gd name="connsiteX114" fmla="*/ 11045479 w 12191997"/>
              <a:gd name="connsiteY114" fmla="*/ 6337924 h 6857998"/>
              <a:gd name="connsiteX115" fmla="*/ 11084590 w 12191997"/>
              <a:gd name="connsiteY115" fmla="*/ 6337924 h 6857998"/>
              <a:gd name="connsiteX116" fmla="*/ 11084590 w 12191997"/>
              <a:gd name="connsiteY116" fmla="*/ 6490983 h 6857998"/>
              <a:gd name="connsiteX117" fmla="*/ 11127775 w 12191997"/>
              <a:gd name="connsiteY117" fmla="*/ 6490983 h 6857998"/>
              <a:gd name="connsiteX118" fmla="*/ 11127775 w 12191997"/>
              <a:gd name="connsiteY118" fmla="*/ 6337924 h 6857998"/>
              <a:gd name="connsiteX119" fmla="*/ 11177379 w 12191997"/>
              <a:gd name="connsiteY119" fmla="*/ 6337924 h 6857998"/>
              <a:gd name="connsiteX120" fmla="*/ 11177379 w 12191997"/>
              <a:gd name="connsiteY120" fmla="*/ 6297199 h 6857998"/>
              <a:gd name="connsiteX121" fmla="*/ 10362111 w 12191997"/>
              <a:gd name="connsiteY121" fmla="*/ 6296565 h 6857998"/>
              <a:gd name="connsiteX122" fmla="*/ 10362111 w 12191997"/>
              <a:gd name="connsiteY122" fmla="*/ 6490330 h 6857998"/>
              <a:gd name="connsiteX123" fmla="*/ 10405565 w 12191997"/>
              <a:gd name="connsiteY123" fmla="*/ 6490330 h 6857998"/>
              <a:gd name="connsiteX124" fmla="*/ 10405565 w 12191997"/>
              <a:gd name="connsiteY124" fmla="*/ 6337559 h 6857998"/>
              <a:gd name="connsiteX125" fmla="*/ 10486112 w 12191997"/>
              <a:gd name="connsiteY125" fmla="*/ 6337559 h 6857998"/>
              <a:gd name="connsiteX126" fmla="*/ 10486112 w 12191997"/>
              <a:gd name="connsiteY126" fmla="*/ 6296565 h 6857998"/>
              <a:gd name="connsiteX127" fmla="*/ 10596717 w 12191997"/>
              <a:gd name="connsiteY127" fmla="*/ 6293355 h 6857998"/>
              <a:gd name="connsiteX128" fmla="*/ 10502967 w 12191997"/>
              <a:gd name="connsiteY128" fmla="*/ 6394235 h 6857998"/>
              <a:gd name="connsiteX129" fmla="*/ 10603809 w 12191997"/>
              <a:gd name="connsiteY129" fmla="*/ 6495077 h 6857998"/>
              <a:gd name="connsiteX130" fmla="*/ 10675995 w 12191997"/>
              <a:gd name="connsiteY130" fmla="*/ 6466114 h 6857998"/>
              <a:gd name="connsiteX131" fmla="*/ 10644226 w 12191997"/>
              <a:gd name="connsiteY131" fmla="*/ 6435940 h 6857998"/>
              <a:gd name="connsiteX132" fmla="*/ 10603809 w 12191997"/>
              <a:gd name="connsiteY132" fmla="*/ 6452450 h 6857998"/>
              <a:gd name="connsiteX133" fmla="*/ 10547786 w 12191997"/>
              <a:gd name="connsiteY133" fmla="*/ 6393966 h 6857998"/>
              <a:gd name="connsiteX134" fmla="*/ 10596717 w 12191997"/>
              <a:gd name="connsiteY134" fmla="*/ 6335637 h 6857998"/>
              <a:gd name="connsiteX135" fmla="*/ 10609863 w 12191997"/>
              <a:gd name="connsiteY135" fmla="*/ 6293298 h 6857998"/>
              <a:gd name="connsiteX136" fmla="*/ 10609863 w 12191997"/>
              <a:gd name="connsiteY136" fmla="*/ 6335579 h 6857998"/>
              <a:gd name="connsiteX137" fmla="*/ 10659582 w 12191997"/>
              <a:gd name="connsiteY137" fmla="*/ 6394024 h 6857998"/>
              <a:gd name="connsiteX138" fmla="*/ 10652106 w 12191997"/>
              <a:gd name="connsiteY138" fmla="*/ 6425370 h 6857998"/>
              <a:gd name="connsiteX139" fmla="*/ 10684644 w 12191997"/>
              <a:gd name="connsiteY139" fmla="*/ 6456236 h 6857998"/>
              <a:gd name="connsiteX140" fmla="*/ 10704401 w 12191997"/>
              <a:gd name="connsiteY140" fmla="*/ 6394293 h 6857998"/>
              <a:gd name="connsiteX141" fmla="*/ 10609863 w 12191997"/>
              <a:gd name="connsiteY141" fmla="*/ 6293298 h 6857998"/>
              <a:gd name="connsiteX142" fmla="*/ 11438315 w 12191997"/>
              <a:gd name="connsiteY142" fmla="*/ 6293106 h 6857998"/>
              <a:gd name="connsiteX143" fmla="*/ 11338011 w 12191997"/>
              <a:gd name="connsiteY143" fmla="*/ 6394236 h 6857998"/>
              <a:gd name="connsiteX144" fmla="*/ 11439410 w 12191997"/>
              <a:gd name="connsiteY144" fmla="*/ 6495078 h 6857998"/>
              <a:gd name="connsiteX145" fmla="*/ 11527452 w 12191997"/>
              <a:gd name="connsiteY145" fmla="*/ 6434038 h 6857998"/>
              <a:gd name="connsiteX146" fmla="*/ 11528971 w 12191997"/>
              <a:gd name="connsiteY146" fmla="*/ 6428772 h 6857998"/>
              <a:gd name="connsiteX147" fmla="*/ 11485670 w 12191997"/>
              <a:gd name="connsiteY147" fmla="*/ 6428772 h 6857998"/>
              <a:gd name="connsiteX148" fmla="*/ 11439372 w 12191997"/>
              <a:gd name="connsiteY148" fmla="*/ 6454910 h 6857998"/>
              <a:gd name="connsiteX149" fmla="*/ 11382253 w 12191997"/>
              <a:gd name="connsiteY149" fmla="*/ 6394236 h 6857998"/>
              <a:gd name="connsiteX150" fmla="*/ 11438276 w 12191997"/>
              <a:gd name="connsiteY150" fmla="*/ 6333562 h 6857998"/>
              <a:gd name="connsiteX151" fmla="*/ 11481826 w 12191997"/>
              <a:gd name="connsiteY151" fmla="*/ 6356721 h 6857998"/>
              <a:gd name="connsiteX152" fmla="*/ 11522878 w 12191997"/>
              <a:gd name="connsiteY152" fmla="*/ 6340423 h 6857998"/>
              <a:gd name="connsiteX153" fmla="*/ 11438315 w 12191997"/>
              <a:gd name="connsiteY153" fmla="*/ 6293106 h 6857998"/>
              <a:gd name="connsiteX154" fmla="*/ 10235536 w 12191997"/>
              <a:gd name="connsiteY154" fmla="*/ 6293106 h 6857998"/>
              <a:gd name="connsiteX155" fmla="*/ 10135232 w 12191997"/>
              <a:gd name="connsiteY155" fmla="*/ 6394236 h 6857998"/>
              <a:gd name="connsiteX156" fmla="*/ 10236631 w 12191997"/>
              <a:gd name="connsiteY156" fmla="*/ 6495078 h 6857998"/>
              <a:gd name="connsiteX157" fmla="*/ 10324673 w 12191997"/>
              <a:gd name="connsiteY157" fmla="*/ 6434038 h 6857998"/>
              <a:gd name="connsiteX158" fmla="*/ 10325403 w 12191997"/>
              <a:gd name="connsiteY158" fmla="*/ 6431444 h 6857998"/>
              <a:gd name="connsiteX159" fmla="*/ 10281604 w 12191997"/>
              <a:gd name="connsiteY159" fmla="*/ 6431444 h 6857998"/>
              <a:gd name="connsiteX160" fmla="*/ 10236554 w 12191997"/>
              <a:gd name="connsiteY160" fmla="*/ 6454910 h 6857998"/>
              <a:gd name="connsiteX161" fmla="*/ 10179416 w 12191997"/>
              <a:gd name="connsiteY161" fmla="*/ 6394236 h 6857998"/>
              <a:gd name="connsiteX162" fmla="*/ 10235459 w 12191997"/>
              <a:gd name="connsiteY162" fmla="*/ 6333562 h 6857998"/>
              <a:gd name="connsiteX163" fmla="*/ 10279662 w 12191997"/>
              <a:gd name="connsiteY163" fmla="*/ 6357739 h 6857998"/>
              <a:gd name="connsiteX164" fmla="*/ 10320637 w 12191997"/>
              <a:gd name="connsiteY164" fmla="*/ 6341461 h 6857998"/>
              <a:gd name="connsiteX165" fmla="*/ 10235536 w 12191997"/>
              <a:gd name="connsiteY165" fmla="*/ 6293106 h 6857998"/>
              <a:gd name="connsiteX166" fmla="*/ 10017170 w 12191997"/>
              <a:gd name="connsiteY166" fmla="*/ 6293106 h 6857998"/>
              <a:gd name="connsiteX167" fmla="*/ 9916866 w 12191997"/>
              <a:gd name="connsiteY167" fmla="*/ 6394236 h 6857998"/>
              <a:gd name="connsiteX168" fmla="*/ 10018265 w 12191997"/>
              <a:gd name="connsiteY168" fmla="*/ 6495078 h 6857998"/>
              <a:gd name="connsiteX169" fmla="*/ 10106326 w 12191997"/>
              <a:gd name="connsiteY169" fmla="*/ 6434038 h 6857998"/>
              <a:gd name="connsiteX170" fmla="*/ 10107057 w 12191997"/>
              <a:gd name="connsiteY170" fmla="*/ 6431444 h 6857998"/>
              <a:gd name="connsiteX171" fmla="*/ 10063276 w 12191997"/>
              <a:gd name="connsiteY171" fmla="*/ 6431444 h 6857998"/>
              <a:gd name="connsiteX172" fmla="*/ 10018208 w 12191997"/>
              <a:gd name="connsiteY172" fmla="*/ 6454910 h 6857998"/>
              <a:gd name="connsiteX173" fmla="*/ 9961089 w 12191997"/>
              <a:gd name="connsiteY173" fmla="*/ 6394236 h 6857998"/>
              <a:gd name="connsiteX174" fmla="*/ 10017112 w 12191997"/>
              <a:gd name="connsiteY174" fmla="*/ 6333562 h 6857998"/>
              <a:gd name="connsiteX175" fmla="*/ 10061316 w 12191997"/>
              <a:gd name="connsiteY175" fmla="*/ 6357739 h 6857998"/>
              <a:gd name="connsiteX176" fmla="*/ 10102290 w 12191997"/>
              <a:gd name="connsiteY176" fmla="*/ 6341461 h 6857998"/>
              <a:gd name="connsiteX177" fmla="*/ 10017170 w 12191997"/>
              <a:gd name="connsiteY177" fmla="*/ 6293106 h 6857998"/>
              <a:gd name="connsiteX178" fmla="*/ 10646340 w 12191997"/>
              <a:gd name="connsiteY178" fmla="*/ 6245769 h 6857998"/>
              <a:gd name="connsiteX179" fmla="*/ 10624996 w 12191997"/>
              <a:gd name="connsiteY179" fmla="*/ 6266704 h 6857998"/>
              <a:gd name="connsiteX180" fmla="*/ 10625007 w 12191997"/>
              <a:gd name="connsiteY180" fmla="*/ 6267640 h 6857998"/>
              <a:gd name="connsiteX181" fmla="*/ 10645189 w 12191997"/>
              <a:gd name="connsiteY181" fmla="*/ 6288693 h 6857998"/>
              <a:gd name="connsiteX182" fmla="*/ 10646340 w 12191997"/>
              <a:gd name="connsiteY182" fmla="*/ 6288685 h 6857998"/>
              <a:gd name="connsiteX183" fmla="*/ 10646379 w 12191997"/>
              <a:gd name="connsiteY183" fmla="*/ 6288685 h 6857998"/>
              <a:gd name="connsiteX184" fmla="*/ 10668231 w 12191997"/>
              <a:gd name="connsiteY184" fmla="*/ 6267640 h 6857998"/>
              <a:gd name="connsiteX185" fmla="*/ 10646940 w 12191997"/>
              <a:gd name="connsiteY185" fmla="*/ 6245769 h 6857998"/>
              <a:gd name="connsiteX186" fmla="*/ 10646340 w 12191997"/>
              <a:gd name="connsiteY186" fmla="*/ 6245769 h 6857998"/>
              <a:gd name="connsiteX187" fmla="*/ 10561027 w 12191997"/>
              <a:gd name="connsiteY187" fmla="*/ 6245769 h 6857998"/>
              <a:gd name="connsiteX188" fmla="*/ 10539702 w 12191997"/>
              <a:gd name="connsiteY188" fmla="*/ 6266724 h 6857998"/>
              <a:gd name="connsiteX189" fmla="*/ 10539714 w 12191997"/>
              <a:gd name="connsiteY189" fmla="*/ 6267640 h 6857998"/>
              <a:gd name="connsiteX190" fmla="*/ 10559857 w 12191997"/>
              <a:gd name="connsiteY190" fmla="*/ 6288693 h 6857998"/>
              <a:gd name="connsiteX191" fmla="*/ 10561027 w 12191997"/>
              <a:gd name="connsiteY191" fmla="*/ 6288685 h 6857998"/>
              <a:gd name="connsiteX192" fmla="*/ 10561066 w 12191997"/>
              <a:gd name="connsiteY192" fmla="*/ 6288685 h 6857998"/>
              <a:gd name="connsiteX193" fmla="*/ 10582660 w 12191997"/>
              <a:gd name="connsiteY193" fmla="*/ 6268283 h 6857998"/>
              <a:gd name="connsiteX194" fmla="*/ 10582668 w 12191997"/>
              <a:gd name="connsiteY194" fmla="*/ 6267640 h 6857998"/>
              <a:gd name="connsiteX195" fmla="*/ 10561452 w 12191997"/>
              <a:gd name="connsiteY195" fmla="*/ 6245771 h 6857998"/>
              <a:gd name="connsiteX196" fmla="*/ 10561027 w 12191997"/>
              <a:gd name="connsiteY196" fmla="*/ 6245769 h 6857998"/>
              <a:gd name="connsiteX197" fmla="*/ 0 w 12191997"/>
              <a:gd name="connsiteY197" fmla="*/ 0 h 6857998"/>
              <a:gd name="connsiteX198" fmla="*/ 12191997 w 12191997"/>
              <a:gd name="connsiteY198" fmla="*/ 0 h 6857998"/>
              <a:gd name="connsiteX199" fmla="*/ 12191997 w 12191997"/>
              <a:gd name="connsiteY199" fmla="*/ 6857998 h 6857998"/>
              <a:gd name="connsiteX200" fmla="*/ 0 w 12191997"/>
              <a:gd name="connsiteY200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12191997" h="6857998">
                <a:moveTo>
                  <a:pt x="11207591" y="6424448"/>
                </a:moveTo>
                <a:lnTo>
                  <a:pt x="11193542" y="6463789"/>
                </a:lnTo>
                <a:lnTo>
                  <a:pt x="11263268" y="6463789"/>
                </a:lnTo>
                <a:lnTo>
                  <a:pt x="11249527" y="6424448"/>
                </a:lnTo>
                <a:close/>
                <a:moveTo>
                  <a:pt x="10418711" y="6380840"/>
                </a:moveTo>
                <a:lnTo>
                  <a:pt x="10418711" y="6419066"/>
                </a:lnTo>
                <a:lnTo>
                  <a:pt x="10473773" y="6419066"/>
                </a:lnTo>
                <a:lnTo>
                  <a:pt x="10473773" y="6380840"/>
                </a:lnTo>
                <a:close/>
                <a:moveTo>
                  <a:pt x="10227925" y="6380840"/>
                </a:moveTo>
                <a:lnTo>
                  <a:pt x="10227925" y="6418279"/>
                </a:lnTo>
                <a:lnTo>
                  <a:pt x="10328036" y="6418279"/>
                </a:lnTo>
                <a:cubicBezTo>
                  <a:pt x="10329689" y="6405842"/>
                  <a:pt x="10329528" y="6393231"/>
                  <a:pt x="10327556" y="6380840"/>
                </a:cubicBezTo>
                <a:close/>
                <a:moveTo>
                  <a:pt x="10009655" y="6380840"/>
                </a:moveTo>
                <a:lnTo>
                  <a:pt x="10009655" y="6418279"/>
                </a:lnTo>
                <a:lnTo>
                  <a:pt x="10109767" y="6418279"/>
                </a:lnTo>
                <a:cubicBezTo>
                  <a:pt x="10111400" y="6405839"/>
                  <a:pt x="10111220" y="6393228"/>
                  <a:pt x="10109228" y="6380840"/>
                </a:cubicBezTo>
                <a:close/>
                <a:moveTo>
                  <a:pt x="11620395" y="6378169"/>
                </a:moveTo>
                <a:lnTo>
                  <a:pt x="11620395" y="6416165"/>
                </a:lnTo>
                <a:lnTo>
                  <a:pt x="11679397" y="6416165"/>
                </a:lnTo>
                <a:lnTo>
                  <a:pt x="11679397" y="6378169"/>
                </a:lnTo>
                <a:close/>
                <a:moveTo>
                  <a:pt x="11430800" y="6378169"/>
                </a:moveTo>
                <a:lnTo>
                  <a:pt x="11430800" y="6415627"/>
                </a:lnTo>
                <a:lnTo>
                  <a:pt x="11531315" y="6415627"/>
                </a:lnTo>
                <a:cubicBezTo>
                  <a:pt x="11532622" y="6403137"/>
                  <a:pt x="11532142" y="6390523"/>
                  <a:pt x="11529893" y="6378169"/>
                </a:cubicBezTo>
                <a:close/>
                <a:moveTo>
                  <a:pt x="10965683" y="6378169"/>
                </a:moveTo>
                <a:lnTo>
                  <a:pt x="10965683" y="6416165"/>
                </a:lnTo>
                <a:lnTo>
                  <a:pt x="11020956" y="6416165"/>
                </a:lnTo>
                <a:lnTo>
                  <a:pt x="11020956" y="6378169"/>
                </a:lnTo>
                <a:close/>
                <a:moveTo>
                  <a:pt x="11724677" y="6321973"/>
                </a:moveTo>
                <a:lnTo>
                  <a:pt x="11724677" y="6490984"/>
                </a:lnTo>
                <a:lnTo>
                  <a:pt x="11767593" y="6490984"/>
                </a:lnTo>
                <a:lnTo>
                  <a:pt x="11767593" y="6390450"/>
                </a:lnTo>
                <a:close/>
                <a:moveTo>
                  <a:pt x="9614514" y="6309634"/>
                </a:moveTo>
                <a:lnTo>
                  <a:pt x="9614514" y="6478222"/>
                </a:lnTo>
                <a:lnTo>
                  <a:pt x="9655662" y="6445089"/>
                </a:lnTo>
                <a:lnTo>
                  <a:pt x="9655662" y="6410360"/>
                </a:lnTo>
                <a:lnTo>
                  <a:pt x="9655662" y="6374825"/>
                </a:lnTo>
                <a:lnTo>
                  <a:pt x="9655662" y="6344689"/>
                </a:lnTo>
                <a:close/>
                <a:moveTo>
                  <a:pt x="9620183" y="6297238"/>
                </a:moveTo>
                <a:lnTo>
                  <a:pt x="9662234" y="6333004"/>
                </a:lnTo>
                <a:lnTo>
                  <a:pt x="9676668" y="6333004"/>
                </a:lnTo>
                <a:cubicBezTo>
                  <a:pt x="9693600" y="6333004"/>
                  <a:pt x="9701114" y="6342614"/>
                  <a:pt x="9701114" y="6353780"/>
                </a:cubicBezTo>
                <a:cubicBezTo>
                  <a:pt x="9701114" y="6364946"/>
                  <a:pt x="9692235" y="6374863"/>
                  <a:pt x="9677206" y="6374863"/>
                </a:cubicBezTo>
                <a:lnTo>
                  <a:pt x="9668827" y="6374863"/>
                </a:lnTo>
                <a:lnTo>
                  <a:pt x="9668827" y="6410361"/>
                </a:lnTo>
                <a:lnTo>
                  <a:pt x="9683664" y="6410361"/>
                </a:lnTo>
                <a:cubicBezTo>
                  <a:pt x="9700615" y="6410361"/>
                  <a:pt x="9710455" y="6419643"/>
                  <a:pt x="9710455" y="6433039"/>
                </a:cubicBezTo>
                <a:cubicBezTo>
                  <a:pt x="9710455" y="6446973"/>
                  <a:pt x="9700346" y="6455736"/>
                  <a:pt x="9683664" y="6455736"/>
                </a:cubicBezTo>
                <a:lnTo>
                  <a:pt x="9662196" y="6455736"/>
                </a:lnTo>
                <a:lnTo>
                  <a:pt x="9618396" y="6490984"/>
                </a:lnTo>
                <a:lnTo>
                  <a:pt x="9692696" y="6490984"/>
                </a:lnTo>
                <a:cubicBezTo>
                  <a:pt x="9729309" y="6490984"/>
                  <a:pt x="9753371" y="6467748"/>
                  <a:pt x="9753371" y="6436056"/>
                </a:cubicBezTo>
                <a:cubicBezTo>
                  <a:pt x="9753826" y="6414621"/>
                  <a:pt x="9739320" y="6395752"/>
                  <a:pt x="9718488" y="6390680"/>
                </a:cubicBezTo>
                <a:cubicBezTo>
                  <a:pt x="9734325" y="6385491"/>
                  <a:pt x="9743473" y="6368252"/>
                  <a:pt x="9743473" y="6349129"/>
                </a:cubicBezTo>
                <a:cubicBezTo>
                  <a:pt x="9743473" y="6320416"/>
                  <a:pt x="9720237" y="6297238"/>
                  <a:pt x="9680050" y="6297238"/>
                </a:cubicBezTo>
                <a:close/>
                <a:moveTo>
                  <a:pt x="11724677" y="6297219"/>
                </a:moveTo>
                <a:lnTo>
                  <a:pt x="11767593" y="6365696"/>
                </a:lnTo>
                <a:lnTo>
                  <a:pt x="11846160" y="6490984"/>
                </a:lnTo>
                <a:lnTo>
                  <a:pt x="11891805" y="6490984"/>
                </a:lnTo>
                <a:lnTo>
                  <a:pt x="11891805" y="6297219"/>
                </a:lnTo>
                <a:lnTo>
                  <a:pt x="11848562" y="6297219"/>
                </a:lnTo>
                <a:lnTo>
                  <a:pt x="11848562" y="6413148"/>
                </a:lnTo>
                <a:lnTo>
                  <a:pt x="11777721" y="6297219"/>
                </a:lnTo>
                <a:close/>
                <a:moveTo>
                  <a:pt x="11564083" y="6297219"/>
                </a:moveTo>
                <a:lnTo>
                  <a:pt x="11564083" y="6490984"/>
                </a:lnTo>
                <a:lnTo>
                  <a:pt x="11687084" y="6490984"/>
                </a:lnTo>
                <a:lnTo>
                  <a:pt x="11687084" y="6449990"/>
                </a:lnTo>
                <a:lnTo>
                  <a:pt x="11607268" y="6449990"/>
                </a:lnTo>
                <a:lnTo>
                  <a:pt x="11607268" y="6337925"/>
                </a:lnTo>
                <a:lnTo>
                  <a:pt x="11687084" y="6337925"/>
                </a:lnTo>
                <a:lnTo>
                  <a:pt x="11687084" y="6297219"/>
                </a:lnTo>
                <a:close/>
                <a:moveTo>
                  <a:pt x="11219065" y="6297219"/>
                </a:moveTo>
                <a:lnTo>
                  <a:pt x="11286677" y="6490984"/>
                </a:lnTo>
                <a:lnTo>
                  <a:pt x="11333687" y="6490984"/>
                </a:lnTo>
                <a:lnTo>
                  <a:pt x="11261539" y="6297219"/>
                </a:lnTo>
                <a:close/>
                <a:moveTo>
                  <a:pt x="10909275" y="6297219"/>
                </a:moveTo>
                <a:lnTo>
                  <a:pt x="10909352" y="6490984"/>
                </a:lnTo>
                <a:lnTo>
                  <a:pt x="11032353" y="6490984"/>
                </a:lnTo>
                <a:lnTo>
                  <a:pt x="11032353" y="6449990"/>
                </a:lnTo>
                <a:lnTo>
                  <a:pt x="10952479" y="6449990"/>
                </a:lnTo>
                <a:lnTo>
                  <a:pt x="10952479" y="6337925"/>
                </a:lnTo>
                <a:lnTo>
                  <a:pt x="11032276" y="6337925"/>
                </a:lnTo>
                <a:lnTo>
                  <a:pt x="11032276" y="6297219"/>
                </a:lnTo>
                <a:close/>
                <a:moveTo>
                  <a:pt x="10792347" y="6297219"/>
                </a:moveTo>
                <a:lnTo>
                  <a:pt x="10792347" y="6333735"/>
                </a:lnTo>
                <a:lnTo>
                  <a:pt x="10808222" y="6333735"/>
                </a:lnTo>
                <a:cubicBezTo>
                  <a:pt x="10825980" y="6333735"/>
                  <a:pt x="10835551" y="6342556"/>
                  <a:pt x="10835551" y="6356798"/>
                </a:cubicBezTo>
                <a:cubicBezTo>
                  <a:pt x="10835551" y="6370251"/>
                  <a:pt x="10825941" y="6379860"/>
                  <a:pt x="10808222" y="6379860"/>
                </a:cubicBezTo>
                <a:lnTo>
                  <a:pt x="10792347" y="6379860"/>
                </a:lnTo>
                <a:lnTo>
                  <a:pt x="10792347" y="6416165"/>
                </a:lnTo>
                <a:lnTo>
                  <a:pt x="10798112" y="6416165"/>
                </a:lnTo>
                <a:cubicBezTo>
                  <a:pt x="10799900" y="6416165"/>
                  <a:pt x="10801726" y="6416165"/>
                  <a:pt x="10803571" y="6416050"/>
                </a:cubicBezTo>
                <a:lnTo>
                  <a:pt x="10841547" y="6491003"/>
                </a:lnTo>
                <a:lnTo>
                  <a:pt x="10889056" y="6491003"/>
                </a:lnTo>
                <a:lnTo>
                  <a:pt x="10845641" y="6408247"/>
                </a:lnTo>
                <a:cubicBezTo>
                  <a:pt x="10866407" y="6399559"/>
                  <a:pt x="10879747" y="6379053"/>
                  <a:pt x="10879274" y="6356548"/>
                </a:cubicBezTo>
                <a:cubicBezTo>
                  <a:pt x="10879274" y="6322876"/>
                  <a:pt x="10854674" y="6297219"/>
                  <a:pt x="10816409" y="6297219"/>
                </a:cubicBezTo>
                <a:close/>
                <a:moveTo>
                  <a:pt x="10736016" y="6297219"/>
                </a:moveTo>
                <a:lnTo>
                  <a:pt x="10736093" y="6490888"/>
                </a:lnTo>
                <a:lnTo>
                  <a:pt x="10779278" y="6490888"/>
                </a:lnTo>
                <a:lnTo>
                  <a:pt x="10779278" y="6297219"/>
                </a:lnTo>
                <a:close/>
                <a:moveTo>
                  <a:pt x="9875872" y="6297219"/>
                </a:moveTo>
                <a:lnTo>
                  <a:pt x="9843065" y="6363659"/>
                </a:lnTo>
                <a:lnTo>
                  <a:pt x="9863726" y="6406056"/>
                </a:lnTo>
                <a:lnTo>
                  <a:pt x="9923977" y="6297219"/>
                </a:lnTo>
                <a:close/>
                <a:moveTo>
                  <a:pt x="9745529" y="6297219"/>
                </a:moveTo>
                <a:lnTo>
                  <a:pt x="9812795" y="6420220"/>
                </a:lnTo>
                <a:lnTo>
                  <a:pt x="9812795" y="6491061"/>
                </a:lnTo>
                <a:lnTo>
                  <a:pt x="9855980" y="6491061"/>
                </a:lnTo>
                <a:lnTo>
                  <a:pt x="9855980" y="6420105"/>
                </a:lnTo>
                <a:lnTo>
                  <a:pt x="9835704" y="6378573"/>
                </a:lnTo>
                <a:lnTo>
                  <a:pt x="9835704" y="6378707"/>
                </a:lnTo>
                <a:lnTo>
                  <a:pt x="9796075" y="6297219"/>
                </a:lnTo>
                <a:close/>
                <a:moveTo>
                  <a:pt x="11045479" y="6297199"/>
                </a:moveTo>
                <a:lnTo>
                  <a:pt x="11045479" y="6337924"/>
                </a:lnTo>
                <a:lnTo>
                  <a:pt x="11084590" y="6337924"/>
                </a:lnTo>
                <a:lnTo>
                  <a:pt x="11084590" y="6490983"/>
                </a:lnTo>
                <a:lnTo>
                  <a:pt x="11127775" y="6490983"/>
                </a:lnTo>
                <a:lnTo>
                  <a:pt x="11127775" y="6337924"/>
                </a:lnTo>
                <a:lnTo>
                  <a:pt x="11177379" y="6337924"/>
                </a:lnTo>
                <a:lnTo>
                  <a:pt x="11177379" y="6297199"/>
                </a:lnTo>
                <a:close/>
                <a:moveTo>
                  <a:pt x="10362111" y="6296565"/>
                </a:moveTo>
                <a:lnTo>
                  <a:pt x="10362111" y="6490330"/>
                </a:lnTo>
                <a:lnTo>
                  <a:pt x="10405565" y="6490330"/>
                </a:lnTo>
                <a:lnTo>
                  <a:pt x="10405565" y="6337559"/>
                </a:lnTo>
                <a:lnTo>
                  <a:pt x="10486112" y="6337559"/>
                </a:lnTo>
                <a:lnTo>
                  <a:pt x="10486112" y="6296565"/>
                </a:lnTo>
                <a:close/>
                <a:moveTo>
                  <a:pt x="10596717" y="6293355"/>
                </a:moveTo>
                <a:cubicBezTo>
                  <a:pt x="10545230" y="6296642"/>
                  <a:pt x="10502967" y="6335425"/>
                  <a:pt x="10502967" y="6394235"/>
                </a:cubicBezTo>
                <a:cubicBezTo>
                  <a:pt x="10502967" y="6455448"/>
                  <a:pt x="10549092" y="6495077"/>
                  <a:pt x="10603809" y="6495077"/>
                </a:cubicBezTo>
                <a:cubicBezTo>
                  <a:pt x="10631772" y="6495077"/>
                  <a:pt x="10657622" y="6484603"/>
                  <a:pt x="10675995" y="6466114"/>
                </a:cubicBezTo>
                <a:lnTo>
                  <a:pt x="10644226" y="6435940"/>
                </a:lnTo>
                <a:cubicBezTo>
                  <a:pt x="10633531" y="6446668"/>
                  <a:pt x="10618955" y="6452621"/>
                  <a:pt x="10603809" y="6452450"/>
                </a:cubicBezTo>
                <a:cubicBezTo>
                  <a:pt x="10576768" y="6452450"/>
                  <a:pt x="10547786" y="6434403"/>
                  <a:pt x="10547786" y="6393966"/>
                </a:cubicBezTo>
                <a:cubicBezTo>
                  <a:pt x="10547786" y="6357028"/>
                  <a:pt x="10571925" y="6338558"/>
                  <a:pt x="10596717" y="6335637"/>
                </a:cubicBezTo>
                <a:close/>
                <a:moveTo>
                  <a:pt x="10609863" y="6293298"/>
                </a:moveTo>
                <a:lnTo>
                  <a:pt x="10609863" y="6335579"/>
                </a:lnTo>
                <a:cubicBezTo>
                  <a:pt x="10634847" y="6338135"/>
                  <a:pt x="10659582" y="6356605"/>
                  <a:pt x="10659582" y="6394024"/>
                </a:cubicBezTo>
                <a:cubicBezTo>
                  <a:pt x="10659830" y="6404942"/>
                  <a:pt x="10657255" y="6415739"/>
                  <a:pt x="10652106" y="6425370"/>
                </a:cubicBezTo>
                <a:lnTo>
                  <a:pt x="10684644" y="6456236"/>
                </a:lnTo>
                <a:cubicBezTo>
                  <a:pt x="10696982" y="6439803"/>
                  <a:pt x="10704401" y="6418778"/>
                  <a:pt x="10704401" y="6394293"/>
                </a:cubicBezTo>
                <a:cubicBezTo>
                  <a:pt x="10704401" y="6335041"/>
                  <a:pt x="10661581" y="6296065"/>
                  <a:pt x="10609863" y="6293298"/>
                </a:cubicBezTo>
                <a:close/>
                <a:moveTo>
                  <a:pt x="11438315" y="6293106"/>
                </a:moveTo>
                <a:cubicBezTo>
                  <a:pt x="11383387" y="6293106"/>
                  <a:pt x="11338011" y="6334926"/>
                  <a:pt x="11338011" y="6394236"/>
                </a:cubicBezTo>
                <a:cubicBezTo>
                  <a:pt x="11338011" y="6453546"/>
                  <a:pt x="11382215" y="6495078"/>
                  <a:pt x="11439410" y="6495078"/>
                </a:cubicBezTo>
                <a:cubicBezTo>
                  <a:pt x="11480942" y="6495078"/>
                  <a:pt x="11514614" y="6472765"/>
                  <a:pt x="11527452" y="6434038"/>
                </a:cubicBezTo>
                <a:cubicBezTo>
                  <a:pt x="11528029" y="6432309"/>
                  <a:pt x="11528528" y="6430541"/>
                  <a:pt x="11528971" y="6428772"/>
                </a:cubicBezTo>
                <a:lnTo>
                  <a:pt x="11485670" y="6428772"/>
                </a:lnTo>
                <a:cubicBezTo>
                  <a:pt x="11478944" y="6444609"/>
                  <a:pt x="11462300" y="6454910"/>
                  <a:pt x="11439372" y="6454910"/>
                </a:cubicBezTo>
                <a:cubicBezTo>
                  <a:pt x="11407949" y="6454910"/>
                  <a:pt x="11382253" y="6433769"/>
                  <a:pt x="11382253" y="6394236"/>
                </a:cubicBezTo>
                <a:cubicBezTo>
                  <a:pt x="11382253" y="6351051"/>
                  <a:pt x="11411485" y="6333562"/>
                  <a:pt x="11438276" y="6333562"/>
                </a:cubicBezTo>
                <a:cubicBezTo>
                  <a:pt x="11462723" y="6333562"/>
                  <a:pt x="11475561" y="6345689"/>
                  <a:pt x="11481826" y="6356721"/>
                </a:cubicBezTo>
                <a:lnTo>
                  <a:pt x="11522878" y="6340423"/>
                </a:lnTo>
                <a:cubicBezTo>
                  <a:pt x="11510713" y="6316630"/>
                  <a:pt x="11484094" y="6293106"/>
                  <a:pt x="11438315" y="6293106"/>
                </a:cubicBezTo>
                <a:close/>
                <a:moveTo>
                  <a:pt x="10235536" y="6293106"/>
                </a:moveTo>
                <a:cubicBezTo>
                  <a:pt x="10180589" y="6293106"/>
                  <a:pt x="10135232" y="6334926"/>
                  <a:pt x="10135232" y="6394236"/>
                </a:cubicBezTo>
                <a:cubicBezTo>
                  <a:pt x="10135232" y="6453546"/>
                  <a:pt x="10179436" y="6495078"/>
                  <a:pt x="10236631" y="6495078"/>
                </a:cubicBezTo>
                <a:cubicBezTo>
                  <a:pt x="10278740" y="6495078"/>
                  <a:pt x="10312584" y="6471784"/>
                  <a:pt x="10324673" y="6434038"/>
                </a:cubicBezTo>
                <a:cubicBezTo>
                  <a:pt x="10324942" y="6433193"/>
                  <a:pt x="10325154" y="6432309"/>
                  <a:pt x="10325403" y="6431444"/>
                </a:cubicBezTo>
                <a:lnTo>
                  <a:pt x="10281604" y="6431444"/>
                </a:lnTo>
                <a:cubicBezTo>
                  <a:pt x="10273743" y="6446742"/>
                  <a:pt x="10256561" y="6454910"/>
                  <a:pt x="10236554" y="6454910"/>
                </a:cubicBezTo>
                <a:cubicBezTo>
                  <a:pt x="10205112" y="6454910"/>
                  <a:pt x="10179416" y="6433769"/>
                  <a:pt x="10179416" y="6394236"/>
                </a:cubicBezTo>
                <a:cubicBezTo>
                  <a:pt x="10179416" y="6351051"/>
                  <a:pt x="10208668" y="6333562"/>
                  <a:pt x="10235459" y="6333562"/>
                </a:cubicBezTo>
                <a:cubicBezTo>
                  <a:pt x="10260636" y="6333562"/>
                  <a:pt x="10273551" y="6346439"/>
                  <a:pt x="10279662" y="6357739"/>
                </a:cubicBezTo>
                <a:lnTo>
                  <a:pt x="10320637" y="6341461"/>
                </a:lnTo>
                <a:cubicBezTo>
                  <a:pt x="10308721" y="6317322"/>
                  <a:pt x="10282007" y="6293106"/>
                  <a:pt x="10235536" y="6293106"/>
                </a:cubicBezTo>
                <a:close/>
                <a:moveTo>
                  <a:pt x="10017170" y="6293106"/>
                </a:moveTo>
                <a:cubicBezTo>
                  <a:pt x="9962242" y="6293106"/>
                  <a:pt x="9916866" y="6334926"/>
                  <a:pt x="9916866" y="6394236"/>
                </a:cubicBezTo>
                <a:cubicBezTo>
                  <a:pt x="9916866" y="6453546"/>
                  <a:pt x="9961070" y="6495078"/>
                  <a:pt x="10018265" y="6495078"/>
                </a:cubicBezTo>
                <a:cubicBezTo>
                  <a:pt x="10060393" y="6495078"/>
                  <a:pt x="10094238" y="6471784"/>
                  <a:pt x="10106326" y="6434038"/>
                </a:cubicBezTo>
                <a:cubicBezTo>
                  <a:pt x="10106595" y="6433193"/>
                  <a:pt x="10106807" y="6432309"/>
                  <a:pt x="10107057" y="6431444"/>
                </a:cubicBezTo>
                <a:lnTo>
                  <a:pt x="10063276" y="6431444"/>
                </a:lnTo>
                <a:cubicBezTo>
                  <a:pt x="10055415" y="6446742"/>
                  <a:pt x="10038234" y="6454910"/>
                  <a:pt x="10018208" y="6454910"/>
                </a:cubicBezTo>
                <a:cubicBezTo>
                  <a:pt x="9986785" y="6454910"/>
                  <a:pt x="9961089" y="6433769"/>
                  <a:pt x="9961089" y="6394236"/>
                </a:cubicBezTo>
                <a:cubicBezTo>
                  <a:pt x="9961089" y="6351051"/>
                  <a:pt x="9990340" y="6333562"/>
                  <a:pt x="10017112" y="6333562"/>
                </a:cubicBezTo>
                <a:cubicBezTo>
                  <a:pt x="10042308" y="6333562"/>
                  <a:pt x="10055223" y="6346439"/>
                  <a:pt x="10061316" y="6357739"/>
                </a:cubicBezTo>
                <a:lnTo>
                  <a:pt x="10102290" y="6341461"/>
                </a:lnTo>
                <a:cubicBezTo>
                  <a:pt x="10090375" y="6317322"/>
                  <a:pt x="10063660" y="6293106"/>
                  <a:pt x="10017170" y="6293106"/>
                </a:cubicBezTo>
                <a:close/>
                <a:moveTo>
                  <a:pt x="10646340" y="6245769"/>
                </a:moveTo>
                <a:cubicBezTo>
                  <a:pt x="10634665" y="6245656"/>
                  <a:pt x="10625109" y="6255029"/>
                  <a:pt x="10624996" y="6266704"/>
                </a:cubicBezTo>
                <a:cubicBezTo>
                  <a:pt x="10624992" y="6267016"/>
                  <a:pt x="10624996" y="6267328"/>
                  <a:pt x="10625007" y="6267640"/>
                </a:cubicBezTo>
                <a:cubicBezTo>
                  <a:pt x="10624767" y="6279027"/>
                  <a:pt x="10633802" y="6288453"/>
                  <a:pt x="10645189" y="6288693"/>
                </a:cubicBezTo>
                <a:cubicBezTo>
                  <a:pt x="10645573" y="6288701"/>
                  <a:pt x="10645956" y="6288698"/>
                  <a:pt x="10646340" y="6288685"/>
                </a:cubicBezTo>
                <a:lnTo>
                  <a:pt x="10646379" y="6288685"/>
                </a:lnTo>
                <a:cubicBezTo>
                  <a:pt x="10658660" y="6288685"/>
                  <a:pt x="10668231" y="6279671"/>
                  <a:pt x="10668231" y="6267640"/>
                </a:cubicBezTo>
                <a:cubicBezTo>
                  <a:pt x="10668390" y="6255722"/>
                  <a:pt x="10658860" y="6245929"/>
                  <a:pt x="10646940" y="6245769"/>
                </a:cubicBezTo>
                <a:cubicBezTo>
                  <a:pt x="10646740" y="6245766"/>
                  <a:pt x="10646540" y="6245766"/>
                  <a:pt x="10646340" y="6245769"/>
                </a:cubicBezTo>
                <a:close/>
                <a:moveTo>
                  <a:pt x="10561027" y="6245769"/>
                </a:moveTo>
                <a:cubicBezTo>
                  <a:pt x="10549352" y="6245667"/>
                  <a:pt x="10539804" y="6255048"/>
                  <a:pt x="10539702" y="6266724"/>
                </a:cubicBezTo>
                <a:cubicBezTo>
                  <a:pt x="10539698" y="6267029"/>
                  <a:pt x="10539702" y="6267335"/>
                  <a:pt x="10539714" y="6267640"/>
                </a:cubicBezTo>
                <a:cubicBezTo>
                  <a:pt x="10539462" y="6279016"/>
                  <a:pt x="10548481" y="6288442"/>
                  <a:pt x="10559857" y="6288693"/>
                </a:cubicBezTo>
                <a:cubicBezTo>
                  <a:pt x="10560247" y="6288701"/>
                  <a:pt x="10560637" y="6288699"/>
                  <a:pt x="10561027" y="6288685"/>
                </a:cubicBezTo>
                <a:lnTo>
                  <a:pt x="10561066" y="6288685"/>
                </a:lnTo>
                <a:cubicBezTo>
                  <a:pt x="10572663" y="6289014"/>
                  <a:pt x="10582330" y="6279880"/>
                  <a:pt x="10582660" y="6268283"/>
                </a:cubicBezTo>
                <a:cubicBezTo>
                  <a:pt x="10582666" y="6268069"/>
                  <a:pt x="10582668" y="6267855"/>
                  <a:pt x="10582668" y="6267640"/>
                </a:cubicBezTo>
                <a:cubicBezTo>
                  <a:pt x="10582849" y="6255743"/>
                  <a:pt x="10573351" y="6245952"/>
                  <a:pt x="10561452" y="6245771"/>
                </a:cubicBezTo>
                <a:cubicBezTo>
                  <a:pt x="10561312" y="6245769"/>
                  <a:pt x="10561170" y="6245769"/>
                  <a:pt x="10561027" y="6245769"/>
                </a:cubicBezTo>
                <a:close/>
                <a:moveTo>
                  <a:pt x="0" y="0"/>
                </a:moveTo>
                <a:lnTo>
                  <a:pt x="12191997" y="0"/>
                </a:lnTo>
                <a:lnTo>
                  <a:pt x="12191997" y="6857998"/>
                </a:lnTo>
                <a:lnTo>
                  <a:pt x="0" y="6857998"/>
                </a:lnTo>
                <a:close/>
              </a:path>
            </a:pathLst>
          </a:custGeom>
          <a:solidFill>
            <a:srgbClr val="FF634F"/>
          </a:solidFill>
        </p:spPr>
        <p:txBody>
          <a:bodyPr wrap="square" lIns="720000" tIns="360000" rIns="360000">
            <a:noAutofit/>
          </a:bodyPr>
          <a:lstStyle>
            <a:lvl1pPr marL="0" indent="0"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sv-SE"/>
              <a:t>Klicka på ramen för att byta färg på bakgrunden.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A7D8C42E-DE01-4BB7-ADEF-9121CB84292B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43E2A60F-C0CF-AE2E-98F6-980759DAA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692149"/>
            <a:ext cx="10728325" cy="97313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1BB448F-B95B-D865-2CF1-12D6BA92C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2037934"/>
            <a:ext cx="9577389" cy="39469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3277639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med fär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tshållare för text 25">
            <a:extLst>
              <a:ext uri="{FF2B5EF4-FFF2-40B4-BE49-F238E27FC236}">
                <a16:creationId xmlns:a16="http://schemas.microsoft.com/office/drawing/2014/main" id="{5779EB62-7BE3-424F-BE01-4222B3DF54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" y="2"/>
            <a:ext cx="12191997" cy="6857998"/>
          </a:xfrm>
          <a:custGeom>
            <a:avLst/>
            <a:gdLst>
              <a:gd name="connsiteX0" fmla="*/ 11207591 w 12191997"/>
              <a:gd name="connsiteY0" fmla="*/ 6424448 h 6857998"/>
              <a:gd name="connsiteX1" fmla="*/ 11193542 w 12191997"/>
              <a:gd name="connsiteY1" fmla="*/ 6463789 h 6857998"/>
              <a:gd name="connsiteX2" fmla="*/ 11263268 w 12191997"/>
              <a:gd name="connsiteY2" fmla="*/ 6463789 h 6857998"/>
              <a:gd name="connsiteX3" fmla="*/ 11249527 w 12191997"/>
              <a:gd name="connsiteY3" fmla="*/ 6424448 h 6857998"/>
              <a:gd name="connsiteX4" fmla="*/ 10418711 w 12191997"/>
              <a:gd name="connsiteY4" fmla="*/ 6380840 h 6857998"/>
              <a:gd name="connsiteX5" fmla="*/ 10418711 w 12191997"/>
              <a:gd name="connsiteY5" fmla="*/ 6419066 h 6857998"/>
              <a:gd name="connsiteX6" fmla="*/ 10473773 w 12191997"/>
              <a:gd name="connsiteY6" fmla="*/ 6419066 h 6857998"/>
              <a:gd name="connsiteX7" fmla="*/ 10473773 w 12191997"/>
              <a:gd name="connsiteY7" fmla="*/ 6380840 h 6857998"/>
              <a:gd name="connsiteX8" fmla="*/ 10227925 w 12191997"/>
              <a:gd name="connsiteY8" fmla="*/ 6380840 h 6857998"/>
              <a:gd name="connsiteX9" fmla="*/ 10227925 w 12191997"/>
              <a:gd name="connsiteY9" fmla="*/ 6418279 h 6857998"/>
              <a:gd name="connsiteX10" fmla="*/ 10328036 w 12191997"/>
              <a:gd name="connsiteY10" fmla="*/ 6418279 h 6857998"/>
              <a:gd name="connsiteX11" fmla="*/ 10327556 w 12191997"/>
              <a:gd name="connsiteY11" fmla="*/ 6380840 h 6857998"/>
              <a:gd name="connsiteX12" fmla="*/ 10009655 w 12191997"/>
              <a:gd name="connsiteY12" fmla="*/ 6380840 h 6857998"/>
              <a:gd name="connsiteX13" fmla="*/ 10009655 w 12191997"/>
              <a:gd name="connsiteY13" fmla="*/ 6418279 h 6857998"/>
              <a:gd name="connsiteX14" fmla="*/ 10109767 w 12191997"/>
              <a:gd name="connsiteY14" fmla="*/ 6418279 h 6857998"/>
              <a:gd name="connsiteX15" fmla="*/ 10109228 w 12191997"/>
              <a:gd name="connsiteY15" fmla="*/ 6380840 h 6857998"/>
              <a:gd name="connsiteX16" fmla="*/ 11620395 w 12191997"/>
              <a:gd name="connsiteY16" fmla="*/ 6378169 h 6857998"/>
              <a:gd name="connsiteX17" fmla="*/ 11620395 w 12191997"/>
              <a:gd name="connsiteY17" fmla="*/ 6416165 h 6857998"/>
              <a:gd name="connsiteX18" fmla="*/ 11679397 w 12191997"/>
              <a:gd name="connsiteY18" fmla="*/ 6416165 h 6857998"/>
              <a:gd name="connsiteX19" fmla="*/ 11679397 w 12191997"/>
              <a:gd name="connsiteY19" fmla="*/ 6378169 h 6857998"/>
              <a:gd name="connsiteX20" fmla="*/ 11430800 w 12191997"/>
              <a:gd name="connsiteY20" fmla="*/ 6378169 h 6857998"/>
              <a:gd name="connsiteX21" fmla="*/ 11430800 w 12191997"/>
              <a:gd name="connsiteY21" fmla="*/ 6415627 h 6857998"/>
              <a:gd name="connsiteX22" fmla="*/ 11531315 w 12191997"/>
              <a:gd name="connsiteY22" fmla="*/ 6415627 h 6857998"/>
              <a:gd name="connsiteX23" fmla="*/ 11529893 w 12191997"/>
              <a:gd name="connsiteY23" fmla="*/ 6378169 h 6857998"/>
              <a:gd name="connsiteX24" fmla="*/ 10965683 w 12191997"/>
              <a:gd name="connsiteY24" fmla="*/ 6378169 h 6857998"/>
              <a:gd name="connsiteX25" fmla="*/ 10965683 w 12191997"/>
              <a:gd name="connsiteY25" fmla="*/ 6416165 h 6857998"/>
              <a:gd name="connsiteX26" fmla="*/ 11020956 w 12191997"/>
              <a:gd name="connsiteY26" fmla="*/ 6416165 h 6857998"/>
              <a:gd name="connsiteX27" fmla="*/ 11020956 w 12191997"/>
              <a:gd name="connsiteY27" fmla="*/ 6378169 h 6857998"/>
              <a:gd name="connsiteX28" fmla="*/ 11724677 w 12191997"/>
              <a:gd name="connsiteY28" fmla="*/ 6321973 h 6857998"/>
              <a:gd name="connsiteX29" fmla="*/ 11724677 w 12191997"/>
              <a:gd name="connsiteY29" fmla="*/ 6490984 h 6857998"/>
              <a:gd name="connsiteX30" fmla="*/ 11767593 w 12191997"/>
              <a:gd name="connsiteY30" fmla="*/ 6490984 h 6857998"/>
              <a:gd name="connsiteX31" fmla="*/ 11767593 w 12191997"/>
              <a:gd name="connsiteY31" fmla="*/ 6390450 h 6857998"/>
              <a:gd name="connsiteX32" fmla="*/ 9614514 w 12191997"/>
              <a:gd name="connsiteY32" fmla="*/ 6309634 h 6857998"/>
              <a:gd name="connsiteX33" fmla="*/ 9614514 w 12191997"/>
              <a:gd name="connsiteY33" fmla="*/ 6478222 h 6857998"/>
              <a:gd name="connsiteX34" fmla="*/ 9655662 w 12191997"/>
              <a:gd name="connsiteY34" fmla="*/ 6445089 h 6857998"/>
              <a:gd name="connsiteX35" fmla="*/ 9655662 w 12191997"/>
              <a:gd name="connsiteY35" fmla="*/ 6410360 h 6857998"/>
              <a:gd name="connsiteX36" fmla="*/ 9655662 w 12191997"/>
              <a:gd name="connsiteY36" fmla="*/ 6374825 h 6857998"/>
              <a:gd name="connsiteX37" fmla="*/ 9655662 w 12191997"/>
              <a:gd name="connsiteY37" fmla="*/ 6344689 h 6857998"/>
              <a:gd name="connsiteX38" fmla="*/ 9620183 w 12191997"/>
              <a:gd name="connsiteY38" fmla="*/ 6297238 h 6857998"/>
              <a:gd name="connsiteX39" fmla="*/ 9662234 w 12191997"/>
              <a:gd name="connsiteY39" fmla="*/ 6333004 h 6857998"/>
              <a:gd name="connsiteX40" fmla="*/ 9676668 w 12191997"/>
              <a:gd name="connsiteY40" fmla="*/ 6333004 h 6857998"/>
              <a:gd name="connsiteX41" fmla="*/ 9701114 w 12191997"/>
              <a:gd name="connsiteY41" fmla="*/ 6353780 h 6857998"/>
              <a:gd name="connsiteX42" fmla="*/ 9677206 w 12191997"/>
              <a:gd name="connsiteY42" fmla="*/ 6374863 h 6857998"/>
              <a:gd name="connsiteX43" fmla="*/ 9668827 w 12191997"/>
              <a:gd name="connsiteY43" fmla="*/ 6374863 h 6857998"/>
              <a:gd name="connsiteX44" fmla="*/ 9668827 w 12191997"/>
              <a:gd name="connsiteY44" fmla="*/ 6410361 h 6857998"/>
              <a:gd name="connsiteX45" fmla="*/ 9683664 w 12191997"/>
              <a:gd name="connsiteY45" fmla="*/ 6410361 h 6857998"/>
              <a:gd name="connsiteX46" fmla="*/ 9710455 w 12191997"/>
              <a:gd name="connsiteY46" fmla="*/ 6433039 h 6857998"/>
              <a:gd name="connsiteX47" fmla="*/ 9683664 w 12191997"/>
              <a:gd name="connsiteY47" fmla="*/ 6455736 h 6857998"/>
              <a:gd name="connsiteX48" fmla="*/ 9662196 w 12191997"/>
              <a:gd name="connsiteY48" fmla="*/ 6455736 h 6857998"/>
              <a:gd name="connsiteX49" fmla="*/ 9618396 w 12191997"/>
              <a:gd name="connsiteY49" fmla="*/ 6490984 h 6857998"/>
              <a:gd name="connsiteX50" fmla="*/ 9692696 w 12191997"/>
              <a:gd name="connsiteY50" fmla="*/ 6490984 h 6857998"/>
              <a:gd name="connsiteX51" fmla="*/ 9753371 w 12191997"/>
              <a:gd name="connsiteY51" fmla="*/ 6436056 h 6857998"/>
              <a:gd name="connsiteX52" fmla="*/ 9718488 w 12191997"/>
              <a:gd name="connsiteY52" fmla="*/ 6390680 h 6857998"/>
              <a:gd name="connsiteX53" fmla="*/ 9743473 w 12191997"/>
              <a:gd name="connsiteY53" fmla="*/ 6349129 h 6857998"/>
              <a:gd name="connsiteX54" fmla="*/ 9680050 w 12191997"/>
              <a:gd name="connsiteY54" fmla="*/ 6297238 h 6857998"/>
              <a:gd name="connsiteX55" fmla="*/ 11724677 w 12191997"/>
              <a:gd name="connsiteY55" fmla="*/ 6297219 h 6857998"/>
              <a:gd name="connsiteX56" fmla="*/ 11767593 w 12191997"/>
              <a:gd name="connsiteY56" fmla="*/ 6365696 h 6857998"/>
              <a:gd name="connsiteX57" fmla="*/ 11846160 w 12191997"/>
              <a:gd name="connsiteY57" fmla="*/ 6490984 h 6857998"/>
              <a:gd name="connsiteX58" fmla="*/ 11891805 w 12191997"/>
              <a:gd name="connsiteY58" fmla="*/ 6490984 h 6857998"/>
              <a:gd name="connsiteX59" fmla="*/ 11891805 w 12191997"/>
              <a:gd name="connsiteY59" fmla="*/ 6297219 h 6857998"/>
              <a:gd name="connsiteX60" fmla="*/ 11848562 w 12191997"/>
              <a:gd name="connsiteY60" fmla="*/ 6297219 h 6857998"/>
              <a:gd name="connsiteX61" fmla="*/ 11848562 w 12191997"/>
              <a:gd name="connsiteY61" fmla="*/ 6413148 h 6857998"/>
              <a:gd name="connsiteX62" fmla="*/ 11777721 w 12191997"/>
              <a:gd name="connsiteY62" fmla="*/ 6297219 h 6857998"/>
              <a:gd name="connsiteX63" fmla="*/ 11564083 w 12191997"/>
              <a:gd name="connsiteY63" fmla="*/ 6297219 h 6857998"/>
              <a:gd name="connsiteX64" fmla="*/ 11564083 w 12191997"/>
              <a:gd name="connsiteY64" fmla="*/ 6490984 h 6857998"/>
              <a:gd name="connsiteX65" fmla="*/ 11687084 w 12191997"/>
              <a:gd name="connsiteY65" fmla="*/ 6490984 h 6857998"/>
              <a:gd name="connsiteX66" fmla="*/ 11687084 w 12191997"/>
              <a:gd name="connsiteY66" fmla="*/ 6449990 h 6857998"/>
              <a:gd name="connsiteX67" fmla="*/ 11607268 w 12191997"/>
              <a:gd name="connsiteY67" fmla="*/ 6449990 h 6857998"/>
              <a:gd name="connsiteX68" fmla="*/ 11607268 w 12191997"/>
              <a:gd name="connsiteY68" fmla="*/ 6337925 h 6857998"/>
              <a:gd name="connsiteX69" fmla="*/ 11687084 w 12191997"/>
              <a:gd name="connsiteY69" fmla="*/ 6337925 h 6857998"/>
              <a:gd name="connsiteX70" fmla="*/ 11687084 w 12191997"/>
              <a:gd name="connsiteY70" fmla="*/ 6297219 h 6857998"/>
              <a:gd name="connsiteX71" fmla="*/ 11219065 w 12191997"/>
              <a:gd name="connsiteY71" fmla="*/ 6297219 h 6857998"/>
              <a:gd name="connsiteX72" fmla="*/ 11286677 w 12191997"/>
              <a:gd name="connsiteY72" fmla="*/ 6490984 h 6857998"/>
              <a:gd name="connsiteX73" fmla="*/ 11333687 w 12191997"/>
              <a:gd name="connsiteY73" fmla="*/ 6490984 h 6857998"/>
              <a:gd name="connsiteX74" fmla="*/ 11261539 w 12191997"/>
              <a:gd name="connsiteY74" fmla="*/ 6297219 h 6857998"/>
              <a:gd name="connsiteX75" fmla="*/ 10909275 w 12191997"/>
              <a:gd name="connsiteY75" fmla="*/ 6297219 h 6857998"/>
              <a:gd name="connsiteX76" fmla="*/ 10909352 w 12191997"/>
              <a:gd name="connsiteY76" fmla="*/ 6490984 h 6857998"/>
              <a:gd name="connsiteX77" fmla="*/ 11032353 w 12191997"/>
              <a:gd name="connsiteY77" fmla="*/ 6490984 h 6857998"/>
              <a:gd name="connsiteX78" fmla="*/ 11032353 w 12191997"/>
              <a:gd name="connsiteY78" fmla="*/ 6449990 h 6857998"/>
              <a:gd name="connsiteX79" fmla="*/ 10952479 w 12191997"/>
              <a:gd name="connsiteY79" fmla="*/ 6449990 h 6857998"/>
              <a:gd name="connsiteX80" fmla="*/ 10952479 w 12191997"/>
              <a:gd name="connsiteY80" fmla="*/ 6337925 h 6857998"/>
              <a:gd name="connsiteX81" fmla="*/ 11032276 w 12191997"/>
              <a:gd name="connsiteY81" fmla="*/ 6337925 h 6857998"/>
              <a:gd name="connsiteX82" fmla="*/ 11032276 w 12191997"/>
              <a:gd name="connsiteY82" fmla="*/ 6297219 h 6857998"/>
              <a:gd name="connsiteX83" fmla="*/ 10792347 w 12191997"/>
              <a:gd name="connsiteY83" fmla="*/ 6297219 h 6857998"/>
              <a:gd name="connsiteX84" fmla="*/ 10792347 w 12191997"/>
              <a:gd name="connsiteY84" fmla="*/ 6333735 h 6857998"/>
              <a:gd name="connsiteX85" fmla="*/ 10808222 w 12191997"/>
              <a:gd name="connsiteY85" fmla="*/ 6333735 h 6857998"/>
              <a:gd name="connsiteX86" fmla="*/ 10835551 w 12191997"/>
              <a:gd name="connsiteY86" fmla="*/ 6356798 h 6857998"/>
              <a:gd name="connsiteX87" fmla="*/ 10808222 w 12191997"/>
              <a:gd name="connsiteY87" fmla="*/ 6379860 h 6857998"/>
              <a:gd name="connsiteX88" fmla="*/ 10792347 w 12191997"/>
              <a:gd name="connsiteY88" fmla="*/ 6379860 h 6857998"/>
              <a:gd name="connsiteX89" fmla="*/ 10792347 w 12191997"/>
              <a:gd name="connsiteY89" fmla="*/ 6416165 h 6857998"/>
              <a:gd name="connsiteX90" fmla="*/ 10798112 w 12191997"/>
              <a:gd name="connsiteY90" fmla="*/ 6416165 h 6857998"/>
              <a:gd name="connsiteX91" fmla="*/ 10803571 w 12191997"/>
              <a:gd name="connsiteY91" fmla="*/ 6416050 h 6857998"/>
              <a:gd name="connsiteX92" fmla="*/ 10841547 w 12191997"/>
              <a:gd name="connsiteY92" fmla="*/ 6491003 h 6857998"/>
              <a:gd name="connsiteX93" fmla="*/ 10889056 w 12191997"/>
              <a:gd name="connsiteY93" fmla="*/ 6491003 h 6857998"/>
              <a:gd name="connsiteX94" fmla="*/ 10845641 w 12191997"/>
              <a:gd name="connsiteY94" fmla="*/ 6408247 h 6857998"/>
              <a:gd name="connsiteX95" fmla="*/ 10879274 w 12191997"/>
              <a:gd name="connsiteY95" fmla="*/ 6356548 h 6857998"/>
              <a:gd name="connsiteX96" fmla="*/ 10816409 w 12191997"/>
              <a:gd name="connsiteY96" fmla="*/ 6297219 h 6857998"/>
              <a:gd name="connsiteX97" fmla="*/ 10736016 w 12191997"/>
              <a:gd name="connsiteY97" fmla="*/ 6297219 h 6857998"/>
              <a:gd name="connsiteX98" fmla="*/ 10736093 w 12191997"/>
              <a:gd name="connsiteY98" fmla="*/ 6490888 h 6857998"/>
              <a:gd name="connsiteX99" fmla="*/ 10779278 w 12191997"/>
              <a:gd name="connsiteY99" fmla="*/ 6490888 h 6857998"/>
              <a:gd name="connsiteX100" fmla="*/ 10779278 w 12191997"/>
              <a:gd name="connsiteY100" fmla="*/ 6297219 h 6857998"/>
              <a:gd name="connsiteX101" fmla="*/ 9875872 w 12191997"/>
              <a:gd name="connsiteY101" fmla="*/ 6297219 h 6857998"/>
              <a:gd name="connsiteX102" fmla="*/ 9843065 w 12191997"/>
              <a:gd name="connsiteY102" fmla="*/ 6363659 h 6857998"/>
              <a:gd name="connsiteX103" fmla="*/ 9863726 w 12191997"/>
              <a:gd name="connsiteY103" fmla="*/ 6406056 h 6857998"/>
              <a:gd name="connsiteX104" fmla="*/ 9923977 w 12191997"/>
              <a:gd name="connsiteY104" fmla="*/ 6297219 h 6857998"/>
              <a:gd name="connsiteX105" fmla="*/ 9745529 w 12191997"/>
              <a:gd name="connsiteY105" fmla="*/ 6297219 h 6857998"/>
              <a:gd name="connsiteX106" fmla="*/ 9812795 w 12191997"/>
              <a:gd name="connsiteY106" fmla="*/ 6420220 h 6857998"/>
              <a:gd name="connsiteX107" fmla="*/ 9812795 w 12191997"/>
              <a:gd name="connsiteY107" fmla="*/ 6491061 h 6857998"/>
              <a:gd name="connsiteX108" fmla="*/ 9855980 w 12191997"/>
              <a:gd name="connsiteY108" fmla="*/ 6491061 h 6857998"/>
              <a:gd name="connsiteX109" fmla="*/ 9855980 w 12191997"/>
              <a:gd name="connsiteY109" fmla="*/ 6420105 h 6857998"/>
              <a:gd name="connsiteX110" fmla="*/ 9835704 w 12191997"/>
              <a:gd name="connsiteY110" fmla="*/ 6378573 h 6857998"/>
              <a:gd name="connsiteX111" fmla="*/ 9835704 w 12191997"/>
              <a:gd name="connsiteY111" fmla="*/ 6378707 h 6857998"/>
              <a:gd name="connsiteX112" fmla="*/ 9796075 w 12191997"/>
              <a:gd name="connsiteY112" fmla="*/ 6297219 h 6857998"/>
              <a:gd name="connsiteX113" fmla="*/ 11045479 w 12191997"/>
              <a:gd name="connsiteY113" fmla="*/ 6297199 h 6857998"/>
              <a:gd name="connsiteX114" fmla="*/ 11045479 w 12191997"/>
              <a:gd name="connsiteY114" fmla="*/ 6337924 h 6857998"/>
              <a:gd name="connsiteX115" fmla="*/ 11084590 w 12191997"/>
              <a:gd name="connsiteY115" fmla="*/ 6337924 h 6857998"/>
              <a:gd name="connsiteX116" fmla="*/ 11084590 w 12191997"/>
              <a:gd name="connsiteY116" fmla="*/ 6490983 h 6857998"/>
              <a:gd name="connsiteX117" fmla="*/ 11127775 w 12191997"/>
              <a:gd name="connsiteY117" fmla="*/ 6490983 h 6857998"/>
              <a:gd name="connsiteX118" fmla="*/ 11127775 w 12191997"/>
              <a:gd name="connsiteY118" fmla="*/ 6337924 h 6857998"/>
              <a:gd name="connsiteX119" fmla="*/ 11177379 w 12191997"/>
              <a:gd name="connsiteY119" fmla="*/ 6337924 h 6857998"/>
              <a:gd name="connsiteX120" fmla="*/ 11177379 w 12191997"/>
              <a:gd name="connsiteY120" fmla="*/ 6297199 h 6857998"/>
              <a:gd name="connsiteX121" fmla="*/ 10362111 w 12191997"/>
              <a:gd name="connsiteY121" fmla="*/ 6296565 h 6857998"/>
              <a:gd name="connsiteX122" fmla="*/ 10362111 w 12191997"/>
              <a:gd name="connsiteY122" fmla="*/ 6490330 h 6857998"/>
              <a:gd name="connsiteX123" fmla="*/ 10405565 w 12191997"/>
              <a:gd name="connsiteY123" fmla="*/ 6490330 h 6857998"/>
              <a:gd name="connsiteX124" fmla="*/ 10405565 w 12191997"/>
              <a:gd name="connsiteY124" fmla="*/ 6337559 h 6857998"/>
              <a:gd name="connsiteX125" fmla="*/ 10486112 w 12191997"/>
              <a:gd name="connsiteY125" fmla="*/ 6337559 h 6857998"/>
              <a:gd name="connsiteX126" fmla="*/ 10486112 w 12191997"/>
              <a:gd name="connsiteY126" fmla="*/ 6296565 h 6857998"/>
              <a:gd name="connsiteX127" fmla="*/ 10596717 w 12191997"/>
              <a:gd name="connsiteY127" fmla="*/ 6293355 h 6857998"/>
              <a:gd name="connsiteX128" fmla="*/ 10502967 w 12191997"/>
              <a:gd name="connsiteY128" fmla="*/ 6394235 h 6857998"/>
              <a:gd name="connsiteX129" fmla="*/ 10603809 w 12191997"/>
              <a:gd name="connsiteY129" fmla="*/ 6495077 h 6857998"/>
              <a:gd name="connsiteX130" fmla="*/ 10675995 w 12191997"/>
              <a:gd name="connsiteY130" fmla="*/ 6466114 h 6857998"/>
              <a:gd name="connsiteX131" fmla="*/ 10644226 w 12191997"/>
              <a:gd name="connsiteY131" fmla="*/ 6435940 h 6857998"/>
              <a:gd name="connsiteX132" fmla="*/ 10603809 w 12191997"/>
              <a:gd name="connsiteY132" fmla="*/ 6452450 h 6857998"/>
              <a:gd name="connsiteX133" fmla="*/ 10547786 w 12191997"/>
              <a:gd name="connsiteY133" fmla="*/ 6393966 h 6857998"/>
              <a:gd name="connsiteX134" fmla="*/ 10596717 w 12191997"/>
              <a:gd name="connsiteY134" fmla="*/ 6335637 h 6857998"/>
              <a:gd name="connsiteX135" fmla="*/ 10609863 w 12191997"/>
              <a:gd name="connsiteY135" fmla="*/ 6293298 h 6857998"/>
              <a:gd name="connsiteX136" fmla="*/ 10609863 w 12191997"/>
              <a:gd name="connsiteY136" fmla="*/ 6335579 h 6857998"/>
              <a:gd name="connsiteX137" fmla="*/ 10659582 w 12191997"/>
              <a:gd name="connsiteY137" fmla="*/ 6394024 h 6857998"/>
              <a:gd name="connsiteX138" fmla="*/ 10652106 w 12191997"/>
              <a:gd name="connsiteY138" fmla="*/ 6425370 h 6857998"/>
              <a:gd name="connsiteX139" fmla="*/ 10684644 w 12191997"/>
              <a:gd name="connsiteY139" fmla="*/ 6456236 h 6857998"/>
              <a:gd name="connsiteX140" fmla="*/ 10704401 w 12191997"/>
              <a:gd name="connsiteY140" fmla="*/ 6394293 h 6857998"/>
              <a:gd name="connsiteX141" fmla="*/ 10609863 w 12191997"/>
              <a:gd name="connsiteY141" fmla="*/ 6293298 h 6857998"/>
              <a:gd name="connsiteX142" fmla="*/ 11438315 w 12191997"/>
              <a:gd name="connsiteY142" fmla="*/ 6293106 h 6857998"/>
              <a:gd name="connsiteX143" fmla="*/ 11338011 w 12191997"/>
              <a:gd name="connsiteY143" fmla="*/ 6394236 h 6857998"/>
              <a:gd name="connsiteX144" fmla="*/ 11439410 w 12191997"/>
              <a:gd name="connsiteY144" fmla="*/ 6495078 h 6857998"/>
              <a:gd name="connsiteX145" fmla="*/ 11527452 w 12191997"/>
              <a:gd name="connsiteY145" fmla="*/ 6434038 h 6857998"/>
              <a:gd name="connsiteX146" fmla="*/ 11528971 w 12191997"/>
              <a:gd name="connsiteY146" fmla="*/ 6428772 h 6857998"/>
              <a:gd name="connsiteX147" fmla="*/ 11485670 w 12191997"/>
              <a:gd name="connsiteY147" fmla="*/ 6428772 h 6857998"/>
              <a:gd name="connsiteX148" fmla="*/ 11439372 w 12191997"/>
              <a:gd name="connsiteY148" fmla="*/ 6454910 h 6857998"/>
              <a:gd name="connsiteX149" fmla="*/ 11382253 w 12191997"/>
              <a:gd name="connsiteY149" fmla="*/ 6394236 h 6857998"/>
              <a:gd name="connsiteX150" fmla="*/ 11438276 w 12191997"/>
              <a:gd name="connsiteY150" fmla="*/ 6333562 h 6857998"/>
              <a:gd name="connsiteX151" fmla="*/ 11481826 w 12191997"/>
              <a:gd name="connsiteY151" fmla="*/ 6356721 h 6857998"/>
              <a:gd name="connsiteX152" fmla="*/ 11522878 w 12191997"/>
              <a:gd name="connsiteY152" fmla="*/ 6340423 h 6857998"/>
              <a:gd name="connsiteX153" fmla="*/ 11438315 w 12191997"/>
              <a:gd name="connsiteY153" fmla="*/ 6293106 h 6857998"/>
              <a:gd name="connsiteX154" fmla="*/ 10235536 w 12191997"/>
              <a:gd name="connsiteY154" fmla="*/ 6293106 h 6857998"/>
              <a:gd name="connsiteX155" fmla="*/ 10135232 w 12191997"/>
              <a:gd name="connsiteY155" fmla="*/ 6394236 h 6857998"/>
              <a:gd name="connsiteX156" fmla="*/ 10236631 w 12191997"/>
              <a:gd name="connsiteY156" fmla="*/ 6495078 h 6857998"/>
              <a:gd name="connsiteX157" fmla="*/ 10324673 w 12191997"/>
              <a:gd name="connsiteY157" fmla="*/ 6434038 h 6857998"/>
              <a:gd name="connsiteX158" fmla="*/ 10325403 w 12191997"/>
              <a:gd name="connsiteY158" fmla="*/ 6431444 h 6857998"/>
              <a:gd name="connsiteX159" fmla="*/ 10281604 w 12191997"/>
              <a:gd name="connsiteY159" fmla="*/ 6431444 h 6857998"/>
              <a:gd name="connsiteX160" fmla="*/ 10236554 w 12191997"/>
              <a:gd name="connsiteY160" fmla="*/ 6454910 h 6857998"/>
              <a:gd name="connsiteX161" fmla="*/ 10179416 w 12191997"/>
              <a:gd name="connsiteY161" fmla="*/ 6394236 h 6857998"/>
              <a:gd name="connsiteX162" fmla="*/ 10235459 w 12191997"/>
              <a:gd name="connsiteY162" fmla="*/ 6333562 h 6857998"/>
              <a:gd name="connsiteX163" fmla="*/ 10279662 w 12191997"/>
              <a:gd name="connsiteY163" fmla="*/ 6357739 h 6857998"/>
              <a:gd name="connsiteX164" fmla="*/ 10320637 w 12191997"/>
              <a:gd name="connsiteY164" fmla="*/ 6341461 h 6857998"/>
              <a:gd name="connsiteX165" fmla="*/ 10235536 w 12191997"/>
              <a:gd name="connsiteY165" fmla="*/ 6293106 h 6857998"/>
              <a:gd name="connsiteX166" fmla="*/ 10017170 w 12191997"/>
              <a:gd name="connsiteY166" fmla="*/ 6293106 h 6857998"/>
              <a:gd name="connsiteX167" fmla="*/ 9916866 w 12191997"/>
              <a:gd name="connsiteY167" fmla="*/ 6394236 h 6857998"/>
              <a:gd name="connsiteX168" fmla="*/ 10018265 w 12191997"/>
              <a:gd name="connsiteY168" fmla="*/ 6495078 h 6857998"/>
              <a:gd name="connsiteX169" fmla="*/ 10106326 w 12191997"/>
              <a:gd name="connsiteY169" fmla="*/ 6434038 h 6857998"/>
              <a:gd name="connsiteX170" fmla="*/ 10107057 w 12191997"/>
              <a:gd name="connsiteY170" fmla="*/ 6431444 h 6857998"/>
              <a:gd name="connsiteX171" fmla="*/ 10063276 w 12191997"/>
              <a:gd name="connsiteY171" fmla="*/ 6431444 h 6857998"/>
              <a:gd name="connsiteX172" fmla="*/ 10018208 w 12191997"/>
              <a:gd name="connsiteY172" fmla="*/ 6454910 h 6857998"/>
              <a:gd name="connsiteX173" fmla="*/ 9961089 w 12191997"/>
              <a:gd name="connsiteY173" fmla="*/ 6394236 h 6857998"/>
              <a:gd name="connsiteX174" fmla="*/ 10017112 w 12191997"/>
              <a:gd name="connsiteY174" fmla="*/ 6333562 h 6857998"/>
              <a:gd name="connsiteX175" fmla="*/ 10061316 w 12191997"/>
              <a:gd name="connsiteY175" fmla="*/ 6357739 h 6857998"/>
              <a:gd name="connsiteX176" fmla="*/ 10102290 w 12191997"/>
              <a:gd name="connsiteY176" fmla="*/ 6341461 h 6857998"/>
              <a:gd name="connsiteX177" fmla="*/ 10017170 w 12191997"/>
              <a:gd name="connsiteY177" fmla="*/ 6293106 h 6857998"/>
              <a:gd name="connsiteX178" fmla="*/ 10646340 w 12191997"/>
              <a:gd name="connsiteY178" fmla="*/ 6245769 h 6857998"/>
              <a:gd name="connsiteX179" fmla="*/ 10624996 w 12191997"/>
              <a:gd name="connsiteY179" fmla="*/ 6266704 h 6857998"/>
              <a:gd name="connsiteX180" fmla="*/ 10625007 w 12191997"/>
              <a:gd name="connsiteY180" fmla="*/ 6267640 h 6857998"/>
              <a:gd name="connsiteX181" fmla="*/ 10645189 w 12191997"/>
              <a:gd name="connsiteY181" fmla="*/ 6288693 h 6857998"/>
              <a:gd name="connsiteX182" fmla="*/ 10646340 w 12191997"/>
              <a:gd name="connsiteY182" fmla="*/ 6288685 h 6857998"/>
              <a:gd name="connsiteX183" fmla="*/ 10646379 w 12191997"/>
              <a:gd name="connsiteY183" fmla="*/ 6288685 h 6857998"/>
              <a:gd name="connsiteX184" fmla="*/ 10668231 w 12191997"/>
              <a:gd name="connsiteY184" fmla="*/ 6267640 h 6857998"/>
              <a:gd name="connsiteX185" fmla="*/ 10646940 w 12191997"/>
              <a:gd name="connsiteY185" fmla="*/ 6245769 h 6857998"/>
              <a:gd name="connsiteX186" fmla="*/ 10646340 w 12191997"/>
              <a:gd name="connsiteY186" fmla="*/ 6245769 h 6857998"/>
              <a:gd name="connsiteX187" fmla="*/ 10561027 w 12191997"/>
              <a:gd name="connsiteY187" fmla="*/ 6245769 h 6857998"/>
              <a:gd name="connsiteX188" fmla="*/ 10539702 w 12191997"/>
              <a:gd name="connsiteY188" fmla="*/ 6266724 h 6857998"/>
              <a:gd name="connsiteX189" fmla="*/ 10539714 w 12191997"/>
              <a:gd name="connsiteY189" fmla="*/ 6267640 h 6857998"/>
              <a:gd name="connsiteX190" fmla="*/ 10559857 w 12191997"/>
              <a:gd name="connsiteY190" fmla="*/ 6288693 h 6857998"/>
              <a:gd name="connsiteX191" fmla="*/ 10561027 w 12191997"/>
              <a:gd name="connsiteY191" fmla="*/ 6288685 h 6857998"/>
              <a:gd name="connsiteX192" fmla="*/ 10561066 w 12191997"/>
              <a:gd name="connsiteY192" fmla="*/ 6288685 h 6857998"/>
              <a:gd name="connsiteX193" fmla="*/ 10582660 w 12191997"/>
              <a:gd name="connsiteY193" fmla="*/ 6268283 h 6857998"/>
              <a:gd name="connsiteX194" fmla="*/ 10582668 w 12191997"/>
              <a:gd name="connsiteY194" fmla="*/ 6267640 h 6857998"/>
              <a:gd name="connsiteX195" fmla="*/ 10561452 w 12191997"/>
              <a:gd name="connsiteY195" fmla="*/ 6245771 h 6857998"/>
              <a:gd name="connsiteX196" fmla="*/ 10561027 w 12191997"/>
              <a:gd name="connsiteY196" fmla="*/ 6245769 h 6857998"/>
              <a:gd name="connsiteX197" fmla="*/ 0 w 12191997"/>
              <a:gd name="connsiteY197" fmla="*/ 0 h 6857998"/>
              <a:gd name="connsiteX198" fmla="*/ 12191997 w 12191997"/>
              <a:gd name="connsiteY198" fmla="*/ 0 h 6857998"/>
              <a:gd name="connsiteX199" fmla="*/ 12191997 w 12191997"/>
              <a:gd name="connsiteY199" fmla="*/ 6857998 h 6857998"/>
              <a:gd name="connsiteX200" fmla="*/ 0 w 12191997"/>
              <a:gd name="connsiteY200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12191997" h="6857998">
                <a:moveTo>
                  <a:pt x="11207591" y="6424448"/>
                </a:moveTo>
                <a:lnTo>
                  <a:pt x="11193542" y="6463789"/>
                </a:lnTo>
                <a:lnTo>
                  <a:pt x="11263268" y="6463789"/>
                </a:lnTo>
                <a:lnTo>
                  <a:pt x="11249527" y="6424448"/>
                </a:lnTo>
                <a:close/>
                <a:moveTo>
                  <a:pt x="10418711" y="6380840"/>
                </a:moveTo>
                <a:lnTo>
                  <a:pt x="10418711" y="6419066"/>
                </a:lnTo>
                <a:lnTo>
                  <a:pt x="10473773" y="6419066"/>
                </a:lnTo>
                <a:lnTo>
                  <a:pt x="10473773" y="6380840"/>
                </a:lnTo>
                <a:close/>
                <a:moveTo>
                  <a:pt x="10227925" y="6380840"/>
                </a:moveTo>
                <a:lnTo>
                  <a:pt x="10227925" y="6418279"/>
                </a:lnTo>
                <a:lnTo>
                  <a:pt x="10328036" y="6418279"/>
                </a:lnTo>
                <a:cubicBezTo>
                  <a:pt x="10329689" y="6405842"/>
                  <a:pt x="10329528" y="6393231"/>
                  <a:pt x="10327556" y="6380840"/>
                </a:cubicBezTo>
                <a:close/>
                <a:moveTo>
                  <a:pt x="10009655" y="6380840"/>
                </a:moveTo>
                <a:lnTo>
                  <a:pt x="10009655" y="6418279"/>
                </a:lnTo>
                <a:lnTo>
                  <a:pt x="10109767" y="6418279"/>
                </a:lnTo>
                <a:cubicBezTo>
                  <a:pt x="10111400" y="6405839"/>
                  <a:pt x="10111220" y="6393228"/>
                  <a:pt x="10109228" y="6380840"/>
                </a:cubicBezTo>
                <a:close/>
                <a:moveTo>
                  <a:pt x="11620395" y="6378169"/>
                </a:moveTo>
                <a:lnTo>
                  <a:pt x="11620395" y="6416165"/>
                </a:lnTo>
                <a:lnTo>
                  <a:pt x="11679397" y="6416165"/>
                </a:lnTo>
                <a:lnTo>
                  <a:pt x="11679397" y="6378169"/>
                </a:lnTo>
                <a:close/>
                <a:moveTo>
                  <a:pt x="11430800" y="6378169"/>
                </a:moveTo>
                <a:lnTo>
                  <a:pt x="11430800" y="6415627"/>
                </a:lnTo>
                <a:lnTo>
                  <a:pt x="11531315" y="6415627"/>
                </a:lnTo>
                <a:cubicBezTo>
                  <a:pt x="11532622" y="6403137"/>
                  <a:pt x="11532142" y="6390523"/>
                  <a:pt x="11529893" y="6378169"/>
                </a:cubicBezTo>
                <a:close/>
                <a:moveTo>
                  <a:pt x="10965683" y="6378169"/>
                </a:moveTo>
                <a:lnTo>
                  <a:pt x="10965683" y="6416165"/>
                </a:lnTo>
                <a:lnTo>
                  <a:pt x="11020956" y="6416165"/>
                </a:lnTo>
                <a:lnTo>
                  <a:pt x="11020956" y="6378169"/>
                </a:lnTo>
                <a:close/>
                <a:moveTo>
                  <a:pt x="11724677" y="6321973"/>
                </a:moveTo>
                <a:lnTo>
                  <a:pt x="11724677" y="6490984"/>
                </a:lnTo>
                <a:lnTo>
                  <a:pt x="11767593" y="6490984"/>
                </a:lnTo>
                <a:lnTo>
                  <a:pt x="11767593" y="6390450"/>
                </a:lnTo>
                <a:close/>
                <a:moveTo>
                  <a:pt x="9614514" y="6309634"/>
                </a:moveTo>
                <a:lnTo>
                  <a:pt x="9614514" y="6478222"/>
                </a:lnTo>
                <a:lnTo>
                  <a:pt x="9655662" y="6445089"/>
                </a:lnTo>
                <a:lnTo>
                  <a:pt x="9655662" y="6410360"/>
                </a:lnTo>
                <a:lnTo>
                  <a:pt x="9655662" y="6374825"/>
                </a:lnTo>
                <a:lnTo>
                  <a:pt x="9655662" y="6344689"/>
                </a:lnTo>
                <a:close/>
                <a:moveTo>
                  <a:pt x="9620183" y="6297238"/>
                </a:moveTo>
                <a:lnTo>
                  <a:pt x="9662234" y="6333004"/>
                </a:lnTo>
                <a:lnTo>
                  <a:pt x="9676668" y="6333004"/>
                </a:lnTo>
                <a:cubicBezTo>
                  <a:pt x="9693600" y="6333004"/>
                  <a:pt x="9701114" y="6342614"/>
                  <a:pt x="9701114" y="6353780"/>
                </a:cubicBezTo>
                <a:cubicBezTo>
                  <a:pt x="9701114" y="6364946"/>
                  <a:pt x="9692235" y="6374863"/>
                  <a:pt x="9677206" y="6374863"/>
                </a:cubicBezTo>
                <a:lnTo>
                  <a:pt x="9668827" y="6374863"/>
                </a:lnTo>
                <a:lnTo>
                  <a:pt x="9668827" y="6410361"/>
                </a:lnTo>
                <a:lnTo>
                  <a:pt x="9683664" y="6410361"/>
                </a:lnTo>
                <a:cubicBezTo>
                  <a:pt x="9700615" y="6410361"/>
                  <a:pt x="9710455" y="6419643"/>
                  <a:pt x="9710455" y="6433039"/>
                </a:cubicBezTo>
                <a:cubicBezTo>
                  <a:pt x="9710455" y="6446973"/>
                  <a:pt x="9700346" y="6455736"/>
                  <a:pt x="9683664" y="6455736"/>
                </a:cubicBezTo>
                <a:lnTo>
                  <a:pt x="9662196" y="6455736"/>
                </a:lnTo>
                <a:lnTo>
                  <a:pt x="9618396" y="6490984"/>
                </a:lnTo>
                <a:lnTo>
                  <a:pt x="9692696" y="6490984"/>
                </a:lnTo>
                <a:cubicBezTo>
                  <a:pt x="9729309" y="6490984"/>
                  <a:pt x="9753371" y="6467748"/>
                  <a:pt x="9753371" y="6436056"/>
                </a:cubicBezTo>
                <a:cubicBezTo>
                  <a:pt x="9753826" y="6414621"/>
                  <a:pt x="9739320" y="6395752"/>
                  <a:pt x="9718488" y="6390680"/>
                </a:cubicBezTo>
                <a:cubicBezTo>
                  <a:pt x="9734325" y="6385491"/>
                  <a:pt x="9743473" y="6368252"/>
                  <a:pt x="9743473" y="6349129"/>
                </a:cubicBezTo>
                <a:cubicBezTo>
                  <a:pt x="9743473" y="6320416"/>
                  <a:pt x="9720237" y="6297238"/>
                  <a:pt x="9680050" y="6297238"/>
                </a:cubicBezTo>
                <a:close/>
                <a:moveTo>
                  <a:pt x="11724677" y="6297219"/>
                </a:moveTo>
                <a:lnTo>
                  <a:pt x="11767593" y="6365696"/>
                </a:lnTo>
                <a:lnTo>
                  <a:pt x="11846160" y="6490984"/>
                </a:lnTo>
                <a:lnTo>
                  <a:pt x="11891805" y="6490984"/>
                </a:lnTo>
                <a:lnTo>
                  <a:pt x="11891805" y="6297219"/>
                </a:lnTo>
                <a:lnTo>
                  <a:pt x="11848562" y="6297219"/>
                </a:lnTo>
                <a:lnTo>
                  <a:pt x="11848562" y="6413148"/>
                </a:lnTo>
                <a:lnTo>
                  <a:pt x="11777721" y="6297219"/>
                </a:lnTo>
                <a:close/>
                <a:moveTo>
                  <a:pt x="11564083" y="6297219"/>
                </a:moveTo>
                <a:lnTo>
                  <a:pt x="11564083" y="6490984"/>
                </a:lnTo>
                <a:lnTo>
                  <a:pt x="11687084" y="6490984"/>
                </a:lnTo>
                <a:lnTo>
                  <a:pt x="11687084" y="6449990"/>
                </a:lnTo>
                <a:lnTo>
                  <a:pt x="11607268" y="6449990"/>
                </a:lnTo>
                <a:lnTo>
                  <a:pt x="11607268" y="6337925"/>
                </a:lnTo>
                <a:lnTo>
                  <a:pt x="11687084" y="6337925"/>
                </a:lnTo>
                <a:lnTo>
                  <a:pt x="11687084" y="6297219"/>
                </a:lnTo>
                <a:close/>
                <a:moveTo>
                  <a:pt x="11219065" y="6297219"/>
                </a:moveTo>
                <a:lnTo>
                  <a:pt x="11286677" y="6490984"/>
                </a:lnTo>
                <a:lnTo>
                  <a:pt x="11333687" y="6490984"/>
                </a:lnTo>
                <a:lnTo>
                  <a:pt x="11261539" y="6297219"/>
                </a:lnTo>
                <a:close/>
                <a:moveTo>
                  <a:pt x="10909275" y="6297219"/>
                </a:moveTo>
                <a:lnTo>
                  <a:pt x="10909352" y="6490984"/>
                </a:lnTo>
                <a:lnTo>
                  <a:pt x="11032353" y="6490984"/>
                </a:lnTo>
                <a:lnTo>
                  <a:pt x="11032353" y="6449990"/>
                </a:lnTo>
                <a:lnTo>
                  <a:pt x="10952479" y="6449990"/>
                </a:lnTo>
                <a:lnTo>
                  <a:pt x="10952479" y="6337925"/>
                </a:lnTo>
                <a:lnTo>
                  <a:pt x="11032276" y="6337925"/>
                </a:lnTo>
                <a:lnTo>
                  <a:pt x="11032276" y="6297219"/>
                </a:lnTo>
                <a:close/>
                <a:moveTo>
                  <a:pt x="10792347" y="6297219"/>
                </a:moveTo>
                <a:lnTo>
                  <a:pt x="10792347" y="6333735"/>
                </a:lnTo>
                <a:lnTo>
                  <a:pt x="10808222" y="6333735"/>
                </a:lnTo>
                <a:cubicBezTo>
                  <a:pt x="10825980" y="6333735"/>
                  <a:pt x="10835551" y="6342556"/>
                  <a:pt x="10835551" y="6356798"/>
                </a:cubicBezTo>
                <a:cubicBezTo>
                  <a:pt x="10835551" y="6370251"/>
                  <a:pt x="10825941" y="6379860"/>
                  <a:pt x="10808222" y="6379860"/>
                </a:cubicBezTo>
                <a:lnTo>
                  <a:pt x="10792347" y="6379860"/>
                </a:lnTo>
                <a:lnTo>
                  <a:pt x="10792347" y="6416165"/>
                </a:lnTo>
                <a:lnTo>
                  <a:pt x="10798112" y="6416165"/>
                </a:lnTo>
                <a:cubicBezTo>
                  <a:pt x="10799900" y="6416165"/>
                  <a:pt x="10801726" y="6416165"/>
                  <a:pt x="10803571" y="6416050"/>
                </a:cubicBezTo>
                <a:lnTo>
                  <a:pt x="10841547" y="6491003"/>
                </a:lnTo>
                <a:lnTo>
                  <a:pt x="10889056" y="6491003"/>
                </a:lnTo>
                <a:lnTo>
                  <a:pt x="10845641" y="6408247"/>
                </a:lnTo>
                <a:cubicBezTo>
                  <a:pt x="10866407" y="6399559"/>
                  <a:pt x="10879747" y="6379053"/>
                  <a:pt x="10879274" y="6356548"/>
                </a:cubicBezTo>
                <a:cubicBezTo>
                  <a:pt x="10879274" y="6322876"/>
                  <a:pt x="10854674" y="6297219"/>
                  <a:pt x="10816409" y="6297219"/>
                </a:cubicBezTo>
                <a:close/>
                <a:moveTo>
                  <a:pt x="10736016" y="6297219"/>
                </a:moveTo>
                <a:lnTo>
                  <a:pt x="10736093" y="6490888"/>
                </a:lnTo>
                <a:lnTo>
                  <a:pt x="10779278" y="6490888"/>
                </a:lnTo>
                <a:lnTo>
                  <a:pt x="10779278" y="6297219"/>
                </a:lnTo>
                <a:close/>
                <a:moveTo>
                  <a:pt x="9875872" y="6297219"/>
                </a:moveTo>
                <a:lnTo>
                  <a:pt x="9843065" y="6363659"/>
                </a:lnTo>
                <a:lnTo>
                  <a:pt x="9863726" y="6406056"/>
                </a:lnTo>
                <a:lnTo>
                  <a:pt x="9923977" y="6297219"/>
                </a:lnTo>
                <a:close/>
                <a:moveTo>
                  <a:pt x="9745529" y="6297219"/>
                </a:moveTo>
                <a:lnTo>
                  <a:pt x="9812795" y="6420220"/>
                </a:lnTo>
                <a:lnTo>
                  <a:pt x="9812795" y="6491061"/>
                </a:lnTo>
                <a:lnTo>
                  <a:pt x="9855980" y="6491061"/>
                </a:lnTo>
                <a:lnTo>
                  <a:pt x="9855980" y="6420105"/>
                </a:lnTo>
                <a:lnTo>
                  <a:pt x="9835704" y="6378573"/>
                </a:lnTo>
                <a:lnTo>
                  <a:pt x="9835704" y="6378707"/>
                </a:lnTo>
                <a:lnTo>
                  <a:pt x="9796075" y="6297219"/>
                </a:lnTo>
                <a:close/>
                <a:moveTo>
                  <a:pt x="11045479" y="6297199"/>
                </a:moveTo>
                <a:lnTo>
                  <a:pt x="11045479" y="6337924"/>
                </a:lnTo>
                <a:lnTo>
                  <a:pt x="11084590" y="6337924"/>
                </a:lnTo>
                <a:lnTo>
                  <a:pt x="11084590" y="6490983"/>
                </a:lnTo>
                <a:lnTo>
                  <a:pt x="11127775" y="6490983"/>
                </a:lnTo>
                <a:lnTo>
                  <a:pt x="11127775" y="6337924"/>
                </a:lnTo>
                <a:lnTo>
                  <a:pt x="11177379" y="6337924"/>
                </a:lnTo>
                <a:lnTo>
                  <a:pt x="11177379" y="6297199"/>
                </a:lnTo>
                <a:close/>
                <a:moveTo>
                  <a:pt x="10362111" y="6296565"/>
                </a:moveTo>
                <a:lnTo>
                  <a:pt x="10362111" y="6490330"/>
                </a:lnTo>
                <a:lnTo>
                  <a:pt x="10405565" y="6490330"/>
                </a:lnTo>
                <a:lnTo>
                  <a:pt x="10405565" y="6337559"/>
                </a:lnTo>
                <a:lnTo>
                  <a:pt x="10486112" y="6337559"/>
                </a:lnTo>
                <a:lnTo>
                  <a:pt x="10486112" y="6296565"/>
                </a:lnTo>
                <a:close/>
                <a:moveTo>
                  <a:pt x="10596717" y="6293355"/>
                </a:moveTo>
                <a:cubicBezTo>
                  <a:pt x="10545230" y="6296642"/>
                  <a:pt x="10502967" y="6335425"/>
                  <a:pt x="10502967" y="6394235"/>
                </a:cubicBezTo>
                <a:cubicBezTo>
                  <a:pt x="10502967" y="6455448"/>
                  <a:pt x="10549092" y="6495077"/>
                  <a:pt x="10603809" y="6495077"/>
                </a:cubicBezTo>
                <a:cubicBezTo>
                  <a:pt x="10631772" y="6495077"/>
                  <a:pt x="10657622" y="6484603"/>
                  <a:pt x="10675995" y="6466114"/>
                </a:cubicBezTo>
                <a:lnTo>
                  <a:pt x="10644226" y="6435940"/>
                </a:lnTo>
                <a:cubicBezTo>
                  <a:pt x="10633531" y="6446668"/>
                  <a:pt x="10618955" y="6452621"/>
                  <a:pt x="10603809" y="6452450"/>
                </a:cubicBezTo>
                <a:cubicBezTo>
                  <a:pt x="10576768" y="6452450"/>
                  <a:pt x="10547786" y="6434403"/>
                  <a:pt x="10547786" y="6393966"/>
                </a:cubicBezTo>
                <a:cubicBezTo>
                  <a:pt x="10547786" y="6357028"/>
                  <a:pt x="10571925" y="6338558"/>
                  <a:pt x="10596717" y="6335637"/>
                </a:cubicBezTo>
                <a:close/>
                <a:moveTo>
                  <a:pt x="10609863" y="6293298"/>
                </a:moveTo>
                <a:lnTo>
                  <a:pt x="10609863" y="6335579"/>
                </a:lnTo>
                <a:cubicBezTo>
                  <a:pt x="10634847" y="6338135"/>
                  <a:pt x="10659582" y="6356605"/>
                  <a:pt x="10659582" y="6394024"/>
                </a:cubicBezTo>
                <a:cubicBezTo>
                  <a:pt x="10659830" y="6404942"/>
                  <a:pt x="10657255" y="6415739"/>
                  <a:pt x="10652106" y="6425370"/>
                </a:cubicBezTo>
                <a:lnTo>
                  <a:pt x="10684644" y="6456236"/>
                </a:lnTo>
                <a:cubicBezTo>
                  <a:pt x="10696982" y="6439803"/>
                  <a:pt x="10704401" y="6418778"/>
                  <a:pt x="10704401" y="6394293"/>
                </a:cubicBezTo>
                <a:cubicBezTo>
                  <a:pt x="10704401" y="6335041"/>
                  <a:pt x="10661581" y="6296065"/>
                  <a:pt x="10609863" y="6293298"/>
                </a:cubicBezTo>
                <a:close/>
                <a:moveTo>
                  <a:pt x="11438315" y="6293106"/>
                </a:moveTo>
                <a:cubicBezTo>
                  <a:pt x="11383387" y="6293106"/>
                  <a:pt x="11338011" y="6334926"/>
                  <a:pt x="11338011" y="6394236"/>
                </a:cubicBezTo>
                <a:cubicBezTo>
                  <a:pt x="11338011" y="6453546"/>
                  <a:pt x="11382215" y="6495078"/>
                  <a:pt x="11439410" y="6495078"/>
                </a:cubicBezTo>
                <a:cubicBezTo>
                  <a:pt x="11480942" y="6495078"/>
                  <a:pt x="11514614" y="6472765"/>
                  <a:pt x="11527452" y="6434038"/>
                </a:cubicBezTo>
                <a:cubicBezTo>
                  <a:pt x="11528029" y="6432309"/>
                  <a:pt x="11528528" y="6430541"/>
                  <a:pt x="11528971" y="6428772"/>
                </a:cubicBezTo>
                <a:lnTo>
                  <a:pt x="11485670" y="6428772"/>
                </a:lnTo>
                <a:cubicBezTo>
                  <a:pt x="11478944" y="6444609"/>
                  <a:pt x="11462300" y="6454910"/>
                  <a:pt x="11439372" y="6454910"/>
                </a:cubicBezTo>
                <a:cubicBezTo>
                  <a:pt x="11407949" y="6454910"/>
                  <a:pt x="11382253" y="6433769"/>
                  <a:pt x="11382253" y="6394236"/>
                </a:cubicBezTo>
                <a:cubicBezTo>
                  <a:pt x="11382253" y="6351051"/>
                  <a:pt x="11411485" y="6333562"/>
                  <a:pt x="11438276" y="6333562"/>
                </a:cubicBezTo>
                <a:cubicBezTo>
                  <a:pt x="11462723" y="6333562"/>
                  <a:pt x="11475561" y="6345689"/>
                  <a:pt x="11481826" y="6356721"/>
                </a:cubicBezTo>
                <a:lnTo>
                  <a:pt x="11522878" y="6340423"/>
                </a:lnTo>
                <a:cubicBezTo>
                  <a:pt x="11510713" y="6316630"/>
                  <a:pt x="11484094" y="6293106"/>
                  <a:pt x="11438315" y="6293106"/>
                </a:cubicBezTo>
                <a:close/>
                <a:moveTo>
                  <a:pt x="10235536" y="6293106"/>
                </a:moveTo>
                <a:cubicBezTo>
                  <a:pt x="10180589" y="6293106"/>
                  <a:pt x="10135232" y="6334926"/>
                  <a:pt x="10135232" y="6394236"/>
                </a:cubicBezTo>
                <a:cubicBezTo>
                  <a:pt x="10135232" y="6453546"/>
                  <a:pt x="10179436" y="6495078"/>
                  <a:pt x="10236631" y="6495078"/>
                </a:cubicBezTo>
                <a:cubicBezTo>
                  <a:pt x="10278740" y="6495078"/>
                  <a:pt x="10312584" y="6471784"/>
                  <a:pt x="10324673" y="6434038"/>
                </a:cubicBezTo>
                <a:cubicBezTo>
                  <a:pt x="10324942" y="6433193"/>
                  <a:pt x="10325154" y="6432309"/>
                  <a:pt x="10325403" y="6431444"/>
                </a:cubicBezTo>
                <a:lnTo>
                  <a:pt x="10281604" y="6431444"/>
                </a:lnTo>
                <a:cubicBezTo>
                  <a:pt x="10273743" y="6446742"/>
                  <a:pt x="10256561" y="6454910"/>
                  <a:pt x="10236554" y="6454910"/>
                </a:cubicBezTo>
                <a:cubicBezTo>
                  <a:pt x="10205112" y="6454910"/>
                  <a:pt x="10179416" y="6433769"/>
                  <a:pt x="10179416" y="6394236"/>
                </a:cubicBezTo>
                <a:cubicBezTo>
                  <a:pt x="10179416" y="6351051"/>
                  <a:pt x="10208668" y="6333562"/>
                  <a:pt x="10235459" y="6333562"/>
                </a:cubicBezTo>
                <a:cubicBezTo>
                  <a:pt x="10260636" y="6333562"/>
                  <a:pt x="10273551" y="6346439"/>
                  <a:pt x="10279662" y="6357739"/>
                </a:cubicBezTo>
                <a:lnTo>
                  <a:pt x="10320637" y="6341461"/>
                </a:lnTo>
                <a:cubicBezTo>
                  <a:pt x="10308721" y="6317322"/>
                  <a:pt x="10282007" y="6293106"/>
                  <a:pt x="10235536" y="6293106"/>
                </a:cubicBezTo>
                <a:close/>
                <a:moveTo>
                  <a:pt x="10017170" y="6293106"/>
                </a:moveTo>
                <a:cubicBezTo>
                  <a:pt x="9962242" y="6293106"/>
                  <a:pt x="9916866" y="6334926"/>
                  <a:pt x="9916866" y="6394236"/>
                </a:cubicBezTo>
                <a:cubicBezTo>
                  <a:pt x="9916866" y="6453546"/>
                  <a:pt x="9961070" y="6495078"/>
                  <a:pt x="10018265" y="6495078"/>
                </a:cubicBezTo>
                <a:cubicBezTo>
                  <a:pt x="10060393" y="6495078"/>
                  <a:pt x="10094238" y="6471784"/>
                  <a:pt x="10106326" y="6434038"/>
                </a:cubicBezTo>
                <a:cubicBezTo>
                  <a:pt x="10106595" y="6433193"/>
                  <a:pt x="10106807" y="6432309"/>
                  <a:pt x="10107057" y="6431444"/>
                </a:cubicBezTo>
                <a:lnTo>
                  <a:pt x="10063276" y="6431444"/>
                </a:lnTo>
                <a:cubicBezTo>
                  <a:pt x="10055415" y="6446742"/>
                  <a:pt x="10038234" y="6454910"/>
                  <a:pt x="10018208" y="6454910"/>
                </a:cubicBezTo>
                <a:cubicBezTo>
                  <a:pt x="9986785" y="6454910"/>
                  <a:pt x="9961089" y="6433769"/>
                  <a:pt x="9961089" y="6394236"/>
                </a:cubicBezTo>
                <a:cubicBezTo>
                  <a:pt x="9961089" y="6351051"/>
                  <a:pt x="9990340" y="6333562"/>
                  <a:pt x="10017112" y="6333562"/>
                </a:cubicBezTo>
                <a:cubicBezTo>
                  <a:pt x="10042308" y="6333562"/>
                  <a:pt x="10055223" y="6346439"/>
                  <a:pt x="10061316" y="6357739"/>
                </a:cubicBezTo>
                <a:lnTo>
                  <a:pt x="10102290" y="6341461"/>
                </a:lnTo>
                <a:cubicBezTo>
                  <a:pt x="10090375" y="6317322"/>
                  <a:pt x="10063660" y="6293106"/>
                  <a:pt x="10017170" y="6293106"/>
                </a:cubicBezTo>
                <a:close/>
                <a:moveTo>
                  <a:pt x="10646340" y="6245769"/>
                </a:moveTo>
                <a:cubicBezTo>
                  <a:pt x="10634665" y="6245656"/>
                  <a:pt x="10625109" y="6255029"/>
                  <a:pt x="10624996" y="6266704"/>
                </a:cubicBezTo>
                <a:cubicBezTo>
                  <a:pt x="10624992" y="6267016"/>
                  <a:pt x="10624996" y="6267328"/>
                  <a:pt x="10625007" y="6267640"/>
                </a:cubicBezTo>
                <a:cubicBezTo>
                  <a:pt x="10624767" y="6279027"/>
                  <a:pt x="10633802" y="6288453"/>
                  <a:pt x="10645189" y="6288693"/>
                </a:cubicBezTo>
                <a:cubicBezTo>
                  <a:pt x="10645573" y="6288701"/>
                  <a:pt x="10645956" y="6288698"/>
                  <a:pt x="10646340" y="6288685"/>
                </a:cubicBezTo>
                <a:lnTo>
                  <a:pt x="10646379" y="6288685"/>
                </a:lnTo>
                <a:cubicBezTo>
                  <a:pt x="10658660" y="6288685"/>
                  <a:pt x="10668231" y="6279671"/>
                  <a:pt x="10668231" y="6267640"/>
                </a:cubicBezTo>
                <a:cubicBezTo>
                  <a:pt x="10668390" y="6255722"/>
                  <a:pt x="10658860" y="6245929"/>
                  <a:pt x="10646940" y="6245769"/>
                </a:cubicBezTo>
                <a:cubicBezTo>
                  <a:pt x="10646740" y="6245766"/>
                  <a:pt x="10646540" y="6245766"/>
                  <a:pt x="10646340" y="6245769"/>
                </a:cubicBezTo>
                <a:close/>
                <a:moveTo>
                  <a:pt x="10561027" y="6245769"/>
                </a:moveTo>
                <a:cubicBezTo>
                  <a:pt x="10549352" y="6245667"/>
                  <a:pt x="10539804" y="6255048"/>
                  <a:pt x="10539702" y="6266724"/>
                </a:cubicBezTo>
                <a:cubicBezTo>
                  <a:pt x="10539698" y="6267029"/>
                  <a:pt x="10539702" y="6267335"/>
                  <a:pt x="10539714" y="6267640"/>
                </a:cubicBezTo>
                <a:cubicBezTo>
                  <a:pt x="10539462" y="6279016"/>
                  <a:pt x="10548481" y="6288442"/>
                  <a:pt x="10559857" y="6288693"/>
                </a:cubicBezTo>
                <a:cubicBezTo>
                  <a:pt x="10560247" y="6288701"/>
                  <a:pt x="10560637" y="6288699"/>
                  <a:pt x="10561027" y="6288685"/>
                </a:cubicBezTo>
                <a:lnTo>
                  <a:pt x="10561066" y="6288685"/>
                </a:lnTo>
                <a:cubicBezTo>
                  <a:pt x="10572663" y="6289014"/>
                  <a:pt x="10582330" y="6279880"/>
                  <a:pt x="10582660" y="6268283"/>
                </a:cubicBezTo>
                <a:cubicBezTo>
                  <a:pt x="10582666" y="6268069"/>
                  <a:pt x="10582668" y="6267855"/>
                  <a:pt x="10582668" y="6267640"/>
                </a:cubicBezTo>
                <a:cubicBezTo>
                  <a:pt x="10582849" y="6255743"/>
                  <a:pt x="10573351" y="6245952"/>
                  <a:pt x="10561452" y="6245771"/>
                </a:cubicBezTo>
                <a:cubicBezTo>
                  <a:pt x="10561312" y="6245769"/>
                  <a:pt x="10561170" y="6245769"/>
                  <a:pt x="10561027" y="6245769"/>
                </a:cubicBezTo>
                <a:close/>
                <a:moveTo>
                  <a:pt x="0" y="0"/>
                </a:moveTo>
                <a:lnTo>
                  <a:pt x="12191997" y="0"/>
                </a:lnTo>
                <a:lnTo>
                  <a:pt x="12191997" y="6857998"/>
                </a:lnTo>
                <a:lnTo>
                  <a:pt x="0" y="6857998"/>
                </a:lnTo>
                <a:close/>
              </a:path>
            </a:pathLst>
          </a:custGeom>
          <a:solidFill>
            <a:srgbClr val="FF634F"/>
          </a:solidFill>
        </p:spPr>
        <p:txBody>
          <a:bodyPr wrap="square" lIns="720000" tIns="360000" rIns="360000">
            <a:noAutofit/>
          </a:bodyPr>
          <a:lstStyle>
            <a:lvl1pPr marL="0" indent="0"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sv-SE"/>
              <a:t>Klicka på ramen för att byta färg på bakgrunden.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A7D8C42E-DE01-4BB7-ADEF-9121CB84292B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4763860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/slut med bild och logoty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golv, byggnad, inomhus, stående&#10;&#10;Automatiskt genererad beskrivning">
            <a:extLst>
              <a:ext uri="{FF2B5EF4-FFF2-40B4-BE49-F238E27FC236}">
                <a16:creationId xmlns:a16="http://schemas.microsoft.com/office/drawing/2014/main" id="{6570D783-25A7-47CA-849E-EB203F0E9D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27CAFBD7-B85F-4AF1-B9E6-63F709F1E90B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" y="5427518"/>
            <a:ext cx="12193200" cy="809770"/>
          </a:xfrm>
          <a:noFill/>
          <a:ln>
            <a:noFill/>
          </a:ln>
        </p:spPr>
        <p:txBody>
          <a:bodyPr lIns="684000" rIns="684000"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Vi bygger Sverige på schyssta grunder.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EFBB15C-3BE3-4670-8984-6EB4BC7918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1839" y="2616780"/>
            <a:ext cx="10728325" cy="124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200622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tart/slut med bild och logotyp Lo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inomhus, ljus&#10;&#10;Automatiskt genererad beskrivning">
            <a:extLst>
              <a:ext uri="{FF2B5EF4-FFF2-40B4-BE49-F238E27FC236}">
                <a16:creationId xmlns:a16="http://schemas.microsoft.com/office/drawing/2014/main" id="{DA3FD42F-EF9D-7C43-A6DE-9B594A88CC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27CAFBD7-B85F-4AF1-B9E6-63F709F1E90B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" y="5427518"/>
            <a:ext cx="12193200" cy="809770"/>
          </a:xfrm>
          <a:noFill/>
          <a:ln>
            <a:noFill/>
          </a:ln>
        </p:spPr>
        <p:txBody>
          <a:bodyPr lIns="684000" rIns="684000"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Vi bygger Sverige hållbart.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9A8E596-FF69-4A08-926E-0870F9BB8B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1839" y="2616780"/>
            <a:ext cx="10728325" cy="124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80388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/slut med bild och logoty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person, klädsel, finger, Inlärning&#10;&#10;Automatiskt genererad beskrivning">
            <a:extLst>
              <a:ext uri="{FF2B5EF4-FFF2-40B4-BE49-F238E27FC236}">
                <a16:creationId xmlns:a16="http://schemas.microsoft.com/office/drawing/2014/main" id="{1A0407F5-038A-F3C5-D6CD-132519B829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38" y="-1"/>
            <a:ext cx="12186357" cy="6861171"/>
          </a:xfrm>
          <a:prstGeom prst="rect">
            <a:avLst/>
          </a:prstGeom>
        </p:spPr>
      </p:pic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27CAFBD7-B85F-4AF1-B9E6-63F709F1E90B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" y="5427518"/>
            <a:ext cx="12193200" cy="809770"/>
          </a:xfrm>
          <a:noFill/>
          <a:ln>
            <a:noFill/>
          </a:ln>
        </p:spPr>
        <p:txBody>
          <a:bodyPr lIns="684000" rIns="684000"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Vi bygger Sverige på schyssta grunder.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EFBB15C-3BE3-4670-8984-6EB4BC79187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1839" y="2616780"/>
            <a:ext cx="10728325" cy="124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05332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/slut med färg och logotyp 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tshållare för text 25">
            <a:extLst>
              <a:ext uri="{FF2B5EF4-FFF2-40B4-BE49-F238E27FC236}">
                <a16:creationId xmlns:a16="http://schemas.microsoft.com/office/drawing/2014/main" id="{55F8647B-E007-4F23-8056-FFD23F965D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" y="0"/>
            <a:ext cx="12191993" cy="6857999"/>
          </a:xfrm>
          <a:custGeom>
            <a:avLst/>
            <a:gdLst>
              <a:gd name="connsiteX0" fmla="*/ 8236321 w 12191993"/>
              <a:gd name="connsiteY0" fmla="*/ 3476765 h 6857999"/>
              <a:gd name="connsiteX1" fmla="*/ 8170140 w 12191993"/>
              <a:gd name="connsiteY1" fmla="*/ 3662089 h 6857999"/>
              <a:gd name="connsiteX2" fmla="*/ 8498599 w 12191993"/>
              <a:gd name="connsiteY2" fmla="*/ 3662089 h 6857999"/>
              <a:gd name="connsiteX3" fmla="*/ 8433867 w 12191993"/>
              <a:gd name="connsiteY3" fmla="*/ 3476765 h 6857999"/>
              <a:gd name="connsiteX4" fmla="*/ 4520157 w 12191993"/>
              <a:gd name="connsiteY4" fmla="*/ 3271342 h 6857999"/>
              <a:gd name="connsiteX5" fmla="*/ 4520157 w 12191993"/>
              <a:gd name="connsiteY5" fmla="*/ 3451415 h 6857999"/>
              <a:gd name="connsiteX6" fmla="*/ 4779538 w 12191993"/>
              <a:gd name="connsiteY6" fmla="*/ 3451415 h 6857999"/>
              <a:gd name="connsiteX7" fmla="*/ 4779538 w 12191993"/>
              <a:gd name="connsiteY7" fmla="*/ 3271342 h 6857999"/>
              <a:gd name="connsiteX8" fmla="*/ 3621423 w 12191993"/>
              <a:gd name="connsiteY8" fmla="*/ 3271342 h 6857999"/>
              <a:gd name="connsiteX9" fmla="*/ 3621423 w 12191993"/>
              <a:gd name="connsiteY9" fmla="*/ 3447703 h 6857999"/>
              <a:gd name="connsiteX10" fmla="*/ 4093016 w 12191993"/>
              <a:gd name="connsiteY10" fmla="*/ 3447703 h 6857999"/>
              <a:gd name="connsiteX11" fmla="*/ 4090753 w 12191993"/>
              <a:gd name="connsiteY11" fmla="*/ 3271342 h 6857999"/>
              <a:gd name="connsiteX12" fmla="*/ 2593223 w 12191993"/>
              <a:gd name="connsiteY12" fmla="*/ 3271342 h 6857999"/>
              <a:gd name="connsiteX13" fmla="*/ 2593223 w 12191993"/>
              <a:gd name="connsiteY13" fmla="*/ 3447703 h 6857999"/>
              <a:gd name="connsiteX14" fmla="*/ 3064817 w 12191993"/>
              <a:gd name="connsiteY14" fmla="*/ 3447703 h 6857999"/>
              <a:gd name="connsiteX15" fmla="*/ 3062282 w 12191993"/>
              <a:gd name="connsiteY15" fmla="*/ 3271342 h 6857999"/>
              <a:gd name="connsiteX16" fmla="*/ 10180909 w 12191993"/>
              <a:gd name="connsiteY16" fmla="*/ 3258759 h 6857999"/>
              <a:gd name="connsiteX17" fmla="*/ 10180909 w 12191993"/>
              <a:gd name="connsiteY17" fmla="*/ 3437744 h 6857999"/>
              <a:gd name="connsiteX18" fmla="*/ 10458849 w 12191993"/>
              <a:gd name="connsiteY18" fmla="*/ 3437744 h 6857999"/>
              <a:gd name="connsiteX19" fmla="*/ 10458849 w 12191993"/>
              <a:gd name="connsiteY19" fmla="*/ 3258759 h 6857999"/>
              <a:gd name="connsiteX20" fmla="*/ 9287787 w 12191993"/>
              <a:gd name="connsiteY20" fmla="*/ 3258759 h 6857999"/>
              <a:gd name="connsiteX21" fmla="*/ 9287787 w 12191993"/>
              <a:gd name="connsiteY21" fmla="*/ 3435210 h 6857999"/>
              <a:gd name="connsiteX22" fmla="*/ 9761282 w 12191993"/>
              <a:gd name="connsiteY22" fmla="*/ 3435210 h 6857999"/>
              <a:gd name="connsiteX23" fmla="*/ 9754583 w 12191993"/>
              <a:gd name="connsiteY23" fmla="*/ 3258759 h 6857999"/>
              <a:gd name="connsiteX24" fmla="*/ 7096764 w 12191993"/>
              <a:gd name="connsiteY24" fmla="*/ 3258759 h 6857999"/>
              <a:gd name="connsiteX25" fmla="*/ 7096764 w 12191993"/>
              <a:gd name="connsiteY25" fmla="*/ 3437744 h 6857999"/>
              <a:gd name="connsiteX26" fmla="*/ 7357141 w 12191993"/>
              <a:gd name="connsiteY26" fmla="*/ 3437744 h 6857999"/>
              <a:gd name="connsiteX27" fmla="*/ 7357141 w 12191993"/>
              <a:gd name="connsiteY27" fmla="*/ 3258759 h 6857999"/>
              <a:gd name="connsiteX28" fmla="*/ 10672149 w 12191993"/>
              <a:gd name="connsiteY28" fmla="*/ 2994036 h 6857999"/>
              <a:gd name="connsiteX29" fmla="*/ 10672149 w 12191993"/>
              <a:gd name="connsiteY29" fmla="*/ 3790195 h 6857999"/>
              <a:gd name="connsiteX30" fmla="*/ 10874312 w 12191993"/>
              <a:gd name="connsiteY30" fmla="*/ 3790195 h 6857999"/>
              <a:gd name="connsiteX31" fmla="*/ 10874312 w 12191993"/>
              <a:gd name="connsiteY31" fmla="*/ 3316610 h 6857999"/>
              <a:gd name="connsiteX32" fmla="*/ 731835 w 12191993"/>
              <a:gd name="connsiteY32" fmla="*/ 2935912 h 6857999"/>
              <a:gd name="connsiteX33" fmla="*/ 731835 w 12191993"/>
              <a:gd name="connsiteY33" fmla="*/ 3730080 h 6857999"/>
              <a:gd name="connsiteX34" fmla="*/ 925669 w 12191993"/>
              <a:gd name="connsiteY34" fmla="*/ 3573998 h 6857999"/>
              <a:gd name="connsiteX35" fmla="*/ 925669 w 12191993"/>
              <a:gd name="connsiteY35" fmla="*/ 3410403 h 6857999"/>
              <a:gd name="connsiteX36" fmla="*/ 925669 w 12191993"/>
              <a:gd name="connsiteY36" fmla="*/ 3243005 h 6857999"/>
              <a:gd name="connsiteX37" fmla="*/ 925669 w 12191993"/>
              <a:gd name="connsiteY37" fmla="*/ 3101048 h 6857999"/>
              <a:gd name="connsiteX38" fmla="*/ 758543 w 12191993"/>
              <a:gd name="connsiteY38" fmla="*/ 2877518 h 6857999"/>
              <a:gd name="connsiteX39" fmla="*/ 956632 w 12191993"/>
              <a:gd name="connsiteY39" fmla="*/ 3046003 h 6857999"/>
              <a:gd name="connsiteX40" fmla="*/ 1024623 w 12191993"/>
              <a:gd name="connsiteY40" fmla="*/ 3046003 h 6857999"/>
              <a:gd name="connsiteX41" fmla="*/ 1139783 w 12191993"/>
              <a:gd name="connsiteY41" fmla="*/ 3143871 h 6857999"/>
              <a:gd name="connsiteX42" fmla="*/ 1027158 w 12191993"/>
              <a:gd name="connsiteY42" fmla="*/ 3243187 h 6857999"/>
              <a:gd name="connsiteX43" fmla="*/ 987685 w 12191993"/>
              <a:gd name="connsiteY43" fmla="*/ 3243187 h 6857999"/>
              <a:gd name="connsiteX44" fmla="*/ 987685 w 12191993"/>
              <a:gd name="connsiteY44" fmla="*/ 3410404 h 6857999"/>
              <a:gd name="connsiteX45" fmla="*/ 1057577 w 12191993"/>
              <a:gd name="connsiteY45" fmla="*/ 3410404 h 6857999"/>
              <a:gd name="connsiteX46" fmla="*/ 1183783 w 12191993"/>
              <a:gd name="connsiteY46" fmla="*/ 3517234 h 6857999"/>
              <a:gd name="connsiteX47" fmla="*/ 1057577 w 12191993"/>
              <a:gd name="connsiteY47" fmla="*/ 3624155 h 6857999"/>
              <a:gd name="connsiteX48" fmla="*/ 956451 w 12191993"/>
              <a:gd name="connsiteY48" fmla="*/ 3624155 h 6857999"/>
              <a:gd name="connsiteX49" fmla="*/ 750123 w 12191993"/>
              <a:gd name="connsiteY49" fmla="*/ 3790195 h 6857999"/>
              <a:gd name="connsiteX50" fmla="*/ 1100129 w 12191993"/>
              <a:gd name="connsiteY50" fmla="*/ 3790195 h 6857999"/>
              <a:gd name="connsiteX51" fmla="*/ 1385946 w 12191993"/>
              <a:gd name="connsiteY51" fmla="*/ 3531448 h 6857999"/>
              <a:gd name="connsiteX52" fmla="*/ 1221626 w 12191993"/>
              <a:gd name="connsiteY52" fmla="*/ 3317696 h 6857999"/>
              <a:gd name="connsiteX53" fmla="*/ 1339320 w 12191993"/>
              <a:gd name="connsiteY53" fmla="*/ 3121961 h 6857999"/>
              <a:gd name="connsiteX54" fmla="*/ 1040557 w 12191993"/>
              <a:gd name="connsiteY54" fmla="*/ 2877518 h 6857999"/>
              <a:gd name="connsiteX55" fmla="*/ 1963013 w 12191993"/>
              <a:gd name="connsiteY55" fmla="*/ 2877429 h 6857999"/>
              <a:gd name="connsiteX56" fmla="*/ 1808471 w 12191993"/>
              <a:gd name="connsiteY56" fmla="*/ 3190405 h 6857999"/>
              <a:gd name="connsiteX57" fmla="*/ 1905796 w 12191993"/>
              <a:gd name="connsiteY57" fmla="*/ 3390123 h 6857999"/>
              <a:gd name="connsiteX58" fmla="*/ 2189622 w 12191993"/>
              <a:gd name="connsiteY58" fmla="*/ 2877429 h 6857999"/>
              <a:gd name="connsiteX59" fmla="*/ 1349009 w 12191993"/>
              <a:gd name="connsiteY59" fmla="*/ 2877429 h 6857999"/>
              <a:gd name="connsiteX60" fmla="*/ 1665879 w 12191993"/>
              <a:gd name="connsiteY60" fmla="*/ 3456847 h 6857999"/>
              <a:gd name="connsiteX61" fmla="*/ 1665879 w 12191993"/>
              <a:gd name="connsiteY61" fmla="*/ 3790557 h 6857999"/>
              <a:gd name="connsiteX62" fmla="*/ 1869310 w 12191993"/>
              <a:gd name="connsiteY62" fmla="*/ 3790557 h 6857999"/>
              <a:gd name="connsiteX63" fmla="*/ 1869310 w 12191993"/>
              <a:gd name="connsiteY63" fmla="*/ 3456304 h 6857999"/>
              <a:gd name="connsiteX64" fmla="*/ 1773796 w 12191993"/>
              <a:gd name="connsiteY64" fmla="*/ 3260661 h 6857999"/>
              <a:gd name="connsiteX65" fmla="*/ 1773796 w 12191993"/>
              <a:gd name="connsiteY65" fmla="*/ 3261295 h 6857999"/>
              <a:gd name="connsiteX66" fmla="*/ 1587114 w 12191993"/>
              <a:gd name="connsiteY66" fmla="*/ 2877429 h 6857999"/>
              <a:gd name="connsiteX67" fmla="*/ 10672149 w 12191993"/>
              <a:gd name="connsiteY67" fmla="*/ 2877428 h 6857999"/>
              <a:gd name="connsiteX68" fmla="*/ 10874312 w 12191993"/>
              <a:gd name="connsiteY68" fmla="*/ 3200002 h 6857999"/>
              <a:gd name="connsiteX69" fmla="*/ 11244417 w 12191993"/>
              <a:gd name="connsiteY69" fmla="*/ 3790195 h 6857999"/>
              <a:gd name="connsiteX70" fmla="*/ 11459436 w 12191993"/>
              <a:gd name="connsiteY70" fmla="*/ 3790195 h 6857999"/>
              <a:gd name="connsiteX71" fmla="*/ 11459436 w 12191993"/>
              <a:gd name="connsiteY71" fmla="*/ 2877428 h 6857999"/>
              <a:gd name="connsiteX72" fmla="*/ 11255733 w 12191993"/>
              <a:gd name="connsiteY72" fmla="*/ 2877428 h 6857999"/>
              <a:gd name="connsiteX73" fmla="*/ 11255733 w 12191993"/>
              <a:gd name="connsiteY73" fmla="*/ 3423531 h 6857999"/>
              <a:gd name="connsiteX74" fmla="*/ 10922024 w 12191993"/>
              <a:gd name="connsiteY74" fmla="*/ 2877428 h 6857999"/>
              <a:gd name="connsiteX75" fmla="*/ 9915643 w 12191993"/>
              <a:gd name="connsiteY75" fmla="*/ 2877428 h 6857999"/>
              <a:gd name="connsiteX76" fmla="*/ 9915643 w 12191993"/>
              <a:gd name="connsiteY76" fmla="*/ 3790195 h 6857999"/>
              <a:gd name="connsiteX77" fmla="*/ 10495063 w 12191993"/>
              <a:gd name="connsiteY77" fmla="*/ 3790195 h 6857999"/>
              <a:gd name="connsiteX78" fmla="*/ 10495063 w 12191993"/>
              <a:gd name="connsiteY78" fmla="*/ 3597085 h 6857999"/>
              <a:gd name="connsiteX79" fmla="*/ 10119074 w 12191993"/>
              <a:gd name="connsiteY79" fmla="*/ 3597085 h 6857999"/>
              <a:gd name="connsiteX80" fmla="*/ 10119074 w 12191993"/>
              <a:gd name="connsiteY80" fmla="*/ 3069180 h 6857999"/>
              <a:gd name="connsiteX81" fmla="*/ 10495063 w 12191993"/>
              <a:gd name="connsiteY81" fmla="*/ 3069180 h 6857999"/>
              <a:gd name="connsiteX82" fmla="*/ 10495063 w 12191993"/>
              <a:gd name="connsiteY82" fmla="*/ 2877428 h 6857999"/>
              <a:gd name="connsiteX83" fmla="*/ 6831046 w 12191993"/>
              <a:gd name="connsiteY83" fmla="*/ 2877428 h 6857999"/>
              <a:gd name="connsiteX84" fmla="*/ 6831408 w 12191993"/>
              <a:gd name="connsiteY84" fmla="*/ 3790195 h 6857999"/>
              <a:gd name="connsiteX85" fmla="*/ 7410828 w 12191993"/>
              <a:gd name="connsiteY85" fmla="*/ 3790195 h 6857999"/>
              <a:gd name="connsiteX86" fmla="*/ 7410828 w 12191993"/>
              <a:gd name="connsiteY86" fmla="*/ 3597085 h 6857999"/>
              <a:gd name="connsiteX87" fmla="*/ 7034567 w 12191993"/>
              <a:gd name="connsiteY87" fmla="*/ 3597085 h 6857999"/>
              <a:gd name="connsiteX88" fmla="*/ 7034567 w 12191993"/>
              <a:gd name="connsiteY88" fmla="*/ 3069180 h 6857999"/>
              <a:gd name="connsiteX89" fmla="*/ 7410466 w 12191993"/>
              <a:gd name="connsiteY89" fmla="*/ 3069180 h 6857999"/>
              <a:gd name="connsiteX90" fmla="*/ 7410466 w 12191993"/>
              <a:gd name="connsiteY90" fmla="*/ 2877428 h 6857999"/>
              <a:gd name="connsiteX91" fmla="*/ 8290370 w 12191993"/>
              <a:gd name="connsiteY91" fmla="*/ 2877428 h 6857999"/>
              <a:gd name="connsiteX92" fmla="*/ 8608870 w 12191993"/>
              <a:gd name="connsiteY92" fmla="*/ 3790195 h 6857999"/>
              <a:gd name="connsiteX93" fmla="*/ 8830317 w 12191993"/>
              <a:gd name="connsiteY93" fmla="*/ 3790195 h 6857999"/>
              <a:gd name="connsiteX94" fmla="*/ 8490451 w 12191993"/>
              <a:gd name="connsiteY94" fmla="*/ 2877428 h 6857999"/>
              <a:gd name="connsiteX95" fmla="*/ 6280234 w 12191993"/>
              <a:gd name="connsiteY95" fmla="*/ 2877428 h 6857999"/>
              <a:gd name="connsiteX96" fmla="*/ 6280234 w 12191993"/>
              <a:gd name="connsiteY96" fmla="*/ 3049443 h 6857999"/>
              <a:gd name="connsiteX97" fmla="*/ 6355016 w 12191993"/>
              <a:gd name="connsiteY97" fmla="*/ 3049443 h 6857999"/>
              <a:gd name="connsiteX98" fmla="*/ 6483755 w 12191993"/>
              <a:gd name="connsiteY98" fmla="*/ 3158085 h 6857999"/>
              <a:gd name="connsiteX99" fmla="*/ 6355016 w 12191993"/>
              <a:gd name="connsiteY99" fmla="*/ 3266726 h 6857999"/>
              <a:gd name="connsiteX100" fmla="*/ 6280234 w 12191993"/>
              <a:gd name="connsiteY100" fmla="*/ 3266726 h 6857999"/>
              <a:gd name="connsiteX101" fmla="*/ 6280234 w 12191993"/>
              <a:gd name="connsiteY101" fmla="*/ 3437744 h 6857999"/>
              <a:gd name="connsiteX102" fmla="*/ 6307395 w 12191993"/>
              <a:gd name="connsiteY102" fmla="*/ 3437744 h 6857999"/>
              <a:gd name="connsiteX103" fmla="*/ 6333107 w 12191993"/>
              <a:gd name="connsiteY103" fmla="*/ 3437201 h 6857999"/>
              <a:gd name="connsiteX104" fmla="*/ 6512003 w 12191993"/>
              <a:gd name="connsiteY104" fmla="*/ 3790285 h 6857999"/>
              <a:gd name="connsiteX105" fmla="*/ 6735803 w 12191993"/>
              <a:gd name="connsiteY105" fmla="*/ 3790285 h 6857999"/>
              <a:gd name="connsiteX106" fmla="*/ 6531286 w 12191993"/>
              <a:gd name="connsiteY106" fmla="*/ 3400444 h 6857999"/>
              <a:gd name="connsiteX107" fmla="*/ 6689721 w 12191993"/>
              <a:gd name="connsiteY107" fmla="*/ 3156908 h 6857999"/>
              <a:gd name="connsiteX108" fmla="*/ 6393584 w 12191993"/>
              <a:gd name="connsiteY108" fmla="*/ 2877428 h 6857999"/>
              <a:gd name="connsiteX109" fmla="*/ 6014879 w 12191993"/>
              <a:gd name="connsiteY109" fmla="*/ 2877428 h 6857999"/>
              <a:gd name="connsiteX110" fmla="*/ 6015241 w 12191993"/>
              <a:gd name="connsiteY110" fmla="*/ 3789742 h 6857999"/>
              <a:gd name="connsiteX111" fmla="*/ 6218671 w 12191993"/>
              <a:gd name="connsiteY111" fmla="*/ 3789742 h 6857999"/>
              <a:gd name="connsiteX112" fmla="*/ 6218671 w 12191993"/>
              <a:gd name="connsiteY112" fmla="*/ 2877428 h 6857999"/>
              <a:gd name="connsiteX113" fmla="*/ 7472663 w 12191993"/>
              <a:gd name="connsiteY113" fmla="*/ 2877337 h 6857999"/>
              <a:gd name="connsiteX114" fmla="*/ 7472663 w 12191993"/>
              <a:gd name="connsiteY114" fmla="*/ 3069179 h 6857999"/>
              <a:gd name="connsiteX115" fmla="*/ 7656900 w 12191993"/>
              <a:gd name="connsiteY115" fmla="*/ 3069179 h 6857999"/>
              <a:gd name="connsiteX116" fmla="*/ 7656900 w 12191993"/>
              <a:gd name="connsiteY116" fmla="*/ 3790195 h 6857999"/>
              <a:gd name="connsiteX117" fmla="*/ 7860331 w 12191993"/>
              <a:gd name="connsiteY117" fmla="*/ 3790195 h 6857999"/>
              <a:gd name="connsiteX118" fmla="*/ 7860331 w 12191993"/>
              <a:gd name="connsiteY118" fmla="*/ 3069179 h 6857999"/>
              <a:gd name="connsiteX119" fmla="*/ 8094001 w 12191993"/>
              <a:gd name="connsiteY119" fmla="*/ 3069179 h 6857999"/>
              <a:gd name="connsiteX120" fmla="*/ 8094001 w 12191993"/>
              <a:gd name="connsiteY120" fmla="*/ 2877337 h 6857999"/>
              <a:gd name="connsiteX121" fmla="*/ 4253533 w 12191993"/>
              <a:gd name="connsiteY121" fmla="*/ 2874350 h 6857999"/>
              <a:gd name="connsiteX122" fmla="*/ 4253533 w 12191993"/>
              <a:gd name="connsiteY122" fmla="*/ 3787117 h 6857999"/>
              <a:gd name="connsiteX123" fmla="*/ 4458231 w 12191993"/>
              <a:gd name="connsiteY123" fmla="*/ 3787117 h 6857999"/>
              <a:gd name="connsiteX124" fmla="*/ 4458231 w 12191993"/>
              <a:gd name="connsiteY124" fmla="*/ 3067460 h 6857999"/>
              <a:gd name="connsiteX125" fmla="*/ 4837661 w 12191993"/>
              <a:gd name="connsiteY125" fmla="*/ 3067460 h 6857999"/>
              <a:gd name="connsiteX126" fmla="*/ 4837661 w 12191993"/>
              <a:gd name="connsiteY126" fmla="*/ 2874350 h 6857999"/>
              <a:gd name="connsiteX127" fmla="*/ 5358686 w 12191993"/>
              <a:gd name="connsiteY127" fmla="*/ 2859230 h 6857999"/>
              <a:gd name="connsiteX128" fmla="*/ 4917059 w 12191993"/>
              <a:gd name="connsiteY128" fmla="*/ 3334445 h 6857999"/>
              <a:gd name="connsiteX129" fmla="*/ 5392093 w 12191993"/>
              <a:gd name="connsiteY129" fmla="*/ 3809479 h 6857999"/>
              <a:gd name="connsiteX130" fmla="*/ 5732139 w 12191993"/>
              <a:gd name="connsiteY130" fmla="*/ 3673043 h 6857999"/>
              <a:gd name="connsiteX131" fmla="*/ 5582487 w 12191993"/>
              <a:gd name="connsiteY131" fmla="*/ 3530904 h 6857999"/>
              <a:gd name="connsiteX132" fmla="*/ 5392093 w 12191993"/>
              <a:gd name="connsiteY132" fmla="*/ 3608673 h 6857999"/>
              <a:gd name="connsiteX133" fmla="*/ 5128185 w 12191993"/>
              <a:gd name="connsiteY133" fmla="*/ 3333177 h 6857999"/>
              <a:gd name="connsiteX134" fmla="*/ 5358686 w 12191993"/>
              <a:gd name="connsiteY134" fmla="*/ 3058405 h 6857999"/>
              <a:gd name="connsiteX135" fmla="*/ 5420611 w 12191993"/>
              <a:gd name="connsiteY135" fmla="*/ 2858959 h 6857999"/>
              <a:gd name="connsiteX136" fmla="*/ 5420611 w 12191993"/>
              <a:gd name="connsiteY136" fmla="*/ 3058134 h 6857999"/>
              <a:gd name="connsiteX137" fmla="*/ 5654823 w 12191993"/>
              <a:gd name="connsiteY137" fmla="*/ 3333450 h 6857999"/>
              <a:gd name="connsiteX138" fmla="*/ 5619606 w 12191993"/>
              <a:gd name="connsiteY138" fmla="*/ 3481110 h 6857999"/>
              <a:gd name="connsiteX139" fmla="*/ 5772881 w 12191993"/>
              <a:gd name="connsiteY139" fmla="*/ 3626508 h 6857999"/>
              <a:gd name="connsiteX140" fmla="*/ 5865949 w 12191993"/>
              <a:gd name="connsiteY140" fmla="*/ 3334716 h 6857999"/>
              <a:gd name="connsiteX141" fmla="*/ 5420611 w 12191993"/>
              <a:gd name="connsiteY141" fmla="*/ 2858959 h 6857999"/>
              <a:gd name="connsiteX142" fmla="*/ 3657275 w 12191993"/>
              <a:gd name="connsiteY142" fmla="*/ 2858054 h 6857999"/>
              <a:gd name="connsiteX143" fmla="*/ 3184776 w 12191993"/>
              <a:gd name="connsiteY143" fmla="*/ 3334446 h 6857999"/>
              <a:gd name="connsiteX144" fmla="*/ 3662435 w 12191993"/>
              <a:gd name="connsiteY144" fmla="*/ 3809479 h 6857999"/>
              <a:gd name="connsiteX145" fmla="*/ 4077174 w 12191993"/>
              <a:gd name="connsiteY145" fmla="*/ 3521942 h 6857999"/>
              <a:gd name="connsiteX146" fmla="*/ 4080613 w 12191993"/>
              <a:gd name="connsiteY146" fmla="*/ 3509720 h 6857999"/>
              <a:gd name="connsiteX147" fmla="*/ 3874285 w 12191993"/>
              <a:gd name="connsiteY147" fmla="*/ 3509720 h 6857999"/>
              <a:gd name="connsiteX148" fmla="*/ 3662072 w 12191993"/>
              <a:gd name="connsiteY148" fmla="*/ 3620262 h 6857999"/>
              <a:gd name="connsiteX149" fmla="*/ 3392915 w 12191993"/>
              <a:gd name="connsiteY149" fmla="*/ 3334446 h 6857999"/>
              <a:gd name="connsiteX150" fmla="*/ 3656913 w 12191993"/>
              <a:gd name="connsiteY150" fmla="*/ 3048630 h 6857999"/>
              <a:gd name="connsiteX151" fmla="*/ 3865141 w 12191993"/>
              <a:gd name="connsiteY151" fmla="*/ 3162521 h 6857999"/>
              <a:gd name="connsiteX152" fmla="*/ 4058161 w 12191993"/>
              <a:gd name="connsiteY152" fmla="*/ 3085839 h 6857999"/>
              <a:gd name="connsiteX153" fmla="*/ 3657275 w 12191993"/>
              <a:gd name="connsiteY153" fmla="*/ 2858054 h 6857999"/>
              <a:gd name="connsiteX154" fmla="*/ 2628622 w 12191993"/>
              <a:gd name="connsiteY154" fmla="*/ 2858054 h 6857999"/>
              <a:gd name="connsiteX155" fmla="*/ 2156123 w 12191993"/>
              <a:gd name="connsiteY155" fmla="*/ 3334446 h 6857999"/>
              <a:gd name="connsiteX156" fmla="*/ 2633783 w 12191993"/>
              <a:gd name="connsiteY156" fmla="*/ 3809479 h 6857999"/>
              <a:gd name="connsiteX157" fmla="*/ 3048612 w 12191993"/>
              <a:gd name="connsiteY157" fmla="*/ 3521942 h 6857999"/>
              <a:gd name="connsiteX158" fmla="*/ 3052051 w 12191993"/>
              <a:gd name="connsiteY158" fmla="*/ 3509720 h 6857999"/>
              <a:gd name="connsiteX159" fmla="*/ 2845814 w 12191993"/>
              <a:gd name="connsiteY159" fmla="*/ 3509720 h 6857999"/>
              <a:gd name="connsiteX160" fmla="*/ 2633512 w 12191993"/>
              <a:gd name="connsiteY160" fmla="*/ 3620262 h 6857999"/>
              <a:gd name="connsiteX161" fmla="*/ 2364444 w 12191993"/>
              <a:gd name="connsiteY161" fmla="*/ 3334446 h 6857999"/>
              <a:gd name="connsiteX162" fmla="*/ 2628351 w 12191993"/>
              <a:gd name="connsiteY162" fmla="*/ 3048630 h 6857999"/>
              <a:gd name="connsiteX163" fmla="*/ 2836580 w 12191993"/>
              <a:gd name="connsiteY163" fmla="*/ 3162521 h 6857999"/>
              <a:gd name="connsiteX164" fmla="*/ 3029600 w 12191993"/>
              <a:gd name="connsiteY164" fmla="*/ 3085839 h 6857999"/>
              <a:gd name="connsiteX165" fmla="*/ 2628622 w 12191993"/>
              <a:gd name="connsiteY165" fmla="*/ 2858054 h 6857999"/>
              <a:gd name="connsiteX166" fmla="*/ 9323186 w 12191993"/>
              <a:gd name="connsiteY166" fmla="*/ 2858054 h 6857999"/>
              <a:gd name="connsiteX167" fmla="*/ 8850687 w 12191993"/>
              <a:gd name="connsiteY167" fmla="*/ 3334445 h 6857999"/>
              <a:gd name="connsiteX168" fmla="*/ 9328347 w 12191993"/>
              <a:gd name="connsiteY168" fmla="*/ 3809479 h 6857999"/>
              <a:gd name="connsiteX169" fmla="*/ 9743085 w 12191993"/>
              <a:gd name="connsiteY169" fmla="*/ 3521942 h 6857999"/>
              <a:gd name="connsiteX170" fmla="*/ 9750237 w 12191993"/>
              <a:gd name="connsiteY170" fmla="*/ 3497135 h 6857999"/>
              <a:gd name="connsiteX171" fmla="*/ 9546263 w 12191993"/>
              <a:gd name="connsiteY171" fmla="*/ 3497135 h 6857999"/>
              <a:gd name="connsiteX172" fmla="*/ 9328166 w 12191993"/>
              <a:gd name="connsiteY172" fmla="*/ 3620262 h 6857999"/>
              <a:gd name="connsiteX173" fmla="*/ 9059097 w 12191993"/>
              <a:gd name="connsiteY173" fmla="*/ 3334445 h 6857999"/>
              <a:gd name="connsiteX174" fmla="*/ 9323005 w 12191993"/>
              <a:gd name="connsiteY174" fmla="*/ 3048629 h 6857999"/>
              <a:gd name="connsiteX175" fmla="*/ 9528156 w 12191993"/>
              <a:gd name="connsiteY175" fmla="*/ 3157723 h 6857999"/>
              <a:gd name="connsiteX176" fmla="*/ 9721537 w 12191993"/>
              <a:gd name="connsiteY176" fmla="*/ 3080950 h 6857999"/>
              <a:gd name="connsiteX177" fmla="*/ 9323186 w 12191993"/>
              <a:gd name="connsiteY177" fmla="*/ 2858054 h 6857999"/>
              <a:gd name="connsiteX178" fmla="*/ 5190562 w 12191993"/>
              <a:gd name="connsiteY178" fmla="*/ 2635066 h 6857999"/>
              <a:gd name="connsiteX179" fmla="*/ 5090105 w 12191993"/>
              <a:gd name="connsiteY179" fmla="*/ 2733777 h 6857999"/>
              <a:gd name="connsiteX180" fmla="*/ 5090161 w 12191993"/>
              <a:gd name="connsiteY180" fmla="*/ 2738095 h 6857999"/>
              <a:gd name="connsiteX181" fmla="*/ 5185049 w 12191993"/>
              <a:gd name="connsiteY181" fmla="*/ 2837266 h 6857999"/>
              <a:gd name="connsiteX182" fmla="*/ 5190564 w 12191993"/>
              <a:gd name="connsiteY182" fmla="*/ 2837230 h 6857999"/>
              <a:gd name="connsiteX183" fmla="*/ 5190744 w 12191993"/>
              <a:gd name="connsiteY183" fmla="*/ 2837230 h 6857999"/>
              <a:gd name="connsiteX184" fmla="*/ 5292465 w 12191993"/>
              <a:gd name="connsiteY184" fmla="*/ 2741122 h 6857999"/>
              <a:gd name="connsiteX185" fmla="*/ 5292504 w 12191993"/>
              <a:gd name="connsiteY185" fmla="*/ 2738095 h 6857999"/>
              <a:gd name="connsiteX186" fmla="*/ 5192567 w 12191993"/>
              <a:gd name="connsiteY186" fmla="*/ 2635077 h 6857999"/>
              <a:gd name="connsiteX187" fmla="*/ 5190562 w 12191993"/>
              <a:gd name="connsiteY187" fmla="*/ 2635066 h 6857999"/>
              <a:gd name="connsiteX188" fmla="*/ 5595272 w 12191993"/>
              <a:gd name="connsiteY188" fmla="*/ 2635066 h 6857999"/>
              <a:gd name="connsiteX189" fmla="*/ 5592444 w 12191993"/>
              <a:gd name="connsiteY189" fmla="*/ 2635066 h 6857999"/>
              <a:gd name="connsiteX190" fmla="*/ 5491897 w 12191993"/>
              <a:gd name="connsiteY190" fmla="*/ 2733685 h 6857999"/>
              <a:gd name="connsiteX191" fmla="*/ 5491951 w 12191993"/>
              <a:gd name="connsiteY191" fmla="*/ 2738095 h 6857999"/>
              <a:gd name="connsiteX192" fmla="*/ 5587022 w 12191993"/>
              <a:gd name="connsiteY192" fmla="*/ 2837268 h 6857999"/>
              <a:gd name="connsiteX193" fmla="*/ 5592444 w 12191993"/>
              <a:gd name="connsiteY193" fmla="*/ 2837230 h 6857999"/>
              <a:gd name="connsiteX194" fmla="*/ 5592627 w 12191993"/>
              <a:gd name="connsiteY194" fmla="*/ 2837230 h 6857999"/>
              <a:gd name="connsiteX195" fmla="*/ 5695563 w 12191993"/>
              <a:gd name="connsiteY195" fmla="*/ 2738095 h 6857999"/>
              <a:gd name="connsiteX196" fmla="*/ 5595272 w 12191993"/>
              <a:gd name="connsiteY196" fmla="*/ 2635066 h 6857999"/>
              <a:gd name="connsiteX197" fmla="*/ 0 w 12191993"/>
              <a:gd name="connsiteY197" fmla="*/ 0 h 6857999"/>
              <a:gd name="connsiteX198" fmla="*/ 12191993 w 12191993"/>
              <a:gd name="connsiteY198" fmla="*/ 0 h 6857999"/>
              <a:gd name="connsiteX199" fmla="*/ 12191993 w 12191993"/>
              <a:gd name="connsiteY199" fmla="*/ 6857999 h 6857999"/>
              <a:gd name="connsiteX200" fmla="*/ 0 w 12191993"/>
              <a:gd name="connsiteY20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12191993" h="6857999">
                <a:moveTo>
                  <a:pt x="8236321" y="3476765"/>
                </a:moveTo>
                <a:lnTo>
                  <a:pt x="8170140" y="3662089"/>
                </a:lnTo>
                <a:lnTo>
                  <a:pt x="8498599" y="3662089"/>
                </a:lnTo>
                <a:lnTo>
                  <a:pt x="8433867" y="3476765"/>
                </a:lnTo>
                <a:close/>
                <a:moveTo>
                  <a:pt x="4520157" y="3271342"/>
                </a:moveTo>
                <a:lnTo>
                  <a:pt x="4520157" y="3451415"/>
                </a:lnTo>
                <a:lnTo>
                  <a:pt x="4779538" y="3451415"/>
                </a:lnTo>
                <a:lnTo>
                  <a:pt x="4779538" y="3271342"/>
                </a:lnTo>
                <a:close/>
                <a:moveTo>
                  <a:pt x="3621423" y="3271342"/>
                </a:moveTo>
                <a:lnTo>
                  <a:pt x="3621423" y="3447703"/>
                </a:lnTo>
                <a:lnTo>
                  <a:pt x="4093016" y="3447703"/>
                </a:lnTo>
                <a:cubicBezTo>
                  <a:pt x="4100805" y="3389118"/>
                  <a:pt x="4100043" y="3329711"/>
                  <a:pt x="4090753" y="3271342"/>
                </a:cubicBezTo>
                <a:close/>
                <a:moveTo>
                  <a:pt x="2593223" y="3271342"/>
                </a:moveTo>
                <a:lnTo>
                  <a:pt x="2593223" y="3447703"/>
                </a:lnTo>
                <a:lnTo>
                  <a:pt x="3064817" y="3447703"/>
                </a:lnTo>
                <a:cubicBezTo>
                  <a:pt x="3072516" y="3389104"/>
                  <a:pt x="3071663" y="3329698"/>
                  <a:pt x="3062282" y="3271342"/>
                </a:cubicBezTo>
                <a:close/>
                <a:moveTo>
                  <a:pt x="10180909" y="3258759"/>
                </a:moveTo>
                <a:lnTo>
                  <a:pt x="10180909" y="3437744"/>
                </a:lnTo>
                <a:lnTo>
                  <a:pt x="10458849" y="3437744"/>
                </a:lnTo>
                <a:lnTo>
                  <a:pt x="10458849" y="3258759"/>
                </a:lnTo>
                <a:close/>
                <a:moveTo>
                  <a:pt x="9287787" y="3258759"/>
                </a:moveTo>
                <a:lnTo>
                  <a:pt x="9287787" y="3435210"/>
                </a:lnTo>
                <a:lnTo>
                  <a:pt x="9761282" y="3435210"/>
                </a:lnTo>
                <a:cubicBezTo>
                  <a:pt x="9767468" y="3376375"/>
                  <a:pt x="9765212" y="3316957"/>
                  <a:pt x="9754583" y="3258759"/>
                </a:cubicBezTo>
                <a:close/>
                <a:moveTo>
                  <a:pt x="7096764" y="3258759"/>
                </a:moveTo>
                <a:lnTo>
                  <a:pt x="7096764" y="3437744"/>
                </a:lnTo>
                <a:lnTo>
                  <a:pt x="7357141" y="3437744"/>
                </a:lnTo>
                <a:lnTo>
                  <a:pt x="7357141" y="3258759"/>
                </a:lnTo>
                <a:close/>
                <a:moveTo>
                  <a:pt x="10672149" y="2994036"/>
                </a:moveTo>
                <a:lnTo>
                  <a:pt x="10672149" y="3790195"/>
                </a:lnTo>
                <a:lnTo>
                  <a:pt x="10874312" y="3790195"/>
                </a:lnTo>
                <a:lnTo>
                  <a:pt x="10874312" y="3316610"/>
                </a:lnTo>
                <a:close/>
                <a:moveTo>
                  <a:pt x="731835" y="2935912"/>
                </a:moveTo>
                <a:lnTo>
                  <a:pt x="731835" y="3730080"/>
                </a:lnTo>
                <a:lnTo>
                  <a:pt x="925669" y="3573998"/>
                </a:lnTo>
                <a:lnTo>
                  <a:pt x="925669" y="3410403"/>
                </a:lnTo>
                <a:lnTo>
                  <a:pt x="925669" y="3243005"/>
                </a:lnTo>
                <a:lnTo>
                  <a:pt x="925669" y="3101048"/>
                </a:lnTo>
                <a:close/>
                <a:moveTo>
                  <a:pt x="758543" y="2877518"/>
                </a:moveTo>
                <a:lnTo>
                  <a:pt x="956632" y="3046003"/>
                </a:lnTo>
                <a:lnTo>
                  <a:pt x="1024623" y="3046003"/>
                </a:lnTo>
                <a:cubicBezTo>
                  <a:pt x="1104384" y="3046003"/>
                  <a:pt x="1139783" y="3091270"/>
                  <a:pt x="1139783" y="3143871"/>
                </a:cubicBezTo>
                <a:cubicBezTo>
                  <a:pt x="1139783" y="3196472"/>
                  <a:pt x="1097956" y="3243187"/>
                  <a:pt x="1027158" y="3243187"/>
                </a:cubicBezTo>
                <a:lnTo>
                  <a:pt x="987685" y="3243187"/>
                </a:lnTo>
                <a:lnTo>
                  <a:pt x="987685" y="3410404"/>
                </a:lnTo>
                <a:lnTo>
                  <a:pt x="1057577" y="3410404"/>
                </a:lnTo>
                <a:cubicBezTo>
                  <a:pt x="1137428" y="3410404"/>
                  <a:pt x="1183783" y="3454132"/>
                  <a:pt x="1183783" y="3517234"/>
                </a:cubicBezTo>
                <a:cubicBezTo>
                  <a:pt x="1183783" y="3582871"/>
                  <a:pt x="1136161" y="3624155"/>
                  <a:pt x="1057577" y="3624155"/>
                </a:cubicBezTo>
                <a:lnTo>
                  <a:pt x="956451" y="3624155"/>
                </a:lnTo>
                <a:lnTo>
                  <a:pt x="750123" y="3790195"/>
                </a:lnTo>
                <a:lnTo>
                  <a:pt x="1100129" y="3790195"/>
                </a:lnTo>
                <a:cubicBezTo>
                  <a:pt x="1272597" y="3790195"/>
                  <a:pt x="1385946" y="3680739"/>
                  <a:pt x="1385946" y="3531448"/>
                </a:cubicBezTo>
                <a:cubicBezTo>
                  <a:pt x="1388089" y="3430475"/>
                  <a:pt x="1319756" y="3341585"/>
                  <a:pt x="1221626" y="3317696"/>
                </a:cubicBezTo>
                <a:cubicBezTo>
                  <a:pt x="1296226" y="3293252"/>
                  <a:pt x="1339320" y="3212044"/>
                  <a:pt x="1339320" y="3121961"/>
                </a:cubicBezTo>
                <a:cubicBezTo>
                  <a:pt x="1339320" y="2986703"/>
                  <a:pt x="1229864" y="2877518"/>
                  <a:pt x="1040557" y="2877518"/>
                </a:cubicBezTo>
                <a:close/>
                <a:moveTo>
                  <a:pt x="1963013" y="2877429"/>
                </a:moveTo>
                <a:lnTo>
                  <a:pt x="1808471" y="3190405"/>
                </a:lnTo>
                <a:lnTo>
                  <a:pt x="1905796" y="3390123"/>
                </a:lnTo>
                <a:lnTo>
                  <a:pt x="2189622" y="2877429"/>
                </a:lnTo>
                <a:close/>
                <a:moveTo>
                  <a:pt x="1349009" y="2877429"/>
                </a:moveTo>
                <a:lnTo>
                  <a:pt x="1665879" y="3456847"/>
                </a:lnTo>
                <a:lnTo>
                  <a:pt x="1665879" y="3790557"/>
                </a:lnTo>
                <a:lnTo>
                  <a:pt x="1869310" y="3790557"/>
                </a:lnTo>
                <a:lnTo>
                  <a:pt x="1869310" y="3456304"/>
                </a:lnTo>
                <a:lnTo>
                  <a:pt x="1773796" y="3260661"/>
                </a:lnTo>
                <a:lnTo>
                  <a:pt x="1773796" y="3261295"/>
                </a:lnTo>
                <a:lnTo>
                  <a:pt x="1587114" y="2877429"/>
                </a:lnTo>
                <a:close/>
                <a:moveTo>
                  <a:pt x="10672149" y="2877428"/>
                </a:moveTo>
                <a:lnTo>
                  <a:pt x="10874312" y="3200002"/>
                </a:lnTo>
                <a:lnTo>
                  <a:pt x="11244417" y="3790195"/>
                </a:lnTo>
                <a:lnTo>
                  <a:pt x="11459436" y="3790195"/>
                </a:lnTo>
                <a:lnTo>
                  <a:pt x="11459436" y="2877428"/>
                </a:lnTo>
                <a:lnTo>
                  <a:pt x="11255733" y="2877428"/>
                </a:lnTo>
                <a:lnTo>
                  <a:pt x="11255733" y="3423531"/>
                </a:lnTo>
                <a:lnTo>
                  <a:pt x="10922024" y="2877428"/>
                </a:lnTo>
                <a:close/>
                <a:moveTo>
                  <a:pt x="9915643" y="2877428"/>
                </a:moveTo>
                <a:lnTo>
                  <a:pt x="9915643" y="3790195"/>
                </a:lnTo>
                <a:lnTo>
                  <a:pt x="10495063" y="3790195"/>
                </a:lnTo>
                <a:lnTo>
                  <a:pt x="10495063" y="3597085"/>
                </a:lnTo>
                <a:lnTo>
                  <a:pt x="10119074" y="3597085"/>
                </a:lnTo>
                <a:lnTo>
                  <a:pt x="10119074" y="3069180"/>
                </a:lnTo>
                <a:lnTo>
                  <a:pt x="10495063" y="3069180"/>
                </a:lnTo>
                <a:lnTo>
                  <a:pt x="10495063" y="2877428"/>
                </a:lnTo>
                <a:close/>
                <a:moveTo>
                  <a:pt x="6831046" y="2877428"/>
                </a:moveTo>
                <a:lnTo>
                  <a:pt x="6831408" y="3790195"/>
                </a:lnTo>
                <a:lnTo>
                  <a:pt x="7410828" y="3790195"/>
                </a:lnTo>
                <a:lnTo>
                  <a:pt x="7410828" y="3597085"/>
                </a:lnTo>
                <a:lnTo>
                  <a:pt x="7034567" y="3597085"/>
                </a:lnTo>
                <a:lnTo>
                  <a:pt x="7034567" y="3069180"/>
                </a:lnTo>
                <a:lnTo>
                  <a:pt x="7410466" y="3069180"/>
                </a:lnTo>
                <a:lnTo>
                  <a:pt x="7410466" y="2877428"/>
                </a:lnTo>
                <a:close/>
                <a:moveTo>
                  <a:pt x="8290370" y="2877428"/>
                </a:moveTo>
                <a:lnTo>
                  <a:pt x="8608870" y="3790195"/>
                </a:lnTo>
                <a:lnTo>
                  <a:pt x="8830317" y="3790195"/>
                </a:lnTo>
                <a:lnTo>
                  <a:pt x="8490451" y="2877428"/>
                </a:lnTo>
                <a:close/>
                <a:moveTo>
                  <a:pt x="6280234" y="2877428"/>
                </a:moveTo>
                <a:lnTo>
                  <a:pt x="6280234" y="3049443"/>
                </a:lnTo>
                <a:lnTo>
                  <a:pt x="6355016" y="3049443"/>
                </a:lnTo>
                <a:cubicBezTo>
                  <a:pt x="6438669" y="3049443"/>
                  <a:pt x="6483755" y="3090998"/>
                  <a:pt x="6483755" y="3158085"/>
                </a:cubicBezTo>
                <a:cubicBezTo>
                  <a:pt x="6483755" y="3221459"/>
                  <a:pt x="6438488" y="3266726"/>
                  <a:pt x="6355016" y="3266726"/>
                </a:cubicBezTo>
                <a:lnTo>
                  <a:pt x="6280234" y="3266726"/>
                </a:lnTo>
                <a:lnTo>
                  <a:pt x="6280234" y="3437744"/>
                </a:lnTo>
                <a:lnTo>
                  <a:pt x="6307395" y="3437744"/>
                </a:lnTo>
                <a:cubicBezTo>
                  <a:pt x="6315814" y="3437744"/>
                  <a:pt x="6324415" y="3437744"/>
                  <a:pt x="6333107" y="3437201"/>
                </a:cubicBezTo>
                <a:lnTo>
                  <a:pt x="6512003" y="3790285"/>
                </a:lnTo>
                <a:lnTo>
                  <a:pt x="6735803" y="3790285"/>
                </a:lnTo>
                <a:lnTo>
                  <a:pt x="6531286" y="3400444"/>
                </a:lnTo>
                <a:cubicBezTo>
                  <a:pt x="6629110" y="3359518"/>
                  <a:pt x="6691949" y="3262925"/>
                  <a:pt x="6689721" y="3156908"/>
                </a:cubicBezTo>
                <a:cubicBezTo>
                  <a:pt x="6689721" y="2998290"/>
                  <a:pt x="6573837" y="2877428"/>
                  <a:pt x="6393584" y="2877428"/>
                </a:cubicBezTo>
                <a:close/>
                <a:moveTo>
                  <a:pt x="6014879" y="2877428"/>
                </a:moveTo>
                <a:lnTo>
                  <a:pt x="6015241" y="3789742"/>
                </a:lnTo>
                <a:lnTo>
                  <a:pt x="6218671" y="3789742"/>
                </a:lnTo>
                <a:lnTo>
                  <a:pt x="6218671" y="2877428"/>
                </a:lnTo>
                <a:close/>
                <a:moveTo>
                  <a:pt x="7472663" y="2877337"/>
                </a:moveTo>
                <a:lnTo>
                  <a:pt x="7472663" y="3069179"/>
                </a:lnTo>
                <a:lnTo>
                  <a:pt x="7656900" y="3069179"/>
                </a:lnTo>
                <a:lnTo>
                  <a:pt x="7656900" y="3790195"/>
                </a:lnTo>
                <a:lnTo>
                  <a:pt x="7860331" y="3790195"/>
                </a:lnTo>
                <a:lnTo>
                  <a:pt x="7860331" y="3069179"/>
                </a:lnTo>
                <a:lnTo>
                  <a:pt x="8094001" y="3069179"/>
                </a:lnTo>
                <a:lnTo>
                  <a:pt x="8094001" y="2877337"/>
                </a:lnTo>
                <a:close/>
                <a:moveTo>
                  <a:pt x="4253533" y="2874350"/>
                </a:moveTo>
                <a:lnTo>
                  <a:pt x="4253533" y="3787117"/>
                </a:lnTo>
                <a:lnTo>
                  <a:pt x="4458231" y="3787117"/>
                </a:lnTo>
                <a:lnTo>
                  <a:pt x="4458231" y="3067460"/>
                </a:lnTo>
                <a:lnTo>
                  <a:pt x="4837661" y="3067460"/>
                </a:lnTo>
                <a:lnTo>
                  <a:pt x="4837661" y="2874350"/>
                </a:lnTo>
                <a:close/>
                <a:moveTo>
                  <a:pt x="5358686" y="2859230"/>
                </a:moveTo>
                <a:cubicBezTo>
                  <a:pt x="5116143" y="2874712"/>
                  <a:pt x="4917059" y="3057410"/>
                  <a:pt x="4917059" y="3334445"/>
                </a:cubicBezTo>
                <a:cubicBezTo>
                  <a:pt x="4917059" y="3622797"/>
                  <a:pt x="5134341" y="3809479"/>
                  <a:pt x="5392093" y="3809479"/>
                </a:cubicBezTo>
                <a:cubicBezTo>
                  <a:pt x="5523821" y="3809479"/>
                  <a:pt x="5645589" y="3760137"/>
                  <a:pt x="5732139" y="3673043"/>
                </a:cubicBezTo>
                <a:lnTo>
                  <a:pt x="5582487" y="3530904"/>
                </a:lnTo>
                <a:cubicBezTo>
                  <a:pt x="5532102" y="3581437"/>
                  <a:pt x="5463447" y="3609481"/>
                  <a:pt x="5392093" y="3608673"/>
                </a:cubicBezTo>
                <a:cubicBezTo>
                  <a:pt x="5264710" y="3608673"/>
                  <a:pt x="5128185" y="3523661"/>
                  <a:pt x="5128185" y="3333177"/>
                </a:cubicBezTo>
                <a:cubicBezTo>
                  <a:pt x="5128185" y="3159171"/>
                  <a:pt x="5241895" y="3072166"/>
                  <a:pt x="5358686" y="3058405"/>
                </a:cubicBezTo>
                <a:close/>
                <a:moveTo>
                  <a:pt x="5420611" y="2858959"/>
                </a:moveTo>
                <a:lnTo>
                  <a:pt x="5420611" y="3058134"/>
                </a:lnTo>
                <a:cubicBezTo>
                  <a:pt x="5538305" y="3070176"/>
                  <a:pt x="5654823" y="3157178"/>
                  <a:pt x="5654823" y="3333450"/>
                </a:cubicBezTo>
                <a:cubicBezTo>
                  <a:pt x="5655993" y="3384881"/>
                  <a:pt x="5643861" y="3435743"/>
                  <a:pt x="5619606" y="3481110"/>
                </a:cubicBezTo>
                <a:lnTo>
                  <a:pt x="5772881" y="3626508"/>
                </a:lnTo>
                <a:cubicBezTo>
                  <a:pt x="5831003" y="3549102"/>
                  <a:pt x="5865949" y="3450057"/>
                  <a:pt x="5865949" y="3334716"/>
                </a:cubicBezTo>
                <a:cubicBezTo>
                  <a:pt x="5865949" y="3055599"/>
                  <a:pt x="5664239" y="2871996"/>
                  <a:pt x="5420611" y="2858959"/>
                </a:cubicBezTo>
                <a:close/>
                <a:moveTo>
                  <a:pt x="3657275" y="2858054"/>
                </a:moveTo>
                <a:cubicBezTo>
                  <a:pt x="3398437" y="2858054"/>
                  <a:pt x="3184776" y="3055058"/>
                  <a:pt x="3184776" y="3334446"/>
                </a:cubicBezTo>
                <a:cubicBezTo>
                  <a:pt x="3184776" y="3613834"/>
                  <a:pt x="3393005" y="3809479"/>
                  <a:pt x="3662435" y="3809479"/>
                </a:cubicBezTo>
                <a:cubicBezTo>
                  <a:pt x="3860796" y="3809479"/>
                  <a:pt x="4020226" y="3699751"/>
                  <a:pt x="4077174" y="3521942"/>
                </a:cubicBezTo>
                <a:cubicBezTo>
                  <a:pt x="4078441" y="3517958"/>
                  <a:pt x="4079436" y="3513794"/>
                  <a:pt x="4080613" y="3509720"/>
                </a:cubicBezTo>
                <a:lnTo>
                  <a:pt x="3874285" y="3509720"/>
                </a:lnTo>
                <a:cubicBezTo>
                  <a:pt x="3837256" y="3581785"/>
                  <a:pt x="3756319" y="3620262"/>
                  <a:pt x="3662072" y="3620262"/>
                </a:cubicBezTo>
                <a:cubicBezTo>
                  <a:pt x="3513958" y="3620262"/>
                  <a:pt x="3392915" y="3520674"/>
                  <a:pt x="3392915" y="3334446"/>
                </a:cubicBezTo>
                <a:cubicBezTo>
                  <a:pt x="3392915" y="3131015"/>
                  <a:pt x="3530708" y="3048630"/>
                  <a:pt x="3656913" y="3048630"/>
                </a:cubicBezTo>
                <a:cubicBezTo>
                  <a:pt x="3775512" y="3048630"/>
                  <a:pt x="3836352" y="3109288"/>
                  <a:pt x="3865141" y="3162521"/>
                </a:cubicBezTo>
                <a:lnTo>
                  <a:pt x="4058161" y="3085839"/>
                </a:lnTo>
                <a:cubicBezTo>
                  <a:pt x="4002030" y="2972127"/>
                  <a:pt x="3876187" y="2858054"/>
                  <a:pt x="3657275" y="2858054"/>
                </a:cubicBezTo>
                <a:close/>
                <a:moveTo>
                  <a:pt x="2628622" y="2858054"/>
                </a:moveTo>
                <a:cubicBezTo>
                  <a:pt x="2369876" y="2858054"/>
                  <a:pt x="2156123" y="3055058"/>
                  <a:pt x="2156123" y="3334446"/>
                </a:cubicBezTo>
                <a:cubicBezTo>
                  <a:pt x="2156123" y="3613834"/>
                  <a:pt x="2364352" y="3809479"/>
                  <a:pt x="2633783" y="3809479"/>
                </a:cubicBezTo>
                <a:cubicBezTo>
                  <a:pt x="2832234" y="3809479"/>
                  <a:pt x="2991665" y="3699751"/>
                  <a:pt x="3048612" y="3521942"/>
                </a:cubicBezTo>
                <a:cubicBezTo>
                  <a:pt x="3049880" y="3517958"/>
                  <a:pt x="3050875" y="3513794"/>
                  <a:pt x="3052051" y="3509720"/>
                </a:cubicBezTo>
                <a:lnTo>
                  <a:pt x="2845814" y="3509720"/>
                </a:lnTo>
                <a:cubicBezTo>
                  <a:pt x="2808787" y="3581785"/>
                  <a:pt x="2727848" y="3620262"/>
                  <a:pt x="2633512" y="3620262"/>
                </a:cubicBezTo>
                <a:cubicBezTo>
                  <a:pt x="2485487" y="3620262"/>
                  <a:pt x="2364444" y="3520674"/>
                  <a:pt x="2364444" y="3334446"/>
                </a:cubicBezTo>
                <a:cubicBezTo>
                  <a:pt x="2364444" y="3131015"/>
                  <a:pt x="2502237" y="3048630"/>
                  <a:pt x="2628351" y="3048630"/>
                </a:cubicBezTo>
                <a:cubicBezTo>
                  <a:pt x="2747041" y="3048630"/>
                  <a:pt x="2807880" y="3109288"/>
                  <a:pt x="2836580" y="3162521"/>
                </a:cubicBezTo>
                <a:lnTo>
                  <a:pt x="3029600" y="3085839"/>
                </a:lnTo>
                <a:cubicBezTo>
                  <a:pt x="2973468" y="2972127"/>
                  <a:pt x="2847626" y="2858054"/>
                  <a:pt x="2628622" y="2858054"/>
                </a:cubicBezTo>
                <a:close/>
                <a:moveTo>
                  <a:pt x="9323186" y="2858054"/>
                </a:moveTo>
                <a:cubicBezTo>
                  <a:pt x="9064439" y="2858054"/>
                  <a:pt x="8850687" y="3055057"/>
                  <a:pt x="8850687" y="3334445"/>
                </a:cubicBezTo>
                <a:cubicBezTo>
                  <a:pt x="8850687" y="3613834"/>
                  <a:pt x="9058916" y="3809479"/>
                  <a:pt x="9328347" y="3809479"/>
                </a:cubicBezTo>
                <a:cubicBezTo>
                  <a:pt x="9523991" y="3809479"/>
                  <a:pt x="9682608" y="3704368"/>
                  <a:pt x="9743085" y="3521942"/>
                </a:cubicBezTo>
                <a:cubicBezTo>
                  <a:pt x="9745800" y="3513794"/>
                  <a:pt x="9748154" y="3505464"/>
                  <a:pt x="9750237" y="3497135"/>
                </a:cubicBezTo>
                <a:lnTo>
                  <a:pt x="9546263" y="3497135"/>
                </a:lnTo>
                <a:cubicBezTo>
                  <a:pt x="9514576" y="3571736"/>
                  <a:pt x="9436173" y="3620262"/>
                  <a:pt x="9328166" y="3620262"/>
                </a:cubicBezTo>
                <a:cubicBezTo>
                  <a:pt x="9180142" y="3620262"/>
                  <a:pt x="9059097" y="3520674"/>
                  <a:pt x="9059097" y="3334445"/>
                </a:cubicBezTo>
                <a:cubicBezTo>
                  <a:pt x="9059097" y="3131014"/>
                  <a:pt x="9196800" y="3048629"/>
                  <a:pt x="9323005" y="3048629"/>
                </a:cubicBezTo>
                <a:cubicBezTo>
                  <a:pt x="9438165" y="3048629"/>
                  <a:pt x="9498642" y="3105756"/>
                  <a:pt x="9528156" y="3157723"/>
                </a:cubicBezTo>
                <a:lnTo>
                  <a:pt x="9721537" y="3080950"/>
                </a:lnTo>
                <a:cubicBezTo>
                  <a:pt x="9664229" y="2968868"/>
                  <a:pt x="9538839" y="2858054"/>
                  <a:pt x="9323186" y="2858054"/>
                </a:cubicBezTo>
                <a:close/>
                <a:moveTo>
                  <a:pt x="5190562" y="2635066"/>
                </a:moveTo>
                <a:cubicBezTo>
                  <a:pt x="5135565" y="2634584"/>
                  <a:pt x="5090587" y="2678778"/>
                  <a:pt x="5090105" y="2733777"/>
                </a:cubicBezTo>
                <a:cubicBezTo>
                  <a:pt x="5090091" y="2735216"/>
                  <a:pt x="5090110" y="2736656"/>
                  <a:pt x="5090161" y="2738095"/>
                </a:cubicBezTo>
                <a:cubicBezTo>
                  <a:pt x="5088977" y="2791682"/>
                  <a:pt x="5131460" y="2836082"/>
                  <a:pt x="5185049" y="2837266"/>
                </a:cubicBezTo>
                <a:cubicBezTo>
                  <a:pt x="5186887" y="2837306"/>
                  <a:pt x="5188726" y="2837294"/>
                  <a:pt x="5190564" y="2837230"/>
                </a:cubicBezTo>
                <a:lnTo>
                  <a:pt x="5190744" y="2837230"/>
                </a:lnTo>
                <a:cubicBezTo>
                  <a:pt x="5245374" y="2838781"/>
                  <a:pt x="5290915" y="2795751"/>
                  <a:pt x="5292465" y="2741122"/>
                </a:cubicBezTo>
                <a:cubicBezTo>
                  <a:pt x="5292493" y="2740113"/>
                  <a:pt x="5292506" y="2739104"/>
                  <a:pt x="5292504" y="2738095"/>
                </a:cubicBezTo>
                <a:cubicBezTo>
                  <a:pt x="5293356" y="2682050"/>
                  <a:pt x="5248612" y="2635929"/>
                  <a:pt x="5192567" y="2635077"/>
                </a:cubicBezTo>
                <a:cubicBezTo>
                  <a:pt x="5191900" y="2635067"/>
                  <a:pt x="5191231" y="2635063"/>
                  <a:pt x="5190562" y="2635066"/>
                </a:cubicBezTo>
                <a:close/>
                <a:moveTo>
                  <a:pt x="5595272" y="2635066"/>
                </a:moveTo>
                <a:cubicBezTo>
                  <a:pt x="5594329" y="2635053"/>
                  <a:pt x="5593386" y="2635053"/>
                  <a:pt x="5592444" y="2635066"/>
                </a:cubicBezTo>
                <a:cubicBezTo>
                  <a:pt x="5537447" y="2634534"/>
                  <a:pt x="5492429" y="2678686"/>
                  <a:pt x="5491897" y="2733685"/>
                </a:cubicBezTo>
                <a:cubicBezTo>
                  <a:pt x="5491883" y="2735155"/>
                  <a:pt x="5491901" y="2736625"/>
                  <a:pt x="5491951" y="2738095"/>
                </a:cubicBezTo>
                <a:cubicBezTo>
                  <a:pt x="5490819" y="2791733"/>
                  <a:pt x="5533385" y="2836135"/>
                  <a:pt x="5587022" y="2837268"/>
                </a:cubicBezTo>
                <a:cubicBezTo>
                  <a:pt x="5588831" y="2837306"/>
                  <a:pt x="5590637" y="2837292"/>
                  <a:pt x="5592444" y="2837230"/>
                </a:cubicBezTo>
                <a:lnTo>
                  <a:pt x="5592627" y="2837230"/>
                </a:lnTo>
                <a:cubicBezTo>
                  <a:pt x="5650478" y="2837230"/>
                  <a:pt x="5695563" y="2794769"/>
                  <a:pt x="5695563" y="2738095"/>
                </a:cubicBezTo>
                <a:cubicBezTo>
                  <a:pt x="5696319" y="2681949"/>
                  <a:pt x="5651418" y="2635822"/>
                  <a:pt x="5595272" y="2635066"/>
                </a:cubicBezTo>
                <a:close/>
                <a:moveTo>
                  <a:pt x="0" y="0"/>
                </a:moveTo>
                <a:lnTo>
                  <a:pt x="12191993" y="0"/>
                </a:lnTo>
                <a:lnTo>
                  <a:pt x="12191993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FF634F"/>
          </a:solidFill>
        </p:spPr>
        <p:txBody>
          <a:bodyPr wrap="square" lIns="720000" tIns="720000" rIns="720000">
            <a:noAutofit/>
          </a:bodyPr>
          <a:lstStyle>
            <a:lvl1pPr marL="0" indent="0"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sv-SE"/>
              <a:t>Klicka på ramen för att byta färg på bakgrunden.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7CD1D33C-2C0F-4C56-96E8-85C64412B892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" y="5427518"/>
            <a:ext cx="12193200" cy="809770"/>
          </a:xfrm>
          <a:noFill/>
          <a:ln>
            <a:noFill/>
          </a:ln>
        </p:spPr>
        <p:txBody>
          <a:bodyPr lIns="684000" rIns="684000"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Vi bygger Sverige hållbart.</a:t>
            </a:r>
          </a:p>
        </p:txBody>
      </p:sp>
    </p:spTree>
    <p:extLst>
      <p:ext uri="{BB962C8B-B14F-4D97-AF65-F5344CB8AC3E}">
        <p14:creationId xmlns:p14="http://schemas.microsoft.com/office/powerpoint/2010/main" val="2765536528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el bild med lite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27CAFBD7-B85F-4AF1-B9E6-63F709F1E90B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74" name="Platshållare för bild 73">
            <a:extLst>
              <a:ext uri="{FF2B5EF4-FFF2-40B4-BE49-F238E27FC236}">
                <a16:creationId xmlns:a16="http://schemas.microsoft.com/office/drawing/2014/main" id="{9419BB54-6302-4591-83A1-23150EE2E7A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" y="0"/>
            <a:ext cx="12191997" cy="6857997"/>
          </a:xfrm>
          <a:custGeom>
            <a:avLst/>
            <a:gdLst>
              <a:gd name="connsiteX0" fmla="*/ 11207591 w 12191997"/>
              <a:gd name="connsiteY0" fmla="*/ 6424447 h 6857997"/>
              <a:gd name="connsiteX1" fmla="*/ 11193542 w 12191997"/>
              <a:gd name="connsiteY1" fmla="*/ 6463788 h 6857997"/>
              <a:gd name="connsiteX2" fmla="*/ 11263268 w 12191997"/>
              <a:gd name="connsiteY2" fmla="*/ 6463788 h 6857997"/>
              <a:gd name="connsiteX3" fmla="*/ 11249527 w 12191997"/>
              <a:gd name="connsiteY3" fmla="*/ 6424447 h 6857997"/>
              <a:gd name="connsiteX4" fmla="*/ 10418711 w 12191997"/>
              <a:gd name="connsiteY4" fmla="*/ 6380839 h 6857997"/>
              <a:gd name="connsiteX5" fmla="*/ 10418711 w 12191997"/>
              <a:gd name="connsiteY5" fmla="*/ 6419065 h 6857997"/>
              <a:gd name="connsiteX6" fmla="*/ 10473773 w 12191997"/>
              <a:gd name="connsiteY6" fmla="*/ 6419065 h 6857997"/>
              <a:gd name="connsiteX7" fmla="*/ 10473773 w 12191997"/>
              <a:gd name="connsiteY7" fmla="*/ 6380839 h 6857997"/>
              <a:gd name="connsiteX8" fmla="*/ 10227925 w 12191997"/>
              <a:gd name="connsiteY8" fmla="*/ 6380839 h 6857997"/>
              <a:gd name="connsiteX9" fmla="*/ 10227925 w 12191997"/>
              <a:gd name="connsiteY9" fmla="*/ 6418278 h 6857997"/>
              <a:gd name="connsiteX10" fmla="*/ 10328036 w 12191997"/>
              <a:gd name="connsiteY10" fmla="*/ 6418278 h 6857997"/>
              <a:gd name="connsiteX11" fmla="*/ 10327556 w 12191997"/>
              <a:gd name="connsiteY11" fmla="*/ 6380839 h 6857997"/>
              <a:gd name="connsiteX12" fmla="*/ 10009655 w 12191997"/>
              <a:gd name="connsiteY12" fmla="*/ 6380839 h 6857997"/>
              <a:gd name="connsiteX13" fmla="*/ 10009655 w 12191997"/>
              <a:gd name="connsiteY13" fmla="*/ 6418278 h 6857997"/>
              <a:gd name="connsiteX14" fmla="*/ 10109767 w 12191997"/>
              <a:gd name="connsiteY14" fmla="*/ 6418278 h 6857997"/>
              <a:gd name="connsiteX15" fmla="*/ 10109228 w 12191997"/>
              <a:gd name="connsiteY15" fmla="*/ 6380839 h 6857997"/>
              <a:gd name="connsiteX16" fmla="*/ 11620395 w 12191997"/>
              <a:gd name="connsiteY16" fmla="*/ 6378168 h 6857997"/>
              <a:gd name="connsiteX17" fmla="*/ 11620395 w 12191997"/>
              <a:gd name="connsiteY17" fmla="*/ 6416164 h 6857997"/>
              <a:gd name="connsiteX18" fmla="*/ 11679397 w 12191997"/>
              <a:gd name="connsiteY18" fmla="*/ 6416164 h 6857997"/>
              <a:gd name="connsiteX19" fmla="*/ 11679397 w 12191997"/>
              <a:gd name="connsiteY19" fmla="*/ 6378168 h 6857997"/>
              <a:gd name="connsiteX20" fmla="*/ 11430800 w 12191997"/>
              <a:gd name="connsiteY20" fmla="*/ 6378168 h 6857997"/>
              <a:gd name="connsiteX21" fmla="*/ 11430800 w 12191997"/>
              <a:gd name="connsiteY21" fmla="*/ 6415626 h 6857997"/>
              <a:gd name="connsiteX22" fmla="*/ 11531315 w 12191997"/>
              <a:gd name="connsiteY22" fmla="*/ 6415626 h 6857997"/>
              <a:gd name="connsiteX23" fmla="*/ 11529893 w 12191997"/>
              <a:gd name="connsiteY23" fmla="*/ 6378168 h 6857997"/>
              <a:gd name="connsiteX24" fmla="*/ 10965683 w 12191997"/>
              <a:gd name="connsiteY24" fmla="*/ 6378168 h 6857997"/>
              <a:gd name="connsiteX25" fmla="*/ 10965683 w 12191997"/>
              <a:gd name="connsiteY25" fmla="*/ 6416164 h 6857997"/>
              <a:gd name="connsiteX26" fmla="*/ 11020956 w 12191997"/>
              <a:gd name="connsiteY26" fmla="*/ 6416164 h 6857997"/>
              <a:gd name="connsiteX27" fmla="*/ 11020956 w 12191997"/>
              <a:gd name="connsiteY27" fmla="*/ 6378168 h 6857997"/>
              <a:gd name="connsiteX28" fmla="*/ 11724677 w 12191997"/>
              <a:gd name="connsiteY28" fmla="*/ 6321972 h 6857997"/>
              <a:gd name="connsiteX29" fmla="*/ 11724677 w 12191997"/>
              <a:gd name="connsiteY29" fmla="*/ 6490983 h 6857997"/>
              <a:gd name="connsiteX30" fmla="*/ 11767593 w 12191997"/>
              <a:gd name="connsiteY30" fmla="*/ 6490983 h 6857997"/>
              <a:gd name="connsiteX31" fmla="*/ 11767593 w 12191997"/>
              <a:gd name="connsiteY31" fmla="*/ 6390449 h 6857997"/>
              <a:gd name="connsiteX32" fmla="*/ 9614514 w 12191997"/>
              <a:gd name="connsiteY32" fmla="*/ 6309633 h 6857997"/>
              <a:gd name="connsiteX33" fmla="*/ 9614514 w 12191997"/>
              <a:gd name="connsiteY33" fmla="*/ 6478221 h 6857997"/>
              <a:gd name="connsiteX34" fmla="*/ 9655662 w 12191997"/>
              <a:gd name="connsiteY34" fmla="*/ 6445088 h 6857997"/>
              <a:gd name="connsiteX35" fmla="*/ 9655662 w 12191997"/>
              <a:gd name="connsiteY35" fmla="*/ 6410359 h 6857997"/>
              <a:gd name="connsiteX36" fmla="*/ 9655662 w 12191997"/>
              <a:gd name="connsiteY36" fmla="*/ 6374824 h 6857997"/>
              <a:gd name="connsiteX37" fmla="*/ 9655662 w 12191997"/>
              <a:gd name="connsiteY37" fmla="*/ 6344688 h 6857997"/>
              <a:gd name="connsiteX38" fmla="*/ 9620183 w 12191997"/>
              <a:gd name="connsiteY38" fmla="*/ 6297237 h 6857997"/>
              <a:gd name="connsiteX39" fmla="*/ 9662234 w 12191997"/>
              <a:gd name="connsiteY39" fmla="*/ 6333003 h 6857997"/>
              <a:gd name="connsiteX40" fmla="*/ 9676668 w 12191997"/>
              <a:gd name="connsiteY40" fmla="*/ 6333003 h 6857997"/>
              <a:gd name="connsiteX41" fmla="*/ 9701114 w 12191997"/>
              <a:gd name="connsiteY41" fmla="*/ 6353779 h 6857997"/>
              <a:gd name="connsiteX42" fmla="*/ 9677206 w 12191997"/>
              <a:gd name="connsiteY42" fmla="*/ 6374862 h 6857997"/>
              <a:gd name="connsiteX43" fmla="*/ 9668827 w 12191997"/>
              <a:gd name="connsiteY43" fmla="*/ 6374862 h 6857997"/>
              <a:gd name="connsiteX44" fmla="*/ 9668827 w 12191997"/>
              <a:gd name="connsiteY44" fmla="*/ 6410360 h 6857997"/>
              <a:gd name="connsiteX45" fmla="*/ 9683664 w 12191997"/>
              <a:gd name="connsiteY45" fmla="*/ 6410360 h 6857997"/>
              <a:gd name="connsiteX46" fmla="*/ 9710455 w 12191997"/>
              <a:gd name="connsiteY46" fmla="*/ 6433038 h 6857997"/>
              <a:gd name="connsiteX47" fmla="*/ 9683664 w 12191997"/>
              <a:gd name="connsiteY47" fmla="*/ 6455735 h 6857997"/>
              <a:gd name="connsiteX48" fmla="*/ 9662196 w 12191997"/>
              <a:gd name="connsiteY48" fmla="*/ 6455735 h 6857997"/>
              <a:gd name="connsiteX49" fmla="*/ 9618396 w 12191997"/>
              <a:gd name="connsiteY49" fmla="*/ 6490983 h 6857997"/>
              <a:gd name="connsiteX50" fmla="*/ 9692696 w 12191997"/>
              <a:gd name="connsiteY50" fmla="*/ 6490983 h 6857997"/>
              <a:gd name="connsiteX51" fmla="*/ 9753371 w 12191997"/>
              <a:gd name="connsiteY51" fmla="*/ 6436055 h 6857997"/>
              <a:gd name="connsiteX52" fmla="*/ 9718488 w 12191997"/>
              <a:gd name="connsiteY52" fmla="*/ 6390679 h 6857997"/>
              <a:gd name="connsiteX53" fmla="*/ 9743473 w 12191997"/>
              <a:gd name="connsiteY53" fmla="*/ 6349128 h 6857997"/>
              <a:gd name="connsiteX54" fmla="*/ 9680050 w 12191997"/>
              <a:gd name="connsiteY54" fmla="*/ 6297237 h 6857997"/>
              <a:gd name="connsiteX55" fmla="*/ 11724677 w 12191997"/>
              <a:gd name="connsiteY55" fmla="*/ 6297218 h 6857997"/>
              <a:gd name="connsiteX56" fmla="*/ 11767593 w 12191997"/>
              <a:gd name="connsiteY56" fmla="*/ 6365695 h 6857997"/>
              <a:gd name="connsiteX57" fmla="*/ 11846160 w 12191997"/>
              <a:gd name="connsiteY57" fmla="*/ 6490983 h 6857997"/>
              <a:gd name="connsiteX58" fmla="*/ 11891805 w 12191997"/>
              <a:gd name="connsiteY58" fmla="*/ 6490983 h 6857997"/>
              <a:gd name="connsiteX59" fmla="*/ 11891805 w 12191997"/>
              <a:gd name="connsiteY59" fmla="*/ 6297218 h 6857997"/>
              <a:gd name="connsiteX60" fmla="*/ 11848562 w 12191997"/>
              <a:gd name="connsiteY60" fmla="*/ 6297218 h 6857997"/>
              <a:gd name="connsiteX61" fmla="*/ 11848562 w 12191997"/>
              <a:gd name="connsiteY61" fmla="*/ 6413147 h 6857997"/>
              <a:gd name="connsiteX62" fmla="*/ 11777721 w 12191997"/>
              <a:gd name="connsiteY62" fmla="*/ 6297218 h 6857997"/>
              <a:gd name="connsiteX63" fmla="*/ 11564083 w 12191997"/>
              <a:gd name="connsiteY63" fmla="*/ 6297218 h 6857997"/>
              <a:gd name="connsiteX64" fmla="*/ 11564083 w 12191997"/>
              <a:gd name="connsiteY64" fmla="*/ 6490983 h 6857997"/>
              <a:gd name="connsiteX65" fmla="*/ 11687084 w 12191997"/>
              <a:gd name="connsiteY65" fmla="*/ 6490983 h 6857997"/>
              <a:gd name="connsiteX66" fmla="*/ 11687084 w 12191997"/>
              <a:gd name="connsiteY66" fmla="*/ 6449989 h 6857997"/>
              <a:gd name="connsiteX67" fmla="*/ 11607268 w 12191997"/>
              <a:gd name="connsiteY67" fmla="*/ 6449989 h 6857997"/>
              <a:gd name="connsiteX68" fmla="*/ 11607268 w 12191997"/>
              <a:gd name="connsiteY68" fmla="*/ 6337924 h 6857997"/>
              <a:gd name="connsiteX69" fmla="*/ 11687084 w 12191997"/>
              <a:gd name="connsiteY69" fmla="*/ 6337924 h 6857997"/>
              <a:gd name="connsiteX70" fmla="*/ 11687084 w 12191997"/>
              <a:gd name="connsiteY70" fmla="*/ 6297218 h 6857997"/>
              <a:gd name="connsiteX71" fmla="*/ 11219065 w 12191997"/>
              <a:gd name="connsiteY71" fmla="*/ 6297218 h 6857997"/>
              <a:gd name="connsiteX72" fmla="*/ 11286677 w 12191997"/>
              <a:gd name="connsiteY72" fmla="*/ 6490983 h 6857997"/>
              <a:gd name="connsiteX73" fmla="*/ 11333687 w 12191997"/>
              <a:gd name="connsiteY73" fmla="*/ 6490983 h 6857997"/>
              <a:gd name="connsiteX74" fmla="*/ 11261539 w 12191997"/>
              <a:gd name="connsiteY74" fmla="*/ 6297218 h 6857997"/>
              <a:gd name="connsiteX75" fmla="*/ 10909275 w 12191997"/>
              <a:gd name="connsiteY75" fmla="*/ 6297218 h 6857997"/>
              <a:gd name="connsiteX76" fmla="*/ 10909352 w 12191997"/>
              <a:gd name="connsiteY76" fmla="*/ 6490983 h 6857997"/>
              <a:gd name="connsiteX77" fmla="*/ 11032353 w 12191997"/>
              <a:gd name="connsiteY77" fmla="*/ 6490983 h 6857997"/>
              <a:gd name="connsiteX78" fmla="*/ 11032353 w 12191997"/>
              <a:gd name="connsiteY78" fmla="*/ 6449989 h 6857997"/>
              <a:gd name="connsiteX79" fmla="*/ 10952479 w 12191997"/>
              <a:gd name="connsiteY79" fmla="*/ 6449989 h 6857997"/>
              <a:gd name="connsiteX80" fmla="*/ 10952479 w 12191997"/>
              <a:gd name="connsiteY80" fmla="*/ 6337924 h 6857997"/>
              <a:gd name="connsiteX81" fmla="*/ 11032276 w 12191997"/>
              <a:gd name="connsiteY81" fmla="*/ 6337924 h 6857997"/>
              <a:gd name="connsiteX82" fmla="*/ 11032276 w 12191997"/>
              <a:gd name="connsiteY82" fmla="*/ 6297218 h 6857997"/>
              <a:gd name="connsiteX83" fmla="*/ 10792347 w 12191997"/>
              <a:gd name="connsiteY83" fmla="*/ 6297218 h 6857997"/>
              <a:gd name="connsiteX84" fmla="*/ 10792347 w 12191997"/>
              <a:gd name="connsiteY84" fmla="*/ 6333734 h 6857997"/>
              <a:gd name="connsiteX85" fmla="*/ 10808222 w 12191997"/>
              <a:gd name="connsiteY85" fmla="*/ 6333734 h 6857997"/>
              <a:gd name="connsiteX86" fmla="*/ 10835551 w 12191997"/>
              <a:gd name="connsiteY86" fmla="*/ 6356797 h 6857997"/>
              <a:gd name="connsiteX87" fmla="*/ 10808222 w 12191997"/>
              <a:gd name="connsiteY87" fmla="*/ 6379859 h 6857997"/>
              <a:gd name="connsiteX88" fmla="*/ 10792347 w 12191997"/>
              <a:gd name="connsiteY88" fmla="*/ 6379859 h 6857997"/>
              <a:gd name="connsiteX89" fmla="*/ 10792347 w 12191997"/>
              <a:gd name="connsiteY89" fmla="*/ 6416164 h 6857997"/>
              <a:gd name="connsiteX90" fmla="*/ 10798112 w 12191997"/>
              <a:gd name="connsiteY90" fmla="*/ 6416164 h 6857997"/>
              <a:gd name="connsiteX91" fmla="*/ 10803571 w 12191997"/>
              <a:gd name="connsiteY91" fmla="*/ 6416049 h 6857997"/>
              <a:gd name="connsiteX92" fmla="*/ 10841547 w 12191997"/>
              <a:gd name="connsiteY92" fmla="*/ 6491002 h 6857997"/>
              <a:gd name="connsiteX93" fmla="*/ 10889056 w 12191997"/>
              <a:gd name="connsiteY93" fmla="*/ 6491002 h 6857997"/>
              <a:gd name="connsiteX94" fmla="*/ 10845641 w 12191997"/>
              <a:gd name="connsiteY94" fmla="*/ 6408246 h 6857997"/>
              <a:gd name="connsiteX95" fmla="*/ 10879274 w 12191997"/>
              <a:gd name="connsiteY95" fmla="*/ 6356547 h 6857997"/>
              <a:gd name="connsiteX96" fmla="*/ 10816409 w 12191997"/>
              <a:gd name="connsiteY96" fmla="*/ 6297218 h 6857997"/>
              <a:gd name="connsiteX97" fmla="*/ 10736016 w 12191997"/>
              <a:gd name="connsiteY97" fmla="*/ 6297218 h 6857997"/>
              <a:gd name="connsiteX98" fmla="*/ 10736093 w 12191997"/>
              <a:gd name="connsiteY98" fmla="*/ 6490887 h 6857997"/>
              <a:gd name="connsiteX99" fmla="*/ 10779278 w 12191997"/>
              <a:gd name="connsiteY99" fmla="*/ 6490887 h 6857997"/>
              <a:gd name="connsiteX100" fmla="*/ 10779278 w 12191997"/>
              <a:gd name="connsiteY100" fmla="*/ 6297218 h 6857997"/>
              <a:gd name="connsiteX101" fmla="*/ 9875872 w 12191997"/>
              <a:gd name="connsiteY101" fmla="*/ 6297218 h 6857997"/>
              <a:gd name="connsiteX102" fmla="*/ 9843065 w 12191997"/>
              <a:gd name="connsiteY102" fmla="*/ 6363658 h 6857997"/>
              <a:gd name="connsiteX103" fmla="*/ 9863726 w 12191997"/>
              <a:gd name="connsiteY103" fmla="*/ 6406055 h 6857997"/>
              <a:gd name="connsiteX104" fmla="*/ 9923977 w 12191997"/>
              <a:gd name="connsiteY104" fmla="*/ 6297218 h 6857997"/>
              <a:gd name="connsiteX105" fmla="*/ 9745529 w 12191997"/>
              <a:gd name="connsiteY105" fmla="*/ 6297218 h 6857997"/>
              <a:gd name="connsiteX106" fmla="*/ 9812795 w 12191997"/>
              <a:gd name="connsiteY106" fmla="*/ 6420219 h 6857997"/>
              <a:gd name="connsiteX107" fmla="*/ 9812795 w 12191997"/>
              <a:gd name="connsiteY107" fmla="*/ 6491060 h 6857997"/>
              <a:gd name="connsiteX108" fmla="*/ 9855980 w 12191997"/>
              <a:gd name="connsiteY108" fmla="*/ 6491060 h 6857997"/>
              <a:gd name="connsiteX109" fmla="*/ 9855980 w 12191997"/>
              <a:gd name="connsiteY109" fmla="*/ 6420104 h 6857997"/>
              <a:gd name="connsiteX110" fmla="*/ 9835704 w 12191997"/>
              <a:gd name="connsiteY110" fmla="*/ 6378572 h 6857997"/>
              <a:gd name="connsiteX111" fmla="*/ 9835704 w 12191997"/>
              <a:gd name="connsiteY111" fmla="*/ 6378706 h 6857997"/>
              <a:gd name="connsiteX112" fmla="*/ 9796075 w 12191997"/>
              <a:gd name="connsiteY112" fmla="*/ 6297218 h 6857997"/>
              <a:gd name="connsiteX113" fmla="*/ 11045479 w 12191997"/>
              <a:gd name="connsiteY113" fmla="*/ 6297198 h 6857997"/>
              <a:gd name="connsiteX114" fmla="*/ 11045479 w 12191997"/>
              <a:gd name="connsiteY114" fmla="*/ 6337923 h 6857997"/>
              <a:gd name="connsiteX115" fmla="*/ 11084590 w 12191997"/>
              <a:gd name="connsiteY115" fmla="*/ 6337923 h 6857997"/>
              <a:gd name="connsiteX116" fmla="*/ 11084590 w 12191997"/>
              <a:gd name="connsiteY116" fmla="*/ 6490982 h 6857997"/>
              <a:gd name="connsiteX117" fmla="*/ 11127775 w 12191997"/>
              <a:gd name="connsiteY117" fmla="*/ 6490982 h 6857997"/>
              <a:gd name="connsiteX118" fmla="*/ 11127775 w 12191997"/>
              <a:gd name="connsiteY118" fmla="*/ 6337923 h 6857997"/>
              <a:gd name="connsiteX119" fmla="*/ 11177379 w 12191997"/>
              <a:gd name="connsiteY119" fmla="*/ 6337923 h 6857997"/>
              <a:gd name="connsiteX120" fmla="*/ 11177379 w 12191997"/>
              <a:gd name="connsiteY120" fmla="*/ 6297198 h 6857997"/>
              <a:gd name="connsiteX121" fmla="*/ 10362111 w 12191997"/>
              <a:gd name="connsiteY121" fmla="*/ 6296564 h 6857997"/>
              <a:gd name="connsiteX122" fmla="*/ 10362111 w 12191997"/>
              <a:gd name="connsiteY122" fmla="*/ 6490329 h 6857997"/>
              <a:gd name="connsiteX123" fmla="*/ 10405565 w 12191997"/>
              <a:gd name="connsiteY123" fmla="*/ 6490329 h 6857997"/>
              <a:gd name="connsiteX124" fmla="*/ 10405565 w 12191997"/>
              <a:gd name="connsiteY124" fmla="*/ 6337558 h 6857997"/>
              <a:gd name="connsiteX125" fmla="*/ 10486112 w 12191997"/>
              <a:gd name="connsiteY125" fmla="*/ 6337558 h 6857997"/>
              <a:gd name="connsiteX126" fmla="*/ 10486112 w 12191997"/>
              <a:gd name="connsiteY126" fmla="*/ 6296564 h 6857997"/>
              <a:gd name="connsiteX127" fmla="*/ 10596717 w 12191997"/>
              <a:gd name="connsiteY127" fmla="*/ 6293354 h 6857997"/>
              <a:gd name="connsiteX128" fmla="*/ 10502967 w 12191997"/>
              <a:gd name="connsiteY128" fmla="*/ 6394234 h 6857997"/>
              <a:gd name="connsiteX129" fmla="*/ 10603809 w 12191997"/>
              <a:gd name="connsiteY129" fmla="*/ 6495076 h 6857997"/>
              <a:gd name="connsiteX130" fmla="*/ 10675995 w 12191997"/>
              <a:gd name="connsiteY130" fmla="*/ 6466113 h 6857997"/>
              <a:gd name="connsiteX131" fmla="*/ 10644226 w 12191997"/>
              <a:gd name="connsiteY131" fmla="*/ 6435939 h 6857997"/>
              <a:gd name="connsiteX132" fmla="*/ 10603809 w 12191997"/>
              <a:gd name="connsiteY132" fmla="*/ 6452449 h 6857997"/>
              <a:gd name="connsiteX133" fmla="*/ 10547786 w 12191997"/>
              <a:gd name="connsiteY133" fmla="*/ 6393965 h 6857997"/>
              <a:gd name="connsiteX134" fmla="*/ 10596717 w 12191997"/>
              <a:gd name="connsiteY134" fmla="*/ 6335636 h 6857997"/>
              <a:gd name="connsiteX135" fmla="*/ 10609863 w 12191997"/>
              <a:gd name="connsiteY135" fmla="*/ 6293297 h 6857997"/>
              <a:gd name="connsiteX136" fmla="*/ 10609863 w 12191997"/>
              <a:gd name="connsiteY136" fmla="*/ 6335578 h 6857997"/>
              <a:gd name="connsiteX137" fmla="*/ 10659582 w 12191997"/>
              <a:gd name="connsiteY137" fmla="*/ 6394023 h 6857997"/>
              <a:gd name="connsiteX138" fmla="*/ 10652106 w 12191997"/>
              <a:gd name="connsiteY138" fmla="*/ 6425369 h 6857997"/>
              <a:gd name="connsiteX139" fmla="*/ 10684644 w 12191997"/>
              <a:gd name="connsiteY139" fmla="*/ 6456235 h 6857997"/>
              <a:gd name="connsiteX140" fmla="*/ 10704401 w 12191997"/>
              <a:gd name="connsiteY140" fmla="*/ 6394292 h 6857997"/>
              <a:gd name="connsiteX141" fmla="*/ 10609863 w 12191997"/>
              <a:gd name="connsiteY141" fmla="*/ 6293297 h 6857997"/>
              <a:gd name="connsiteX142" fmla="*/ 11438315 w 12191997"/>
              <a:gd name="connsiteY142" fmla="*/ 6293105 h 6857997"/>
              <a:gd name="connsiteX143" fmla="*/ 11338011 w 12191997"/>
              <a:gd name="connsiteY143" fmla="*/ 6394235 h 6857997"/>
              <a:gd name="connsiteX144" fmla="*/ 11439410 w 12191997"/>
              <a:gd name="connsiteY144" fmla="*/ 6495077 h 6857997"/>
              <a:gd name="connsiteX145" fmla="*/ 11527452 w 12191997"/>
              <a:gd name="connsiteY145" fmla="*/ 6434037 h 6857997"/>
              <a:gd name="connsiteX146" fmla="*/ 11528971 w 12191997"/>
              <a:gd name="connsiteY146" fmla="*/ 6428771 h 6857997"/>
              <a:gd name="connsiteX147" fmla="*/ 11485670 w 12191997"/>
              <a:gd name="connsiteY147" fmla="*/ 6428771 h 6857997"/>
              <a:gd name="connsiteX148" fmla="*/ 11439372 w 12191997"/>
              <a:gd name="connsiteY148" fmla="*/ 6454909 h 6857997"/>
              <a:gd name="connsiteX149" fmla="*/ 11382253 w 12191997"/>
              <a:gd name="connsiteY149" fmla="*/ 6394235 h 6857997"/>
              <a:gd name="connsiteX150" fmla="*/ 11438276 w 12191997"/>
              <a:gd name="connsiteY150" fmla="*/ 6333561 h 6857997"/>
              <a:gd name="connsiteX151" fmla="*/ 11481826 w 12191997"/>
              <a:gd name="connsiteY151" fmla="*/ 6356720 h 6857997"/>
              <a:gd name="connsiteX152" fmla="*/ 11522878 w 12191997"/>
              <a:gd name="connsiteY152" fmla="*/ 6340422 h 6857997"/>
              <a:gd name="connsiteX153" fmla="*/ 11438315 w 12191997"/>
              <a:gd name="connsiteY153" fmla="*/ 6293105 h 6857997"/>
              <a:gd name="connsiteX154" fmla="*/ 10235536 w 12191997"/>
              <a:gd name="connsiteY154" fmla="*/ 6293105 h 6857997"/>
              <a:gd name="connsiteX155" fmla="*/ 10135232 w 12191997"/>
              <a:gd name="connsiteY155" fmla="*/ 6394235 h 6857997"/>
              <a:gd name="connsiteX156" fmla="*/ 10236631 w 12191997"/>
              <a:gd name="connsiteY156" fmla="*/ 6495077 h 6857997"/>
              <a:gd name="connsiteX157" fmla="*/ 10324673 w 12191997"/>
              <a:gd name="connsiteY157" fmla="*/ 6434037 h 6857997"/>
              <a:gd name="connsiteX158" fmla="*/ 10325403 w 12191997"/>
              <a:gd name="connsiteY158" fmla="*/ 6431443 h 6857997"/>
              <a:gd name="connsiteX159" fmla="*/ 10281604 w 12191997"/>
              <a:gd name="connsiteY159" fmla="*/ 6431443 h 6857997"/>
              <a:gd name="connsiteX160" fmla="*/ 10236554 w 12191997"/>
              <a:gd name="connsiteY160" fmla="*/ 6454909 h 6857997"/>
              <a:gd name="connsiteX161" fmla="*/ 10179416 w 12191997"/>
              <a:gd name="connsiteY161" fmla="*/ 6394235 h 6857997"/>
              <a:gd name="connsiteX162" fmla="*/ 10235459 w 12191997"/>
              <a:gd name="connsiteY162" fmla="*/ 6333561 h 6857997"/>
              <a:gd name="connsiteX163" fmla="*/ 10279662 w 12191997"/>
              <a:gd name="connsiteY163" fmla="*/ 6357738 h 6857997"/>
              <a:gd name="connsiteX164" fmla="*/ 10320637 w 12191997"/>
              <a:gd name="connsiteY164" fmla="*/ 6341460 h 6857997"/>
              <a:gd name="connsiteX165" fmla="*/ 10235536 w 12191997"/>
              <a:gd name="connsiteY165" fmla="*/ 6293105 h 6857997"/>
              <a:gd name="connsiteX166" fmla="*/ 10017170 w 12191997"/>
              <a:gd name="connsiteY166" fmla="*/ 6293105 h 6857997"/>
              <a:gd name="connsiteX167" fmla="*/ 9916866 w 12191997"/>
              <a:gd name="connsiteY167" fmla="*/ 6394235 h 6857997"/>
              <a:gd name="connsiteX168" fmla="*/ 10018265 w 12191997"/>
              <a:gd name="connsiteY168" fmla="*/ 6495077 h 6857997"/>
              <a:gd name="connsiteX169" fmla="*/ 10106326 w 12191997"/>
              <a:gd name="connsiteY169" fmla="*/ 6434037 h 6857997"/>
              <a:gd name="connsiteX170" fmla="*/ 10107057 w 12191997"/>
              <a:gd name="connsiteY170" fmla="*/ 6431443 h 6857997"/>
              <a:gd name="connsiteX171" fmla="*/ 10063276 w 12191997"/>
              <a:gd name="connsiteY171" fmla="*/ 6431443 h 6857997"/>
              <a:gd name="connsiteX172" fmla="*/ 10018208 w 12191997"/>
              <a:gd name="connsiteY172" fmla="*/ 6454909 h 6857997"/>
              <a:gd name="connsiteX173" fmla="*/ 9961089 w 12191997"/>
              <a:gd name="connsiteY173" fmla="*/ 6394235 h 6857997"/>
              <a:gd name="connsiteX174" fmla="*/ 10017112 w 12191997"/>
              <a:gd name="connsiteY174" fmla="*/ 6333561 h 6857997"/>
              <a:gd name="connsiteX175" fmla="*/ 10061316 w 12191997"/>
              <a:gd name="connsiteY175" fmla="*/ 6357738 h 6857997"/>
              <a:gd name="connsiteX176" fmla="*/ 10102290 w 12191997"/>
              <a:gd name="connsiteY176" fmla="*/ 6341460 h 6857997"/>
              <a:gd name="connsiteX177" fmla="*/ 10017170 w 12191997"/>
              <a:gd name="connsiteY177" fmla="*/ 6293105 h 6857997"/>
              <a:gd name="connsiteX178" fmla="*/ 10646340 w 12191997"/>
              <a:gd name="connsiteY178" fmla="*/ 6245768 h 6857997"/>
              <a:gd name="connsiteX179" fmla="*/ 10624996 w 12191997"/>
              <a:gd name="connsiteY179" fmla="*/ 6266703 h 6857997"/>
              <a:gd name="connsiteX180" fmla="*/ 10625007 w 12191997"/>
              <a:gd name="connsiteY180" fmla="*/ 6267639 h 6857997"/>
              <a:gd name="connsiteX181" fmla="*/ 10645189 w 12191997"/>
              <a:gd name="connsiteY181" fmla="*/ 6288692 h 6857997"/>
              <a:gd name="connsiteX182" fmla="*/ 10646340 w 12191997"/>
              <a:gd name="connsiteY182" fmla="*/ 6288684 h 6857997"/>
              <a:gd name="connsiteX183" fmla="*/ 10646379 w 12191997"/>
              <a:gd name="connsiteY183" fmla="*/ 6288684 h 6857997"/>
              <a:gd name="connsiteX184" fmla="*/ 10668231 w 12191997"/>
              <a:gd name="connsiteY184" fmla="*/ 6267639 h 6857997"/>
              <a:gd name="connsiteX185" fmla="*/ 10646940 w 12191997"/>
              <a:gd name="connsiteY185" fmla="*/ 6245768 h 6857997"/>
              <a:gd name="connsiteX186" fmla="*/ 10646340 w 12191997"/>
              <a:gd name="connsiteY186" fmla="*/ 6245768 h 6857997"/>
              <a:gd name="connsiteX187" fmla="*/ 10561027 w 12191997"/>
              <a:gd name="connsiteY187" fmla="*/ 6245768 h 6857997"/>
              <a:gd name="connsiteX188" fmla="*/ 10539702 w 12191997"/>
              <a:gd name="connsiteY188" fmla="*/ 6266723 h 6857997"/>
              <a:gd name="connsiteX189" fmla="*/ 10539714 w 12191997"/>
              <a:gd name="connsiteY189" fmla="*/ 6267639 h 6857997"/>
              <a:gd name="connsiteX190" fmla="*/ 10559857 w 12191997"/>
              <a:gd name="connsiteY190" fmla="*/ 6288692 h 6857997"/>
              <a:gd name="connsiteX191" fmla="*/ 10561027 w 12191997"/>
              <a:gd name="connsiteY191" fmla="*/ 6288684 h 6857997"/>
              <a:gd name="connsiteX192" fmla="*/ 10561066 w 12191997"/>
              <a:gd name="connsiteY192" fmla="*/ 6288684 h 6857997"/>
              <a:gd name="connsiteX193" fmla="*/ 10582660 w 12191997"/>
              <a:gd name="connsiteY193" fmla="*/ 6268282 h 6857997"/>
              <a:gd name="connsiteX194" fmla="*/ 10582668 w 12191997"/>
              <a:gd name="connsiteY194" fmla="*/ 6267639 h 6857997"/>
              <a:gd name="connsiteX195" fmla="*/ 10561452 w 12191997"/>
              <a:gd name="connsiteY195" fmla="*/ 6245770 h 6857997"/>
              <a:gd name="connsiteX196" fmla="*/ 10561027 w 12191997"/>
              <a:gd name="connsiteY196" fmla="*/ 6245768 h 6857997"/>
              <a:gd name="connsiteX197" fmla="*/ 0 w 12191997"/>
              <a:gd name="connsiteY197" fmla="*/ 0 h 6857997"/>
              <a:gd name="connsiteX198" fmla="*/ 12191997 w 12191997"/>
              <a:gd name="connsiteY198" fmla="*/ 0 h 6857997"/>
              <a:gd name="connsiteX199" fmla="*/ 12191997 w 12191997"/>
              <a:gd name="connsiteY199" fmla="*/ 6857997 h 6857997"/>
              <a:gd name="connsiteX200" fmla="*/ 0 w 12191997"/>
              <a:gd name="connsiteY200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12191997" h="6857997">
                <a:moveTo>
                  <a:pt x="11207591" y="6424447"/>
                </a:moveTo>
                <a:lnTo>
                  <a:pt x="11193542" y="6463788"/>
                </a:lnTo>
                <a:lnTo>
                  <a:pt x="11263268" y="6463788"/>
                </a:lnTo>
                <a:lnTo>
                  <a:pt x="11249527" y="6424447"/>
                </a:lnTo>
                <a:close/>
                <a:moveTo>
                  <a:pt x="10418711" y="6380839"/>
                </a:moveTo>
                <a:lnTo>
                  <a:pt x="10418711" y="6419065"/>
                </a:lnTo>
                <a:lnTo>
                  <a:pt x="10473773" y="6419065"/>
                </a:lnTo>
                <a:lnTo>
                  <a:pt x="10473773" y="6380839"/>
                </a:lnTo>
                <a:close/>
                <a:moveTo>
                  <a:pt x="10227925" y="6380839"/>
                </a:moveTo>
                <a:lnTo>
                  <a:pt x="10227925" y="6418278"/>
                </a:lnTo>
                <a:lnTo>
                  <a:pt x="10328036" y="6418278"/>
                </a:lnTo>
                <a:cubicBezTo>
                  <a:pt x="10329689" y="6405841"/>
                  <a:pt x="10329528" y="6393230"/>
                  <a:pt x="10327556" y="6380839"/>
                </a:cubicBezTo>
                <a:close/>
                <a:moveTo>
                  <a:pt x="10009655" y="6380839"/>
                </a:moveTo>
                <a:lnTo>
                  <a:pt x="10009655" y="6418278"/>
                </a:lnTo>
                <a:lnTo>
                  <a:pt x="10109767" y="6418278"/>
                </a:lnTo>
                <a:cubicBezTo>
                  <a:pt x="10111400" y="6405838"/>
                  <a:pt x="10111220" y="6393227"/>
                  <a:pt x="10109228" y="6380839"/>
                </a:cubicBezTo>
                <a:close/>
                <a:moveTo>
                  <a:pt x="11620395" y="6378168"/>
                </a:moveTo>
                <a:lnTo>
                  <a:pt x="11620395" y="6416164"/>
                </a:lnTo>
                <a:lnTo>
                  <a:pt x="11679397" y="6416164"/>
                </a:lnTo>
                <a:lnTo>
                  <a:pt x="11679397" y="6378168"/>
                </a:lnTo>
                <a:close/>
                <a:moveTo>
                  <a:pt x="11430800" y="6378168"/>
                </a:moveTo>
                <a:lnTo>
                  <a:pt x="11430800" y="6415626"/>
                </a:lnTo>
                <a:lnTo>
                  <a:pt x="11531315" y="6415626"/>
                </a:lnTo>
                <a:cubicBezTo>
                  <a:pt x="11532622" y="6403136"/>
                  <a:pt x="11532142" y="6390522"/>
                  <a:pt x="11529893" y="6378168"/>
                </a:cubicBezTo>
                <a:close/>
                <a:moveTo>
                  <a:pt x="10965683" y="6378168"/>
                </a:moveTo>
                <a:lnTo>
                  <a:pt x="10965683" y="6416164"/>
                </a:lnTo>
                <a:lnTo>
                  <a:pt x="11020956" y="6416164"/>
                </a:lnTo>
                <a:lnTo>
                  <a:pt x="11020956" y="6378168"/>
                </a:lnTo>
                <a:close/>
                <a:moveTo>
                  <a:pt x="11724677" y="6321972"/>
                </a:moveTo>
                <a:lnTo>
                  <a:pt x="11724677" y="6490983"/>
                </a:lnTo>
                <a:lnTo>
                  <a:pt x="11767593" y="6490983"/>
                </a:lnTo>
                <a:lnTo>
                  <a:pt x="11767593" y="6390449"/>
                </a:lnTo>
                <a:close/>
                <a:moveTo>
                  <a:pt x="9614514" y="6309633"/>
                </a:moveTo>
                <a:lnTo>
                  <a:pt x="9614514" y="6478221"/>
                </a:lnTo>
                <a:lnTo>
                  <a:pt x="9655662" y="6445088"/>
                </a:lnTo>
                <a:lnTo>
                  <a:pt x="9655662" y="6410359"/>
                </a:lnTo>
                <a:lnTo>
                  <a:pt x="9655662" y="6374824"/>
                </a:lnTo>
                <a:lnTo>
                  <a:pt x="9655662" y="6344688"/>
                </a:lnTo>
                <a:close/>
                <a:moveTo>
                  <a:pt x="9620183" y="6297237"/>
                </a:moveTo>
                <a:lnTo>
                  <a:pt x="9662234" y="6333003"/>
                </a:lnTo>
                <a:lnTo>
                  <a:pt x="9676668" y="6333003"/>
                </a:lnTo>
                <a:cubicBezTo>
                  <a:pt x="9693600" y="6333003"/>
                  <a:pt x="9701114" y="6342613"/>
                  <a:pt x="9701114" y="6353779"/>
                </a:cubicBezTo>
                <a:cubicBezTo>
                  <a:pt x="9701114" y="6364945"/>
                  <a:pt x="9692235" y="6374862"/>
                  <a:pt x="9677206" y="6374862"/>
                </a:cubicBezTo>
                <a:lnTo>
                  <a:pt x="9668827" y="6374862"/>
                </a:lnTo>
                <a:lnTo>
                  <a:pt x="9668827" y="6410360"/>
                </a:lnTo>
                <a:lnTo>
                  <a:pt x="9683664" y="6410360"/>
                </a:lnTo>
                <a:cubicBezTo>
                  <a:pt x="9700615" y="6410360"/>
                  <a:pt x="9710455" y="6419642"/>
                  <a:pt x="9710455" y="6433038"/>
                </a:cubicBezTo>
                <a:cubicBezTo>
                  <a:pt x="9710455" y="6446972"/>
                  <a:pt x="9700346" y="6455735"/>
                  <a:pt x="9683664" y="6455735"/>
                </a:cubicBezTo>
                <a:lnTo>
                  <a:pt x="9662196" y="6455735"/>
                </a:lnTo>
                <a:lnTo>
                  <a:pt x="9618396" y="6490983"/>
                </a:lnTo>
                <a:lnTo>
                  <a:pt x="9692696" y="6490983"/>
                </a:lnTo>
                <a:cubicBezTo>
                  <a:pt x="9729309" y="6490983"/>
                  <a:pt x="9753371" y="6467747"/>
                  <a:pt x="9753371" y="6436055"/>
                </a:cubicBezTo>
                <a:cubicBezTo>
                  <a:pt x="9753826" y="6414620"/>
                  <a:pt x="9739320" y="6395751"/>
                  <a:pt x="9718488" y="6390679"/>
                </a:cubicBezTo>
                <a:cubicBezTo>
                  <a:pt x="9734325" y="6385490"/>
                  <a:pt x="9743473" y="6368251"/>
                  <a:pt x="9743473" y="6349128"/>
                </a:cubicBezTo>
                <a:cubicBezTo>
                  <a:pt x="9743473" y="6320415"/>
                  <a:pt x="9720237" y="6297237"/>
                  <a:pt x="9680050" y="6297237"/>
                </a:cubicBezTo>
                <a:close/>
                <a:moveTo>
                  <a:pt x="11724677" y="6297218"/>
                </a:moveTo>
                <a:lnTo>
                  <a:pt x="11767593" y="6365695"/>
                </a:lnTo>
                <a:lnTo>
                  <a:pt x="11846160" y="6490983"/>
                </a:lnTo>
                <a:lnTo>
                  <a:pt x="11891805" y="6490983"/>
                </a:lnTo>
                <a:lnTo>
                  <a:pt x="11891805" y="6297218"/>
                </a:lnTo>
                <a:lnTo>
                  <a:pt x="11848562" y="6297218"/>
                </a:lnTo>
                <a:lnTo>
                  <a:pt x="11848562" y="6413147"/>
                </a:lnTo>
                <a:lnTo>
                  <a:pt x="11777721" y="6297218"/>
                </a:lnTo>
                <a:close/>
                <a:moveTo>
                  <a:pt x="11564083" y="6297218"/>
                </a:moveTo>
                <a:lnTo>
                  <a:pt x="11564083" y="6490983"/>
                </a:lnTo>
                <a:lnTo>
                  <a:pt x="11687084" y="6490983"/>
                </a:lnTo>
                <a:lnTo>
                  <a:pt x="11687084" y="6449989"/>
                </a:lnTo>
                <a:lnTo>
                  <a:pt x="11607268" y="6449989"/>
                </a:lnTo>
                <a:lnTo>
                  <a:pt x="11607268" y="6337924"/>
                </a:lnTo>
                <a:lnTo>
                  <a:pt x="11687084" y="6337924"/>
                </a:lnTo>
                <a:lnTo>
                  <a:pt x="11687084" y="6297218"/>
                </a:lnTo>
                <a:close/>
                <a:moveTo>
                  <a:pt x="11219065" y="6297218"/>
                </a:moveTo>
                <a:lnTo>
                  <a:pt x="11286677" y="6490983"/>
                </a:lnTo>
                <a:lnTo>
                  <a:pt x="11333687" y="6490983"/>
                </a:lnTo>
                <a:lnTo>
                  <a:pt x="11261539" y="6297218"/>
                </a:lnTo>
                <a:close/>
                <a:moveTo>
                  <a:pt x="10909275" y="6297218"/>
                </a:moveTo>
                <a:lnTo>
                  <a:pt x="10909352" y="6490983"/>
                </a:lnTo>
                <a:lnTo>
                  <a:pt x="11032353" y="6490983"/>
                </a:lnTo>
                <a:lnTo>
                  <a:pt x="11032353" y="6449989"/>
                </a:lnTo>
                <a:lnTo>
                  <a:pt x="10952479" y="6449989"/>
                </a:lnTo>
                <a:lnTo>
                  <a:pt x="10952479" y="6337924"/>
                </a:lnTo>
                <a:lnTo>
                  <a:pt x="11032276" y="6337924"/>
                </a:lnTo>
                <a:lnTo>
                  <a:pt x="11032276" y="6297218"/>
                </a:lnTo>
                <a:close/>
                <a:moveTo>
                  <a:pt x="10792347" y="6297218"/>
                </a:moveTo>
                <a:lnTo>
                  <a:pt x="10792347" y="6333734"/>
                </a:lnTo>
                <a:lnTo>
                  <a:pt x="10808222" y="6333734"/>
                </a:lnTo>
                <a:cubicBezTo>
                  <a:pt x="10825980" y="6333734"/>
                  <a:pt x="10835551" y="6342555"/>
                  <a:pt x="10835551" y="6356797"/>
                </a:cubicBezTo>
                <a:cubicBezTo>
                  <a:pt x="10835551" y="6370250"/>
                  <a:pt x="10825941" y="6379859"/>
                  <a:pt x="10808222" y="6379859"/>
                </a:cubicBezTo>
                <a:lnTo>
                  <a:pt x="10792347" y="6379859"/>
                </a:lnTo>
                <a:lnTo>
                  <a:pt x="10792347" y="6416164"/>
                </a:lnTo>
                <a:lnTo>
                  <a:pt x="10798112" y="6416164"/>
                </a:lnTo>
                <a:cubicBezTo>
                  <a:pt x="10799900" y="6416164"/>
                  <a:pt x="10801726" y="6416164"/>
                  <a:pt x="10803571" y="6416049"/>
                </a:cubicBezTo>
                <a:lnTo>
                  <a:pt x="10841547" y="6491002"/>
                </a:lnTo>
                <a:lnTo>
                  <a:pt x="10889056" y="6491002"/>
                </a:lnTo>
                <a:lnTo>
                  <a:pt x="10845641" y="6408246"/>
                </a:lnTo>
                <a:cubicBezTo>
                  <a:pt x="10866407" y="6399558"/>
                  <a:pt x="10879747" y="6379052"/>
                  <a:pt x="10879274" y="6356547"/>
                </a:cubicBezTo>
                <a:cubicBezTo>
                  <a:pt x="10879274" y="6322875"/>
                  <a:pt x="10854674" y="6297218"/>
                  <a:pt x="10816409" y="6297218"/>
                </a:cubicBezTo>
                <a:close/>
                <a:moveTo>
                  <a:pt x="10736016" y="6297218"/>
                </a:moveTo>
                <a:lnTo>
                  <a:pt x="10736093" y="6490887"/>
                </a:lnTo>
                <a:lnTo>
                  <a:pt x="10779278" y="6490887"/>
                </a:lnTo>
                <a:lnTo>
                  <a:pt x="10779278" y="6297218"/>
                </a:lnTo>
                <a:close/>
                <a:moveTo>
                  <a:pt x="9875872" y="6297218"/>
                </a:moveTo>
                <a:lnTo>
                  <a:pt x="9843065" y="6363658"/>
                </a:lnTo>
                <a:lnTo>
                  <a:pt x="9863726" y="6406055"/>
                </a:lnTo>
                <a:lnTo>
                  <a:pt x="9923977" y="6297218"/>
                </a:lnTo>
                <a:close/>
                <a:moveTo>
                  <a:pt x="9745529" y="6297218"/>
                </a:moveTo>
                <a:lnTo>
                  <a:pt x="9812795" y="6420219"/>
                </a:lnTo>
                <a:lnTo>
                  <a:pt x="9812795" y="6491060"/>
                </a:lnTo>
                <a:lnTo>
                  <a:pt x="9855980" y="6491060"/>
                </a:lnTo>
                <a:lnTo>
                  <a:pt x="9855980" y="6420104"/>
                </a:lnTo>
                <a:lnTo>
                  <a:pt x="9835704" y="6378572"/>
                </a:lnTo>
                <a:lnTo>
                  <a:pt x="9835704" y="6378706"/>
                </a:lnTo>
                <a:lnTo>
                  <a:pt x="9796075" y="6297218"/>
                </a:lnTo>
                <a:close/>
                <a:moveTo>
                  <a:pt x="11045479" y="6297198"/>
                </a:moveTo>
                <a:lnTo>
                  <a:pt x="11045479" y="6337923"/>
                </a:lnTo>
                <a:lnTo>
                  <a:pt x="11084590" y="6337923"/>
                </a:lnTo>
                <a:lnTo>
                  <a:pt x="11084590" y="6490982"/>
                </a:lnTo>
                <a:lnTo>
                  <a:pt x="11127775" y="6490982"/>
                </a:lnTo>
                <a:lnTo>
                  <a:pt x="11127775" y="6337923"/>
                </a:lnTo>
                <a:lnTo>
                  <a:pt x="11177379" y="6337923"/>
                </a:lnTo>
                <a:lnTo>
                  <a:pt x="11177379" y="6297198"/>
                </a:lnTo>
                <a:close/>
                <a:moveTo>
                  <a:pt x="10362111" y="6296564"/>
                </a:moveTo>
                <a:lnTo>
                  <a:pt x="10362111" y="6490329"/>
                </a:lnTo>
                <a:lnTo>
                  <a:pt x="10405565" y="6490329"/>
                </a:lnTo>
                <a:lnTo>
                  <a:pt x="10405565" y="6337558"/>
                </a:lnTo>
                <a:lnTo>
                  <a:pt x="10486112" y="6337558"/>
                </a:lnTo>
                <a:lnTo>
                  <a:pt x="10486112" y="6296564"/>
                </a:lnTo>
                <a:close/>
                <a:moveTo>
                  <a:pt x="10596717" y="6293354"/>
                </a:moveTo>
                <a:cubicBezTo>
                  <a:pt x="10545230" y="6296641"/>
                  <a:pt x="10502967" y="6335424"/>
                  <a:pt x="10502967" y="6394234"/>
                </a:cubicBezTo>
                <a:cubicBezTo>
                  <a:pt x="10502967" y="6455447"/>
                  <a:pt x="10549092" y="6495076"/>
                  <a:pt x="10603809" y="6495076"/>
                </a:cubicBezTo>
                <a:cubicBezTo>
                  <a:pt x="10631772" y="6495076"/>
                  <a:pt x="10657622" y="6484602"/>
                  <a:pt x="10675995" y="6466113"/>
                </a:cubicBezTo>
                <a:lnTo>
                  <a:pt x="10644226" y="6435939"/>
                </a:lnTo>
                <a:cubicBezTo>
                  <a:pt x="10633531" y="6446667"/>
                  <a:pt x="10618955" y="6452620"/>
                  <a:pt x="10603809" y="6452449"/>
                </a:cubicBezTo>
                <a:cubicBezTo>
                  <a:pt x="10576768" y="6452449"/>
                  <a:pt x="10547786" y="6434402"/>
                  <a:pt x="10547786" y="6393965"/>
                </a:cubicBezTo>
                <a:cubicBezTo>
                  <a:pt x="10547786" y="6357027"/>
                  <a:pt x="10571925" y="6338557"/>
                  <a:pt x="10596717" y="6335636"/>
                </a:cubicBezTo>
                <a:close/>
                <a:moveTo>
                  <a:pt x="10609863" y="6293297"/>
                </a:moveTo>
                <a:lnTo>
                  <a:pt x="10609863" y="6335578"/>
                </a:lnTo>
                <a:cubicBezTo>
                  <a:pt x="10634847" y="6338134"/>
                  <a:pt x="10659582" y="6356604"/>
                  <a:pt x="10659582" y="6394023"/>
                </a:cubicBezTo>
                <a:cubicBezTo>
                  <a:pt x="10659830" y="6404941"/>
                  <a:pt x="10657255" y="6415738"/>
                  <a:pt x="10652106" y="6425369"/>
                </a:cubicBezTo>
                <a:lnTo>
                  <a:pt x="10684644" y="6456235"/>
                </a:lnTo>
                <a:cubicBezTo>
                  <a:pt x="10696982" y="6439802"/>
                  <a:pt x="10704401" y="6418777"/>
                  <a:pt x="10704401" y="6394292"/>
                </a:cubicBezTo>
                <a:cubicBezTo>
                  <a:pt x="10704401" y="6335040"/>
                  <a:pt x="10661581" y="6296064"/>
                  <a:pt x="10609863" y="6293297"/>
                </a:cubicBezTo>
                <a:close/>
                <a:moveTo>
                  <a:pt x="11438315" y="6293105"/>
                </a:moveTo>
                <a:cubicBezTo>
                  <a:pt x="11383387" y="6293105"/>
                  <a:pt x="11338011" y="6334925"/>
                  <a:pt x="11338011" y="6394235"/>
                </a:cubicBezTo>
                <a:cubicBezTo>
                  <a:pt x="11338011" y="6453545"/>
                  <a:pt x="11382215" y="6495077"/>
                  <a:pt x="11439410" y="6495077"/>
                </a:cubicBezTo>
                <a:cubicBezTo>
                  <a:pt x="11480942" y="6495077"/>
                  <a:pt x="11514614" y="6472764"/>
                  <a:pt x="11527452" y="6434037"/>
                </a:cubicBezTo>
                <a:cubicBezTo>
                  <a:pt x="11528029" y="6432308"/>
                  <a:pt x="11528528" y="6430540"/>
                  <a:pt x="11528971" y="6428771"/>
                </a:cubicBezTo>
                <a:lnTo>
                  <a:pt x="11485670" y="6428771"/>
                </a:lnTo>
                <a:cubicBezTo>
                  <a:pt x="11478944" y="6444608"/>
                  <a:pt x="11462300" y="6454909"/>
                  <a:pt x="11439372" y="6454909"/>
                </a:cubicBezTo>
                <a:cubicBezTo>
                  <a:pt x="11407949" y="6454909"/>
                  <a:pt x="11382253" y="6433768"/>
                  <a:pt x="11382253" y="6394235"/>
                </a:cubicBezTo>
                <a:cubicBezTo>
                  <a:pt x="11382253" y="6351050"/>
                  <a:pt x="11411485" y="6333561"/>
                  <a:pt x="11438276" y="6333561"/>
                </a:cubicBezTo>
                <a:cubicBezTo>
                  <a:pt x="11462723" y="6333561"/>
                  <a:pt x="11475561" y="6345688"/>
                  <a:pt x="11481826" y="6356720"/>
                </a:cubicBezTo>
                <a:lnTo>
                  <a:pt x="11522878" y="6340422"/>
                </a:lnTo>
                <a:cubicBezTo>
                  <a:pt x="11510713" y="6316629"/>
                  <a:pt x="11484094" y="6293105"/>
                  <a:pt x="11438315" y="6293105"/>
                </a:cubicBezTo>
                <a:close/>
                <a:moveTo>
                  <a:pt x="10235536" y="6293105"/>
                </a:moveTo>
                <a:cubicBezTo>
                  <a:pt x="10180589" y="6293105"/>
                  <a:pt x="10135232" y="6334925"/>
                  <a:pt x="10135232" y="6394235"/>
                </a:cubicBezTo>
                <a:cubicBezTo>
                  <a:pt x="10135232" y="6453545"/>
                  <a:pt x="10179436" y="6495077"/>
                  <a:pt x="10236631" y="6495077"/>
                </a:cubicBezTo>
                <a:cubicBezTo>
                  <a:pt x="10278740" y="6495077"/>
                  <a:pt x="10312584" y="6471783"/>
                  <a:pt x="10324673" y="6434037"/>
                </a:cubicBezTo>
                <a:cubicBezTo>
                  <a:pt x="10324942" y="6433192"/>
                  <a:pt x="10325154" y="6432308"/>
                  <a:pt x="10325403" y="6431443"/>
                </a:cubicBezTo>
                <a:lnTo>
                  <a:pt x="10281604" y="6431443"/>
                </a:lnTo>
                <a:cubicBezTo>
                  <a:pt x="10273743" y="6446741"/>
                  <a:pt x="10256561" y="6454909"/>
                  <a:pt x="10236554" y="6454909"/>
                </a:cubicBezTo>
                <a:cubicBezTo>
                  <a:pt x="10205112" y="6454909"/>
                  <a:pt x="10179416" y="6433768"/>
                  <a:pt x="10179416" y="6394235"/>
                </a:cubicBezTo>
                <a:cubicBezTo>
                  <a:pt x="10179416" y="6351050"/>
                  <a:pt x="10208668" y="6333561"/>
                  <a:pt x="10235459" y="6333561"/>
                </a:cubicBezTo>
                <a:cubicBezTo>
                  <a:pt x="10260636" y="6333561"/>
                  <a:pt x="10273551" y="6346438"/>
                  <a:pt x="10279662" y="6357738"/>
                </a:cubicBezTo>
                <a:lnTo>
                  <a:pt x="10320637" y="6341460"/>
                </a:lnTo>
                <a:cubicBezTo>
                  <a:pt x="10308721" y="6317321"/>
                  <a:pt x="10282007" y="6293105"/>
                  <a:pt x="10235536" y="6293105"/>
                </a:cubicBezTo>
                <a:close/>
                <a:moveTo>
                  <a:pt x="10017170" y="6293105"/>
                </a:moveTo>
                <a:cubicBezTo>
                  <a:pt x="9962242" y="6293105"/>
                  <a:pt x="9916866" y="6334925"/>
                  <a:pt x="9916866" y="6394235"/>
                </a:cubicBezTo>
                <a:cubicBezTo>
                  <a:pt x="9916866" y="6453545"/>
                  <a:pt x="9961070" y="6495077"/>
                  <a:pt x="10018265" y="6495077"/>
                </a:cubicBezTo>
                <a:cubicBezTo>
                  <a:pt x="10060393" y="6495077"/>
                  <a:pt x="10094238" y="6471783"/>
                  <a:pt x="10106326" y="6434037"/>
                </a:cubicBezTo>
                <a:cubicBezTo>
                  <a:pt x="10106595" y="6433192"/>
                  <a:pt x="10106807" y="6432308"/>
                  <a:pt x="10107057" y="6431443"/>
                </a:cubicBezTo>
                <a:lnTo>
                  <a:pt x="10063276" y="6431443"/>
                </a:lnTo>
                <a:cubicBezTo>
                  <a:pt x="10055415" y="6446741"/>
                  <a:pt x="10038234" y="6454909"/>
                  <a:pt x="10018208" y="6454909"/>
                </a:cubicBezTo>
                <a:cubicBezTo>
                  <a:pt x="9986785" y="6454909"/>
                  <a:pt x="9961089" y="6433768"/>
                  <a:pt x="9961089" y="6394235"/>
                </a:cubicBezTo>
                <a:cubicBezTo>
                  <a:pt x="9961089" y="6351050"/>
                  <a:pt x="9990340" y="6333561"/>
                  <a:pt x="10017112" y="6333561"/>
                </a:cubicBezTo>
                <a:cubicBezTo>
                  <a:pt x="10042308" y="6333561"/>
                  <a:pt x="10055223" y="6346438"/>
                  <a:pt x="10061316" y="6357738"/>
                </a:cubicBezTo>
                <a:lnTo>
                  <a:pt x="10102290" y="6341460"/>
                </a:lnTo>
                <a:cubicBezTo>
                  <a:pt x="10090375" y="6317321"/>
                  <a:pt x="10063660" y="6293105"/>
                  <a:pt x="10017170" y="6293105"/>
                </a:cubicBezTo>
                <a:close/>
                <a:moveTo>
                  <a:pt x="10646340" y="6245768"/>
                </a:moveTo>
                <a:cubicBezTo>
                  <a:pt x="10634665" y="6245655"/>
                  <a:pt x="10625109" y="6255028"/>
                  <a:pt x="10624996" y="6266703"/>
                </a:cubicBezTo>
                <a:cubicBezTo>
                  <a:pt x="10624992" y="6267015"/>
                  <a:pt x="10624996" y="6267327"/>
                  <a:pt x="10625007" y="6267639"/>
                </a:cubicBezTo>
                <a:cubicBezTo>
                  <a:pt x="10624767" y="6279026"/>
                  <a:pt x="10633802" y="6288452"/>
                  <a:pt x="10645189" y="6288692"/>
                </a:cubicBezTo>
                <a:cubicBezTo>
                  <a:pt x="10645573" y="6288700"/>
                  <a:pt x="10645956" y="6288697"/>
                  <a:pt x="10646340" y="6288684"/>
                </a:cubicBezTo>
                <a:lnTo>
                  <a:pt x="10646379" y="6288684"/>
                </a:lnTo>
                <a:cubicBezTo>
                  <a:pt x="10658660" y="6288684"/>
                  <a:pt x="10668231" y="6279670"/>
                  <a:pt x="10668231" y="6267639"/>
                </a:cubicBezTo>
                <a:cubicBezTo>
                  <a:pt x="10668390" y="6255721"/>
                  <a:pt x="10658860" y="6245928"/>
                  <a:pt x="10646940" y="6245768"/>
                </a:cubicBezTo>
                <a:cubicBezTo>
                  <a:pt x="10646740" y="6245765"/>
                  <a:pt x="10646540" y="6245765"/>
                  <a:pt x="10646340" y="6245768"/>
                </a:cubicBezTo>
                <a:close/>
                <a:moveTo>
                  <a:pt x="10561027" y="6245768"/>
                </a:moveTo>
                <a:cubicBezTo>
                  <a:pt x="10549352" y="6245666"/>
                  <a:pt x="10539804" y="6255047"/>
                  <a:pt x="10539702" y="6266723"/>
                </a:cubicBezTo>
                <a:cubicBezTo>
                  <a:pt x="10539698" y="6267028"/>
                  <a:pt x="10539702" y="6267334"/>
                  <a:pt x="10539714" y="6267639"/>
                </a:cubicBezTo>
                <a:cubicBezTo>
                  <a:pt x="10539462" y="6279015"/>
                  <a:pt x="10548481" y="6288441"/>
                  <a:pt x="10559857" y="6288692"/>
                </a:cubicBezTo>
                <a:cubicBezTo>
                  <a:pt x="10560247" y="6288700"/>
                  <a:pt x="10560637" y="6288698"/>
                  <a:pt x="10561027" y="6288684"/>
                </a:cubicBezTo>
                <a:lnTo>
                  <a:pt x="10561066" y="6288684"/>
                </a:lnTo>
                <a:cubicBezTo>
                  <a:pt x="10572663" y="6289013"/>
                  <a:pt x="10582330" y="6279879"/>
                  <a:pt x="10582660" y="6268282"/>
                </a:cubicBezTo>
                <a:cubicBezTo>
                  <a:pt x="10582666" y="6268068"/>
                  <a:pt x="10582668" y="6267854"/>
                  <a:pt x="10582668" y="6267639"/>
                </a:cubicBezTo>
                <a:cubicBezTo>
                  <a:pt x="10582849" y="6255742"/>
                  <a:pt x="10573351" y="6245951"/>
                  <a:pt x="10561452" y="6245770"/>
                </a:cubicBezTo>
                <a:cubicBezTo>
                  <a:pt x="10561312" y="6245768"/>
                  <a:pt x="10561170" y="6245768"/>
                  <a:pt x="10561027" y="6245768"/>
                </a:cubicBezTo>
                <a:close/>
                <a:moveTo>
                  <a:pt x="0" y="0"/>
                </a:moveTo>
                <a:lnTo>
                  <a:pt x="12191997" y="0"/>
                </a:lnTo>
                <a:lnTo>
                  <a:pt x="12191997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0" tIns="720000" r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och välj bild.</a:t>
            </a:r>
          </a:p>
        </p:txBody>
      </p:sp>
    </p:spTree>
    <p:extLst>
      <p:ext uri="{BB962C8B-B14F-4D97-AF65-F5344CB8AC3E}">
        <p14:creationId xmlns:p14="http://schemas.microsoft.com/office/powerpoint/2010/main" val="2919703139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 kapitelbild med lite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27CAFBD7-B85F-4AF1-B9E6-63F709F1E90B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74" name="Platshållare för bild 73">
            <a:extLst>
              <a:ext uri="{FF2B5EF4-FFF2-40B4-BE49-F238E27FC236}">
                <a16:creationId xmlns:a16="http://schemas.microsoft.com/office/drawing/2014/main" id="{9419BB54-6302-4591-83A1-23150EE2E7A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" y="0"/>
            <a:ext cx="12191997" cy="6857997"/>
          </a:xfrm>
          <a:custGeom>
            <a:avLst/>
            <a:gdLst>
              <a:gd name="connsiteX0" fmla="*/ 11207591 w 12191997"/>
              <a:gd name="connsiteY0" fmla="*/ 6424447 h 6857997"/>
              <a:gd name="connsiteX1" fmla="*/ 11193542 w 12191997"/>
              <a:gd name="connsiteY1" fmla="*/ 6463788 h 6857997"/>
              <a:gd name="connsiteX2" fmla="*/ 11263268 w 12191997"/>
              <a:gd name="connsiteY2" fmla="*/ 6463788 h 6857997"/>
              <a:gd name="connsiteX3" fmla="*/ 11249527 w 12191997"/>
              <a:gd name="connsiteY3" fmla="*/ 6424447 h 6857997"/>
              <a:gd name="connsiteX4" fmla="*/ 10418711 w 12191997"/>
              <a:gd name="connsiteY4" fmla="*/ 6380839 h 6857997"/>
              <a:gd name="connsiteX5" fmla="*/ 10418711 w 12191997"/>
              <a:gd name="connsiteY5" fmla="*/ 6419065 h 6857997"/>
              <a:gd name="connsiteX6" fmla="*/ 10473773 w 12191997"/>
              <a:gd name="connsiteY6" fmla="*/ 6419065 h 6857997"/>
              <a:gd name="connsiteX7" fmla="*/ 10473773 w 12191997"/>
              <a:gd name="connsiteY7" fmla="*/ 6380839 h 6857997"/>
              <a:gd name="connsiteX8" fmla="*/ 10227925 w 12191997"/>
              <a:gd name="connsiteY8" fmla="*/ 6380839 h 6857997"/>
              <a:gd name="connsiteX9" fmla="*/ 10227925 w 12191997"/>
              <a:gd name="connsiteY9" fmla="*/ 6418278 h 6857997"/>
              <a:gd name="connsiteX10" fmla="*/ 10328036 w 12191997"/>
              <a:gd name="connsiteY10" fmla="*/ 6418278 h 6857997"/>
              <a:gd name="connsiteX11" fmla="*/ 10327556 w 12191997"/>
              <a:gd name="connsiteY11" fmla="*/ 6380839 h 6857997"/>
              <a:gd name="connsiteX12" fmla="*/ 10009655 w 12191997"/>
              <a:gd name="connsiteY12" fmla="*/ 6380839 h 6857997"/>
              <a:gd name="connsiteX13" fmla="*/ 10009655 w 12191997"/>
              <a:gd name="connsiteY13" fmla="*/ 6418278 h 6857997"/>
              <a:gd name="connsiteX14" fmla="*/ 10109767 w 12191997"/>
              <a:gd name="connsiteY14" fmla="*/ 6418278 h 6857997"/>
              <a:gd name="connsiteX15" fmla="*/ 10109228 w 12191997"/>
              <a:gd name="connsiteY15" fmla="*/ 6380839 h 6857997"/>
              <a:gd name="connsiteX16" fmla="*/ 11620395 w 12191997"/>
              <a:gd name="connsiteY16" fmla="*/ 6378168 h 6857997"/>
              <a:gd name="connsiteX17" fmla="*/ 11620395 w 12191997"/>
              <a:gd name="connsiteY17" fmla="*/ 6416164 h 6857997"/>
              <a:gd name="connsiteX18" fmla="*/ 11679397 w 12191997"/>
              <a:gd name="connsiteY18" fmla="*/ 6416164 h 6857997"/>
              <a:gd name="connsiteX19" fmla="*/ 11679397 w 12191997"/>
              <a:gd name="connsiteY19" fmla="*/ 6378168 h 6857997"/>
              <a:gd name="connsiteX20" fmla="*/ 11430800 w 12191997"/>
              <a:gd name="connsiteY20" fmla="*/ 6378168 h 6857997"/>
              <a:gd name="connsiteX21" fmla="*/ 11430800 w 12191997"/>
              <a:gd name="connsiteY21" fmla="*/ 6415626 h 6857997"/>
              <a:gd name="connsiteX22" fmla="*/ 11531315 w 12191997"/>
              <a:gd name="connsiteY22" fmla="*/ 6415626 h 6857997"/>
              <a:gd name="connsiteX23" fmla="*/ 11529893 w 12191997"/>
              <a:gd name="connsiteY23" fmla="*/ 6378168 h 6857997"/>
              <a:gd name="connsiteX24" fmla="*/ 10965683 w 12191997"/>
              <a:gd name="connsiteY24" fmla="*/ 6378168 h 6857997"/>
              <a:gd name="connsiteX25" fmla="*/ 10965683 w 12191997"/>
              <a:gd name="connsiteY25" fmla="*/ 6416164 h 6857997"/>
              <a:gd name="connsiteX26" fmla="*/ 11020956 w 12191997"/>
              <a:gd name="connsiteY26" fmla="*/ 6416164 h 6857997"/>
              <a:gd name="connsiteX27" fmla="*/ 11020956 w 12191997"/>
              <a:gd name="connsiteY27" fmla="*/ 6378168 h 6857997"/>
              <a:gd name="connsiteX28" fmla="*/ 11724677 w 12191997"/>
              <a:gd name="connsiteY28" fmla="*/ 6321972 h 6857997"/>
              <a:gd name="connsiteX29" fmla="*/ 11724677 w 12191997"/>
              <a:gd name="connsiteY29" fmla="*/ 6490983 h 6857997"/>
              <a:gd name="connsiteX30" fmla="*/ 11767593 w 12191997"/>
              <a:gd name="connsiteY30" fmla="*/ 6490983 h 6857997"/>
              <a:gd name="connsiteX31" fmla="*/ 11767593 w 12191997"/>
              <a:gd name="connsiteY31" fmla="*/ 6390449 h 6857997"/>
              <a:gd name="connsiteX32" fmla="*/ 9614514 w 12191997"/>
              <a:gd name="connsiteY32" fmla="*/ 6309633 h 6857997"/>
              <a:gd name="connsiteX33" fmla="*/ 9614514 w 12191997"/>
              <a:gd name="connsiteY33" fmla="*/ 6478221 h 6857997"/>
              <a:gd name="connsiteX34" fmla="*/ 9655662 w 12191997"/>
              <a:gd name="connsiteY34" fmla="*/ 6445088 h 6857997"/>
              <a:gd name="connsiteX35" fmla="*/ 9655662 w 12191997"/>
              <a:gd name="connsiteY35" fmla="*/ 6410359 h 6857997"/>
              <a:gd name="connsiteX36" fmla="*/ 9655662 w 12191997"/>
              <a:gd name="connsiteY36" fmla="*/ 6374824 h 6857997"/>
              <a:gd name="connsiteX37" fmla="*/ 9655662 w 12191997"/>
              <a:gd name="connsiteY37" fmla="*/ 6344688 h 6857997"/>
              <a:gd name="connsiteX38" fmla="*/ 9620183 w 12191997"/>
              <a:gd name="connsiteY38" fmla="*/ 6297237 h 6857997"/>
              <a:gd name="connsiteX39" fmla="*/ 9662234 w 12191997"/>
              <a:gd name="connsiteY39" fmla="*/ 6333003 h 6857997"/>
              <a:gd name="connsiteX40" fmla="*/ 9676668 w 12191997"/>
              <a:gd name="connsiteY40" fmla="*/ 6333003 h 6857997"/>
              <a:gd name="connsiteX41" fmla="*/ 9701114 w 12191997"/>
              <a:gd name="connsiteY41" fmla="*/ 6353779 h 6857997"/>
              <a:gd name="connsiteX42" fmla="*/ 9677206 w 12191997"/>
              <a:gd name="connsiteY42" fmla="*/ 6374862 h 6857997"/>
              <a:gd name="connsiteX43" fmla="*/ 9668827 w 12191997"/>
              <a:gd name="connsiteY43" fmla="*/ 6374862 h 6857997"/>
              <a:gd name="connsiteX44" fmla="*/ 9668827 w 12191997"/>
              <a:gd name="connsiteY44" fmla="*/ 6410360 h 6857997"/>
              <a:gd name="connsiteX45" fmla="*/ 9683664 w 12191997"/>
              <a:gd name="connsiteY45" fmla="*/ 6410360 h 6857997"/>
              <a:gd name="connsiteX46" fmla="*/ 9710455 w 12191997"/>
              <a:gd name="connsiteY46" fmla="*/ 6433038 h 6857997"/>
              <a:gd name="connsiteX47" fmla="*/ 9683664 w 12191997"/>
              <a:gd name="connsiteY47" fmla="*/ 6455735 h 6857997"/>
              <a:gd name="connsiteX48" fmla="*/ 9662196 w 12191997"/>
              <a:gd name="connsiteY48" fmla="*/ 6455735 h 6857997"/>
              <a:gd name="connsiteX49" fmla="*/ 9618396 w 12191997"/>
              <a:gd name="connsiteY49" fmla="*/ 6490983 h 6857997"/>
              <a:gd name="connsiteX50" fmla="*/ 9692696 w 12191997"/>
              <a:gd name="connsiteY50" fmla="*/ 6490983 h 6857997"/>
              <a:gd name="connsiteX51" fmla="*/ 9753371 w 12191997"/>
              <a:gd name="connsiteY51" fmla="*/ 6436055 h 6857997"/>
              <a:gd name="connsiteX52" fmla="*/ 9718488 w 12191997"/>
              <a:gd name="connsiteY52" fmla="*/ 6390679 h 6857997"/>
              <a:gd name="connsiteX53" fmla="*/ 9743473 w 12191997"/>
              <a:gd name="connsiteY53" fmla="*/ 6349128 h 6857997"/>
              <a:gd name="connsiteX54" fmla="*/ 9680050 w 12191997"/>
              <a:gd name="connsiteY54" fmla="*/ 6297237 h 6857997"/>
              <a:gd name="connsiteX55" fmla="*/ 11724677 w 12191997"/>
              <a:gd name="connsiteY55" fmla="*/ 6297218 h 6857997"/>
              <a:gd name="connsiteX56" fmla="*/ 11767593 w 12191997"/>
              <a:gd name="connsiteY56" fmla="*/ 6365695 h 6857997"/>
              <a:gd name="connsiteX57" fmla="*/ 11846160 w 12191997"/>
              <a:gd name="connsiteY57" fmla="*/ 6490983 h 6857997"/>
              <a:gd name="connsiteX58" fmla="*/ 11891805 w 12191997"/>
              <a:gd name="connsiteY58" fmla="*/ 6490983 h 6857997"/>
              <a:gd name="connsiteX59" fmla="*/ 11891805 w 12191997"/>
              <a:gd name="connsiteY59" fmla="*/ 6297218 h 6857997"/>
              <a:gd name="connsiteX60" fmla="*/ 11848562 w 12191997"/>
              <a:gd name="connsiteY60" fmla="*/ 6297218 h 6857997"/>
              <a:gd name="connsiteX61" fmla="*/ 11848562 w 12191997"/>
              <a:gd name="connsiteY61" fmla="*/ 6413147 h 6857997"/>
              <a:gd name="connsiteX62" fmla="*/ 11777721 w 12191997"/>
              <a:gd name="connsiteY62" fmla="*/ 6297218 h 6857997"/>
              <a:gd name="connsiteX63" fmla="*/ 11564083 w 12191997"/>
              <a:gd name="connsiteY63" fmla="*/ 6297218 h 6857997"/>
              <a:gd name="connsiteX64" fmla="*/ 11564083 w 12191997"/>
              <a:gd name="connsiteY64" fmla="*/ 6490983 h 6857997"/>
              <a:gd name="connsiteX65" fmla="*/ 11687084 w 12191997"/>
              <a:gd name="connsiteY65" fmla="*/ 6490983 h 6857997"/>
              <a:gd name="connsiteX66" fmla="*/ 11687084 w 12191997"/>
              <a:gd name="connsiteY66" fmla="*/ 6449989 h 6857997"/>
              <a:gd name="connsiteX67" fmla="*/ 11607268 w 12191997"/>
              <a:gd name="connsiteY67" fmla="*/ 6449989 h 6857997"/>
              <a:gd name="connsiteX68" fmla="*/ 11607268 w 12191997"/>
              <a:gd name="connsiteY68" fmla="*/ 6337924 h 6857997"/>
              <a:gd name="connsiteX69" fmla="*/ 11687084 w 12191997"/>
              <a:gd name="connsiteY69" fmla="*/ 6337924 h 6857997"/>
              <a:gd name="connsiteX70" fmla="*/ 11687084 w 12191997"/>
              <a:gd name="connsiteY70" fmla="*/ 6297218 h 6857997"/>
              <a:gd name="connsiteX71" fmla="*/ 11219065 w 12191997"/>
              <a:gd name="connsiteY71" fmla="*/ 6297218 h 6857997"/>
              <a:gd name="connsiteX72" fmla="*/ 11286677 w 12191997"/>
              <a:gd name="connsiteY72" fmla="*/ 6490983 h 6857997"/>
              <a:gd name="connsiteX73" fmla="*/ 11333687 w 12191997"/>
              <a:gd name="connsiteY73" fmla="*/ 6490983 h 6857997"/>
              <a:gd name="connsiteX74" fmla="*/ 11261539 w 12191997"/>
              <a:gd name="connsiteY74" fmla="*/ 6297218 h 6857997"/>
              <a:gd name="connsiteX75" fmla="*/ 10909275 w 12191997"/>
              <a:gd name="connsiteY75" fmla="*/ 6297218 h 6857997"/>
              <a:gd name="connsiteX76" fmla="*/ 10909352 w 12191997"/>
              <a:gd name="connsiteY76" fmla="*/ 6490983 h 6857997"/>
              <a:gd name="connsiteX77" fmla="*/ 11032353 w 12191997"/>
              <a:gd name="connsiteY77" fmla="*/ 6490983 h 6857997"/>
              <a:gd name="connsiteX78" fmla="*/ 11032353 w 12191997"/>
              <a:gd name="connsiteY78" fmla="*/ 6449989 h 6857997"/>
              <a:gd name="connsiteX79" fmla="*/ 10952479 w 12191997"/>
              <a:gd name="connsiteY79" fmla="*/ 6449989 h 6857997"/>
              <a:gd name="connsiteX80" fmla="*/ 10952479 w 12191997"/>
              <a:gd name="connsiteY80" fmla="*/ 6337924 h 6857997"/>
              <a:gd name="connsiteX81" fmla="*/ 11032276 w 12191997"/>
              <a:gd name="connsiteY81" fmla="*/ 6337924 h 6857997"/>
              <a:gd name="connsiteX82" fmla="*/ 11032276 w 12191997"/>
              <a:gd name="connsiteY82" fmla="*/ 6297218 h 6857997"/>
              <a:gd name="connsiteX83" fmla="*/ 10792347 w 12191997"/>
              <a:gd name="connsiteY83" fmla="*/ 6297218 h 6857997"/>
              <a:gd name="connsiteX84" fmla="*/ 10792347 w 12191997"/>
              <a:gd name="connsiteY84" fmla="*/ 6333734 h 6857997"/>
              <a:gd name="connsiteX85" fmla="*/ 10808222 w 12191997"/>
              <a:gd name="connsiteY85" fmla="*/ 6333734 h 6857997"/>
              <a:gd name="connsiteX86" fmla="*/ 10835551 w 12191997"/>
              <a:gd name="connsiteY86" fmla="*/ 6356797 h 6857997"/>
              <a:gd name="connsiteX87" fmla="*/ 10808222 w 12191997"/>
              <a:gd name="connsiteY87" fmla="*/ 6379859 h 6857997"/>
              <a:gd name="connsiteX88" fmla="*/ 10792347 w 12191997"/>
              <a:gd name="connsiteY88" fmla="*/ 6379859 h 6857997"/>
              <a:gd name="connsiteX89" fmla="*/ 10792347 w 12191997"/>
              <a:gd name="connsiteY89" fmla="*/ 6416164 h 6857997"/>
              <a:gd name="connsiteX90" fmla="*/ 10798112 w 12191997"/>
              <a:gd name="connsiteY90" fmla="*/ 6416164 h 6857997"/>
              <a:gd name="connsiteX91" fmla="*/ 10803571 w 12191997"/>
              <a:gd name="connsiteY91" fmla="*/ 6416049 h 6857997"/>
              <a:gd name="connsiteX92" fmla="*/ 10841547 w 12191997"/>
              <a:gd name="connsiteY92" fmla="*/ 6491002 h 6857997"/>
              <a:gd name="connsiteX93" fmla="*/ 10889056 w 12191997"/>
              <a:gd name="connsiteY93" fmla="*/ 6491002 h 6857997"/>
              <a:gd name="connsiteX94" fmla="*/ 10845641 w 12191997"/>
              <a:gd name="connsiteY94" fmla="*/ 6408246 h 6857997"/>
              <a:gd name="connsiteX95" fmla="*/ 10879274 w 12191997"/>
              <a:gd name="connsiteY95" fmla="*/ 6356547 h 6857997"/>
              <a:gd name="connsiteX96" fmla="*/ 10816409 w 12191997"/>
              <a:gd name="connsiteY96" fmla="*/ 6297218 h 6857997"/>
              <a:gd name="connsiteX97" fmla="*/ 10736016 w 12191997"/>
              <a:gd name="connsiteY97" fmla="*/ 6297218 h 6857997"/>
              <a:gd name="connsiteX98" fmla="*/ 10736093 w 12191997"/>
              <a:gd name="connsiteY98" fmla="*/ 6490887 h 6857997"/>
              <a:gd name="connsiteX99" fmla="*/ 10779278 w 12191997"/>
              <a:gd name="connsiteY99" fmla="*/ 6490887 h 6857997"/>
              <a:gd name="connsiteX100" fmla="*/ 10779278 w 12191997"/>
              <a:gd name="connsiteY100" fmla="*/ 6297218 h 6857997"/>
              <a:gd name="connsiteX101" fmla="*/ 9875872 w 12191997"/>
              <a:gd name="connsiteY101" fmla="*/ 6297218 h 6857997"/>
              <a:gd name="connsiteX102" fmla="*/ 9843065 w 12191997"/>
              <a:gd name="connsiteY102" fmla="*/ 6363658 h 6857997"/>
              <a:gd name="connsiteX103" fmla="*/ 9863726 w 12191997"/>
              <a:gd name="connsiteY103" fmla="*/ 6406055 h 6857997"/>
              <a:gd name="connsiteX104" fmla="*/ 9923977 w 12191997"/>
              <a:gd name="connsiteY104" fmla="*/ 6297218 h 6857997"/>
              <a:gd name="connsiteX105" fmla="*/ 9745529 w 12191997"/>
              <a:gd name="connsiteY105" fmla="*/ 6297218 h 6857997"/>
              <a:gd name="connsiteX106" fmla="*/ 9812795 w 12191997"/>
              <a:gd name="connsiteY106" fmla="*/ 6420219 h 6857997"/>
              <a:gd name="connsiteX107" fmla="*/ 9812795 w 12191997"/>
              <a:gd name="connsiteY107" fmla="*/ 6491060 h 6857997"/>
              <a:gd name="connsiteX108" fmla="*/ 9855980 w 12191997"/>
              <a:gd name="connsiteY108" fmla="*/ 6491060 h 6857997"/>
              <a:gd name="connsiteX109" fmla="*/ 9855980 w 12191997"/>
              <a:gd name="connsiteY109" fmla="*/ 6420104 h 6857997"/>
              <a:gd name="connsiteX110" fmla="*/ 9835704 w 12191997"/>
              <a:gd name="connsiteY110" fmla="*/ 6378572 h 6857997"/>
              <a:gd name="connsiteX111" fmla="*/ 9835704 w 12191997"/>
              <a:gd name="connsiteY111" fmla="*/ 6378706 h 6857997"/>
              <a:gd name="connsiteX112" fmla="*/ 9796075 w 12191997"/>
              <a:gd name="connsiteY112" fmla="*/ 6297218 h 6857997"/>
              <a:gd name="connsiteX113" fmla="*/ 11045479 w 12191997"/>
              <a:gd name="connsiteY113" fmla="*/ 6297198 h 6857997"/>
              <a:gd name="connsiteX114" fmla="*/ 11045479 w 12191997"/>
              <a:gd name="connsiteY114" fmla="*/ 6337923 h 6857997"/>
              <a:gd name="connsiteX115" fmla="*/ 11084590 w 12191997"/>
              <a:gd name="connsiteY115" fmla="*/ 6337923 h 6857997"/>
              <a:gd name="connsiteX116" fmla="*/ 11084590 w 12191997"/>
              <a:gd name="connsiteY116" fmla="*/ 6490982 h 6857997"/>
              <a:gd name="connsiteX117" fmla="*/ 11127775 w 12191997"/>
              <a:gd name="connsiteY117" fmla="*/ 6490982 h 6857997"/>
              <a:gd name="connsiteX118" fmla="*/ 11127775 w 12191997"/>
              <a:gd name="connsiteY118" fmla="*/ 6337923 h 6857997"/>
              <a:gd name="connsiteX119" fmla="*/ 11177379 w 12191997"/>
              <a:gd name="connsiteY119" fmla="*/ 6337923 h 6857997"/>
              <a:gd name="connsiteX120" fmla="*/ 11177379 w 12191997"/>
              <a:gd name="connsiteY120" fmla="*/ 6297198 h 6857997"/>
              <a:gd name="connsiteX121" fmla="*/ 10362111 w 12191997"/>
              <a:gd name="connsiteY121" fmla="*/ 6296564 h 6857997"/>
              <a:gd name="connsiteX122" fmla="*/ 10362111 w 12191997"/>
              <a:gd name="connsiteY122" fmla="*/ 6490329 h 6857997"/>
              <a:gd name="connsiteX123" fmla="*/ 10405565 w 12191997"/>
              <a:gd name="connsiteY123" fmla="*/ 6490329 h 6857997"/>
              <a:gd name="connsiteX124" fmla="*/ 10405565 w 12191997"/>
              <a:gd name="connsiteY124" fmla="*/ 6337558 h 6857997"/>
              <a:gd name="connsiteX125" fmla="*/ 10486112 w 12191997"/>
              <a:gd name="connsiteY125" fmla="*/ 6337558 h 6857997"/>
              <a:gd name="connsiteX126" fmla="*/ 10486112 w 12191997"/>
              <a:gd name="connsiteY126" fmla="*/ 6296564 h 6857997"/>
              <a:gd name="connsiteX127" fmla="*/ 10596717 w 12191997"/>
              <a:gd name="connsiteY127" fmla="*/ 6293354 h 6857997"/>
              <a:gd name="connsiteX128" fmla="*/ 10502967 w 12191997"/>
              <a:gd name="connsiteY128" fmla="*/ 6394234 h 6857997"/>
              <a:gd name="connsiteX129" fmla="*/ 10603809 w 12191997"/>
              <a:gd name="connsiteY129" fmla="*/ 6495076 h 6857997"/>
              <a:gd name="connsiteX130" fmla="*/ 10675995 w 12191997"/>
              <a:gd name="connsiteY130" fmla="*/ 6466113 h 6857997"/>
              <a:gd name="connsiteX131" fmla="*/ 10644226 w 12191997"/>
              <a:gd name="connsiteY131" fmla="*/ 6435939 h 6857997"/>
              <a:gd name="connsiteX132" fmla="*/ 10603809 w 12191997"/>
              <a:gd name="connsiteY132" fmla="*/ 6452449 h 6857997"/>
              <a:gd name="connsiteX133" fmla="*/ 10547786 w 12191997"/>
              <a:gd name="connsiteY133" fmla="*/ 6393965 h 6857997"/>
              <a:gd name="connsiteX134" fmla="*/ 10596717 w 12191997"/>
              <a:gd name="connsiteY134" fmla="*/ 6335636 h 6857997"/>
              <a:gd name="connsiteX135" fmla="*/ 10609863 w 12191997"/>
              <a:gd name="connsiteY135" fmla="*/ 6293297 h 6857997"/>
              <a:gd name="connsiteX136" fmla="*/ 10609863 w 12191997"/>
              <a:gd name="connsiteY136" fmla="*/ 6335578 h 6857997"/>
              <a:gd name="connsiteX137" fmla="*/ 10659582 w 12191997"/>
              <a:gd name="connsiteY137" fmla="*/ 6394023 h 6857997"/>
              <a:gd name="connsiteX138" fmla="*/ 10652106 w 12191997"/>
              <a:gd name="connsiteY138" fmla="*/ 6425369 h 6857997"/>
              <a:gd name="connsiteX139" fmla="*/ 10684644 w 12191997"/>
              <a:gd name="connsiteY139" fmla="*/ 6456235 h 6857997"/>
              <a:gd name="connsiteX140" fmla="*/ 10704401 w 12191997"/>
              <a:gd name="connsiteY140" fmla="*/ 6394292 h 6857997"/>
              <a:gd name="connsiteX141" fmla="*/ 10609863 w 12191997"/>
              <a:gd name="connsiteY141" fmla="*/ 6293297 h 6857997"/>
              <a:gd name="connsiteX142" fmla="*/ 11438315 w 12191997"/>
              <a:gd name="connsiteY142" fmla="*/ 6293105 h 6857997"/>
              <a:gd name="connsiteX143" fmla="*/ 11338011 w 12191997"/>
              <a:gd name="connsiteY143" fmla="*/ 6394235 h 6857997"/>
              <a:gd name="connsiteX144" fmla="*/ 11439410 w 12191997"/>
              <a:gd name="connsiteY144" fmla="*/ 6495077 h 6857997"/>
              <a:gd name="connsiteX145" fmla="*/ 11527452 w 12191997"/>
              <a:gd name="connsiteY145" fmla="*/ 6434037 h 6857997"/>
              <a:gd name="connsiteX146" fmla="*/ 11528971 w 12191997"/>
              <a:gd name="connsiteY146" fmla="*/ 6428771 h 6857997"/>
              <a:gd name="connsiteX147" fmla="*/ 11485670 w 12191997"/>
              <a:gd name="connsiteY147" fmla="*/ 6428771 h 6857997"/>
              <a:gd name="connsiteX148" fmla="*/ 11439372 w 12191997"/>
              <a:gd name="connsiteY148" fmla="*/ 6454909 h 6857997"/>
              <a:gd name="connsiteX149" fmla="*/ 11382253 w 12191997"/>
              <a:gd name="connsiteY149" fmla="*/ 6394235 h 6857997"/>
              <a:gd name="connsiteX150" fmla="*/ 11438276 w 12191997"/>
              <a:gd name="connsiteY150" fmla="*/ 6333561 h 6857997"/>
              <a:gd name="connsiteX151" fmla="*/ 11481826 w 12191997"/>
              <a:gd name="connsiteY151" fmla="*/ 6356720 h 6857997"/>
              <a:gd name="connsiteX152" fmla="*/ 11522878 w 12191997"/>
              <a:gd name="connsiteY152" fmla="*/ 6340422 h 6857997"/>
              <a:gd name="connsiteX153" fmla="*/ 11438315 w 12191997"/>
              <a:gd name="connsiteY153" fmla="*/ 6293105 h 6857997"/>
              <a:gd name="connsiteX154" fmla="*/ 10235536 w 12191997"/>
              <a:gd name="connsiteY154" fmla="*/ 6293105 h 6857997"/>
              <a:gd name="connsiteX155" fmla="*/ 10135232 w 12191997"/>
              <a:gd name="connsiteY155" fmla="*/ 6394235 h 6857997"/>
              <a:gd name="connsiteX156" fmla="*/ 10236631 w 12191997"/>
              <a:gd name="connsiteY156" fmla="*/ 6495077 h 6857997"/>
              <a:gd name="connsiteX157" fmla="*/ 10324673 w 12191997"/>
              <a:gd name="connsiteY157" fmla="*/ 6434037 h 6857997"/>
              <a:gd name="connsiteX158" fmla="*/ 10325403 w 12191997"/>
              <a:gd name="connsiteY158" fmla="*/ 6431443 h 6857997"/>
              <a:gd name="connsiteX159" fmla="*/ 10281604 w 12191997"/>
              <a:gd name="connsiteY159" fmla="*/ 6431443 h 6857997"/>
              <a:gd name="connsiteX160" fmla="*/ 10236554 w 12191997"/>
              <a:gd name="connsiteY160" fmla="*/ 6454909 h 6857997"/>
              <a:gd name="connsiteX161" fmla="*/ 10179416 w 12191997"/>
              <a:gd name="connsiteY161" fmla="*/ 6394235 h 6857997"/>
              <a:gd name="connsiteX162" fmla="*/ 10235459 w 12191997"/>
              <a:gd name="connsiteY162" fmla="*/ 6333561 h 6857997"/>
              <a:gd name="connsiteX163" fmla="*/ 10279662 w 12191997"/>
              <a:gd name="connsiteY163" fmla="*/ 6357738 h 6857997"/>
              <a:gd name="connsiteX164" fmla="*/ 10320637 w 12191997"/>
              <a:gd name="connsiteY164" fmla="*/ 6341460 h 6857997"/>
              <a:gd name="connsiteX165" fmla="*/ 10235536 w 12191997"/>
              <a:gd name="connsiteY165" fmla="*/ 6293105 h 6857997"/>
              <a:gd name="connsiteX166" fmla="*/ 10017170 w 12191997"/>
              <a:gd name="connsiteY166" fmla="*/ 6293105 h 6857997"/>
              <a:gd name="connsiteX167" fmla="*/ 9916866 w 12191997"/>
              <a:gd name="connsiteY167" fmla="*/ 6394235 h 6857997"/>
              <a:gd name="connsiteX168" fmla="*/ 10018265 w 12191997"/>
              <a:gd name="connsiteY168" fmla="*/ 6495077 h 6857997"/>
              <a:gd name="connsiteX169" fmla="*/ 10106326 w 12191997"/>
              <a:gd name="connsiteY169" fmla="*/ 6434037 h 6857997"/>
              <a:gd name="connsiteX170" fmla="*/ 10107057 w 12191997"/>
              <a:gd name="connsiteY170" fmla="*/ 6431443 h 6857997"/>
              <a:gd name="connsiteX171" fmla="*/ 10063276 w 12191997"/>
              <a:gd name="connsiteY171" fmla="*/ 6431443 h 6857997"/>
              <a:gd name="connsiteX172" fmla="*/ 10018208 w 12191997"/>
              <a:gd name="connsiteY172" fmla="*/ 6454909 h 6857997"/>
              <a:gd name="connsiteX173" fmla="*/ 9961089 w 12191997"/>
              <a:gd name="connsiteY173" fmla="*/ 6394235 h 6857997"/>
              <a:gd name="connsiteX174" fmla="*/ 10017112 w 12191997"/>
              <a:gd name="connsiteY174" fmla="*/ 6333561 h 6857997"/>
              <a:gd name="connsiteX175" fmla="*/ 10061316 w 12191997"/>
              <a:gd name="connsiteY175" fmla="*/ 6357738 h 6857997"/>
              <a:gd name="connsiteX176" fmla="*/ 10102290 w 12191997"/>
              <a:gd name="connsiteY176" fmla="*/ 6341460 h 6857997"/>
              <a:gd name="connsiteX177" fmla="*/ 10017170 w 12191997"/>
              <a:gd name="connsiteY177" fmla="*/ 6293105 h 6857997"/>
              <a:gd name="connsiteX178" fmla="*/ 10646340 w 12191997"/>
              <a:gd name="connsiteY178" fmla="*/ 6245768 h 6857997"/>
              <a:gd name="connsiteX179" fmla="*/ 10624996 w 12191997"/>
              <a:gd name="connsiteY179" fmla="*/ 6266703 h 6857997"/>
              <a:gd name="connsiteX180" fmla="*/ 10625007 w 12191997"/>
              <a:gd name="connsiteY180" fmla="*/ 6267639 h 6857997"/>
              <a:gd name="connsiteX181" fmla="*/ 10645189 w 12191997"/>
              <a:gd name="connsiteY181" fmla="*/ 6288692 h 6857997"/>
              <a:gd name="connsiteX182" fmla="*/ 10646340 w 12191997"/>
              <a:gd name="connsiteY182" fmla="*/ 6288684 h 6857997"/>
              <a:gd name="connsiteX183" fmla="*/ 10646379 w 12191997"/>
              <a:gd name="connsiteY183" fmla="*/ 6288684 h 6857997"/>
              <a:gd name="connsiteX184" fmla="*/ 10668231 w 12191997"/>
              <a:gd name="connsiteY184" fmla="*/ 6267639 h 6857997"/>
              <a:gd name="connsiteX185" fmla="*/ 10646940 w 12191997"/>
              <a:gd name="connsiteY185" fmla="*/ 6245768 h 6857997"/>
              <a:gd name="connsiteX186" fmla="*/ 10646340 w 12191997"/>
              <a:gd name="connsiteY186" fmla="*/ 6245768 h 6857997"/>
              <a:gd name="connsiteX187" fmla="*/ 10561027 w 12191997"/>
              <a:gd name="connsiteY187" fmla="*/ 6245768 h 6857997"/>
              <a:gd name="connsiteX188" fmla="*/ 10539702 w 12191997"/>
              <a:gd name="connsiteY188" fmla="*/ 6266723 h 6857997"/>
              <a:gd name="connsiteX189" fmla="*/ 10539714 w 12191997"/>
              <a:gd name="connsiteY189" fmla="*/ 6267639 h 6857997"/>
              <a:gd name="connsiteX190" fmla="*/ 10559857 w 12191997"/>
              <a:gd name="connsiteY190" fmla="*/ 6288692 h 6857997"/>
              <a:gd name="connsiteX191" fmla="*/ 10561027 w 12191997"/>
              <a:gd name="connsiteY191" fmla="*/ 6288684 h 6857997"/>
              <a:gd name="connsiteX192" fmla="*/ 10561066 w 12191997"/>
              <a:gd name="connsiteY192" fmla="*/ 6288684 h 6857997"/>
              <a:gd name="connsiteX193" fmla="*/ 10582660 w 12191997"/>
              <a:gd name="connsiteY193" fmla="*/ 6268282 h 6857997"/>
              <a:gd name="connsiteX194" fmla="*/ 10582668 w 12191997"/>
              <a:gd name="connsiteY194" fmla="*/ 6267639 h 6857997"/>
              <a:gd name="connsiteX195" fmla="*/ 10561452 w 12191997"/>
              <a:gd name="connsiteY195" fmla="*/ 6245770 h 6857997"/>
              <a:gd name="connsiteX196" fmla="*/ 10561027 w 12191997"/>
              <a:gd name="connsiteY196" fmla="*/ 6245768 h 6857997"/>
              <a:gd name="connsiteX197" fmla="*/ 0 w 12191997"/>
              <a:gd name="connsiteY197" fmla="*/ 0 h 6857997"/>
              <a:gd name="connsiteX198" fmla="*/ 12191997 w 12191997"/>
              <a:gd name="connsiteY198" fmla="*/ 0 h 6857997"/>
              <a:gd name="connsiteX199" fmla="*/ 12191997 w 12191997"/>
              <a:gd name="connsiteY199" fmla="*/ 6857997 h 6857997"/>
              <a:gd name="connsiteX200" fmla="*/ 0 w 12191997"/>
              <a:gd name="connsiteY200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12191997" h="6857997">
                <a:moveTo>
                  <a:pt x="11207591" y="6424447"/>
                </a:moveTo>
                <a:lnTo>
                  <a:pt x="11193542" y="6463788"/>
                </a:lnTo>
                <a:lnTo>
                  <a:pt x="11263268" y="6463788"/>
                </a:lnTo>
                <a:lnTo>
                  <a:pt x="11249527" y="6424447"/>
                </a:lnTo>
                <a:close/>
                <a:moveTo>
                  <a:pt x="10418711" y="6380839"/>
                </a:moveTo>
                <a:lnTo>
                  <a:pt x="10418711" y="6419065"/>
                </a:lnTo>
                <a:lnTo>
                  <a:pt x="10473773" y="6419065"/>
                </a:lnTo>
                <a:lnTo>
                  <a:pt x="10473773" y="6380839"/>
                </a:lnTo>
                <a:close/>
                <a:moveTo>
                  <a:pt x="10227925" y="6380839"/>
                </a:moveTo>
                <a:lnTo>
                  <a:pt x="10227925" y="6418278"/>
                </a:lnTo>
                <a:lnTo>
                  <a:pt x="10328036" y="6418278"/>
                </a:lnTo>
                <a:cubicBezTo>
                  <a:pt x="10329689" y="6405841"/>
                  <a:pt x="10329528" y="6393230"/>
                  <a:pt x="10327556" y="6380839"/>
                </a:cubicBezTo>
                <a:close/>
                <a:moveTo>
                  <a:pt x="10009655" y="6380839"/>
                </a:moveTo>
                <a:lnTo>
                  <a:pt x="10009655" y="6418278"/>
                </a:lnTo>
                <a:lnTo>
                  <a:pt x="10109767" y="6418278"/>
                </a:lnTo>
                <a:cubicBezTo>
                  <a:pt x="10111400" y="6405838"/>
                  <a:pt x="10111220" y="6393227"/>
                  <a:pt x="10109228" y="6380839"/>
                </a:cubicBezTo>
                <a:close/>
                <a:moveTo>
                  <a:pt x="11620395" y="6378168"/>
                </a:moveTo>
                <a:lnTo>
                  <a:pt x="11620395" y="6416164"/>
                </a:lnTo>
                <a:lnTo>
                  <a:pt x="11679397" y="6416164"/>
                </a:lnTo>
                <a:lnTo>
                  <a:pt x="11679397" y="6378168"/>
                </a:lnTo>
                <a:close/>
                <a:moveTo>
                  <a:pt x="11430800" y="6378168"/>
                </a:moveTo>
                <a:lnTo>
                  <a:pt x="11430800" y="6415626"/>
                </a:lnTo>
                <a:lnTo>
                  <a:pt x="11531315" y="6415626"/>
                </a:lnTo>
                <a:cubicBezTo>
                  <a:pt x="11532622" y="6403136"/>
                  <a:pt x="11532142" y="6390522"/>
                  <a:pt x="11529893" y="6378168"/>
                </a:cubicBezTo>
                <a:close/>
                <a:moveTo>
                  <a:pt x="10965683" y="6378168"/>
                </a:moveTo>
                <a:lnTo>
                  <a:pt x="10965683" y="6416164"/>
                </a:lnTo>
                <a:lnTo>
                  <a:pt x="11020956" y="6416164"/>
                </a:lnTo>
                <a:lnTo>
                  <a:pt x="11020956" y="6378168"/>
                </a:lnTo>
                <a:close/>
                <a:moveTo>
                  <a:pt x="11724677" y="6321972"/>
                </a:moveTo>
                <a:lnTo>
                  <a:pt x="11724677" y="6490983"/>
                </a:lnTo>
                <a:lnTo>
                  <a:pt x="11767593" y="6490983"/>
                </a:lnTo>
                <a:lnTo>
                  <a:pt x="11767593" y="6390449"/>
                </a:lnTo>
                <a:close/>
                <a:moveTo>
                  <a:pt x="9614514" y="6309633"/>
                </a:moveTo>
                <a:lnTo>
                  <a:pt x="9614514" y="6478221"/>
                </a:lnTo>
                <a:lnTo>
                  <a:pt x="9655662" y="6445088"/>
                </a:lnTo>
                <a:lnTo>
                  <a:pt x="9655662" y="6410359"/>
                </a:lnTo>
                <a:lnTo>
                  <a:pt x="9655662" y="6374824"/>
                </a:lnTo>
                <a:lnTo>
                  <a:pt x="9655662" y="6344688"/>
                </a:lnTo>
                <a:close/>
                <a:moveTo>
                  <a:pt x="9620183" y="6297237"/>
                </a:moveTo>
                <a:lnTo>
                  <a:pt x="9662234" y="6333003"/>
                </a:lnTo>
                <a:lnTo>
                  <a:pt x="9676668" y="6333003"/>
                </a:lnTo>
                <a:cubicBezTo>
                  <a:pt x="9693600" y="6333003"/>
                  <a:pt x="9701114" y="6342613"/>
                  <a:pt x="9701114" y="6353779"/>
                </a:cubicBezTo>
                <a:cubicBezTo>
                  <a:pt x="9701114" y="6364945"/>
                  <a:pt x="9692235" y="6374862"/>
                  <a:pt x="9677206" y="6374862"/>
                </a:cubicBezTo>
                <a:lnTo>
                  <a:pt x="9668827" y="6374862"/>
                </a:lnTo>
                <a:lnTo>
                  <a:pt x="9668827" y="6410360"/>
                </a:lnTo>
                <a:lnTo>
                  <a:pt x="9683664" y="6410360"/>
                </a:lnTo>
                <a:cubicBezTo>
                  <a:pt x="9700615" y="6410360"/>
                  <a:pt x="9710455" y="6419642"/>
                  <a:pt x="9710455" y="6433038"/>
                </a:cubicBezTo>
                <a:cubicBezTo>
                  <a:pt x="9710455" y="6446972"/>
                  <a:pt x="9700346" y="6455735"/>
                  <a:pt x="9683664" y="6455735"/>
                </a:cubicBezTo>
                <a:lnTo>
                  <a:pt x="9662196" y="6455735"/>
                </a:lnTo>
                <a:lnTo>
                  <a:pt x="9618396" y="6490983"/>
                </a:lnTo>
                <a:lnTo>
                  <a:pt x="9692696" y="6490983"/>
                </a:lnTo>
                <a:cubicBezTo>
                  <a:pt x="9729309" y="6490983"/>
                  <a:pt x="9753371" y="6467747"/>
                  <a:pt x="9753371" y="6436055"/>
                </a:cubicBezTo>
                <a:cubicBezTo>
                  <a:pt x="9753826" y="6414620"/>
                  <a:pt x="9739320" y="6395751"/>
                  <a:pt x="9718488" y="6390679"/>
                </a:cubicBezTo>
                <a:cubicBezTo>
                  <a:pt x="9734325" y="6385490"/>
                  <a:pt x="9743473" y="6368251"/>
                  <a:pt x="9743473" y="6349128"/>
                </a:cubicBezTo>
                <a:cubicBezTo>
                  <a:pt x="9743473" y="6320415"/>
                  <a:pt x="9720237" y="6297237"/>
                  <a:pt x="9680050" y="6297237"/>
                </a:cubicBezTo>
                <a:close/>
                <a:moveTo>
                  <a:pt x="11724677" y="6297218"/>
                </a:moveTo>
                <a:lnTo>
                  <a:pt x="11767593" y="6365695"/>
                </a:lnTo>
                <a:lnTo>
                  <a:pt x="11846160" y="6490983"/>
                </a:lnTo>
                <a:lnTo>
                  <a:pt x="11891805" y="6490983"/>
                </a:lnTo>
                <a:lnTo>
                  <a:pt x="11891805" y="6297218"/>
                </a:lnTo>
                <a:lnTo>
                  <a:pt x="11848562" y="6297218"/>
                </a:lnTo>
                <a:lnTo>
                  <a:pt x="11848562" y="6413147"/>
                </a:lnTo>
                <a:lnTo>
                  <a:pt x="11777721" y="6297218"/>
                </a:lnTo>
                <a:close/>
                <a:moveTo>
                  <a:pt x="11564083" y="6297218"/>
                </a:moveTo>
                <a:lnTo>
                  <a:pt x="11564083" y="6490983"/>
                </a:lnTo>
                <a:lnTo>
                  <a:pt x="11687084" y="6490983"/>
                </a:lnTo>
                <a:lnTo>
                  <a:pt x="11687084" y="6449989"/>
                </a:lnTo>
                <a:lnTo>
                  <a:pt x="11607268" y="6449989"/>
                </a:lnTo>
                <a:lnTo>
                  <a:pt x="11607268" y="6337924"/>
                </a:lnTo>
                <a:lnTo>
                  <a:pt x="11687084" y="6337924"/>
                </a:lnTo>
                <a:lnTo>
                  <a:pt x="11687084" y="6297218"/>
                </a:lnTo>
                <a:close/>
                <a:moveTo>
                  <a:pt x="11219065" y="6297218"/>
                </a:moveTo>
                <a:lnTo>
                  <a:pt x="11286677" y="6490983"/>
                </a:lnTo>
                <a:lnTo>
                  <a:pt x="11333687" y="6490983"/>
                </a:lnTo>
                <a:lnTo>
                  <a:pt x="11261539" y="6297218"/>
                </a:lnTo>
                <a:close/>
                <a:moveTo>
                  <a:pt x="10909275" y="6297218"/>
                </a:moveTo>
                <a:lnTo>
                  <a:pt x="10909352" y="6490983"/>
                </a:lnTo>
                <a:lnTo>
                  <a:pt x="11032353" y="6490983"/>
                </a:lnTo>
                <a:lnTo>
                  <a:pt x="11032353" y="6449989"/>
                </a:lnTo>
                <a:lnTo>
                  <a:pt x="10952479" y="6449989"/>
                </a:lnTo>
                <a:lnTo>
                  <a:pt x="10952479" y="6337924"/>
                </a:lnTo>
                <a:lnTo>
                  <a:pt x="11032276" y="6337924"/>
                </a:lnTo>
                <a:lnTo>
                  <a:pt x="11032276" y="6297218"/>
                </a:lnTo>
                <a:close/>
                <a:moveTo>
                  <a:pt x="10792347" y="6297218"/>
                </a:moveTo>
                <a:lnTo>
                  <a:pt x="10792347" y="6333734"/>
                </a:lnTo>
                <a:lnTo>
                  <a:pt x="10808222" y="6333734"/>
                </a:lnTo>
                <a:cubicBezTo>
                  <a:pt x="10825980" y="6333734"/>
                  <a:pt x="10835551" y="6342555"/>
                  <a:pt x="10835551" y="6356797"/>
                </a:cubicBezTo>
                <a:cubicBezTo>
                  <a:pt x="10835551" y="6370250"/>
                  <a:pt x="10825941" y="6379859"/>
                  <a:pt x="10808222" y="6379859"/>
                </a:cubicBezTo>
                <a:lnTo>
                  <a:pt x="10792347" y="6379859"/>
                </a:lnTo>
                <a:lnTo>
                  <a:pt x="10792347" y="6416164"/>
                </a:lnTo>
                <a:lnTo>
                  <a:pt x="10798112" y="6416164"/>
                </a:lnTo>
                <a:cubicBezTo>
                  <a:pt x="10799900" y="6416164"/>
                  <a:pt x="10801726" y="6416164"/>
                  <a:pt x="10803571" y="6416049"/>
                </a:cubicBezTo>
                <a:lnTo>
                  <a:pt x="10841547" y="6491002"/>
                </a:lnTo>
                <a:lnTo>
                  <a:pt x="10889056" y="6491002"/>
                </a:lnTo>
                <a:lnTo>
                  <a:pt x="10845641" y="6408246"/>
                </a:lnTo>
                <a:cubicBezTo>
                  <a:pt x="10866407" y="6399558"/>
                  <a:pt x="10879747" y="6379052"/>
                  <a:pt x="10879274" y="6356547"/>
                </a:cubicBezTo>
                <a:cubicBezTo>
                  <a:pt x="10879274" y="6322875"/>
                  <a:pt x="10854674" y="6297218"/>
                  <a:pt x="10816409" y="6297218"/>
                </a:cubicBezTo>
                <a:close/>
                <a:moveTo>
                  <a:pt x="10736016" y="6297218"/>
                </a:moveTo>
                <a:lnTo>
                  <a:pt x="10736093" y="6490887"/>
                </a:lnTo>
                <a:lnTo>
                  <a:pt x="10779278" y="6490887"/>
                </a:lnTo>
                <a:lnTo>
                  <a:pt x="10779278" y="6297218"/>
                </a:lnTo>
                <a:close/>
                <a:moveTo>
                  <a:pt x="9875872" y="6297218"/>
                </a:moveTo>
                <a:lnTo>
                  <a:pt x="9843065" y="6363658"/>
                </a:lnTo>
                <a:lnTo>
                  <a:pt x="9863726" y="6406055"/>
                </a:lnTo>
                <a:lnTo>
                  <a:pt x="9923977" y="6297218"/>
                </a:lnTo>
                <a:close/>
                <a:moveTo>
                  <a:pt x="9745529" y="6297218"/>
                </a:moveTo>
                <a:lnTo>
                  <a:pt x="9812795" y="6420219"/>
                </a:lnTo>
                <a:lnTo>
                  <a:pt x="9812795" y="6491060"/>
                </a:lnTo>
                <a:lnTo>
                  <a:pt x="9855980" y="6491060"/>
                </a:lnTo>
                <a:lnTo>
                  <a:pt x="9855980" y="6420104"/>
                </a:lnTo>
                <a:lnTo>
                  <a:pt x="9835704" y="6378572"/>
                </a:lnTo>
                <a:lnTo>
                  <a:pt x="9835704" y="6378706"/>
                </a:lnTo>
                <a:lnTo>
                  <a:pt x="9796075" y="6297218"/>
                </a:lnTo>
                <a:close/>
                <a:moveTo>
                  <a:pt x="11045479" y="6297198"/>
                </a:moveTo>
                <a:lnTo>
                  <a:pt x="11045479" y="6337923"/>
                </a:lnTo>
                <a:lnTo>
                  <a:pt x="11084590" y="6337923"/>
                </a:lnTo>
                <a:lnTo>
                  <a:pt x="11084590" y="6490982"/>
                </a:lnTo>
                <a:lnTo>
                  <a:pt x="11127775" y="6490982"/>
                </a:lnTo>
                <a:lnTo>
                  <a:pt x="11127775" y="6337923"/>
                </a:lnTo>
                <a:lnTo>
                  <a:pt x="11177379" y="6337923"/>
                </a:lnTo>
                <a:lnTo>
                  <a:pt x="11177379" y="6297198"/>
                </a:lnTo>
                <a:close/>
                <a:moveTo>
                  <a:pt x="10362111" y="6296564"/>
                </a:moveTo>
                <a:lnTo>
                  <a:pt x="10362111" y="6490329"/>
                </a:lnTo>
                <a:lnTo>
                  <a:pt x="10405565" y="6490329"/>
                </a:lnTo>
                <a:lnTo>
                  <a:pt x="10405565" y="6337558"/>
                </a:lnTo>
                <a:lnTo>
                  <a:pt x="10486112" y="6337558"/>
                </a:lnTo>
                <a:lnTo>
                  <a:pt x="10486112" y="6296564"/>
                </a:lnTo>
                <a:close/>
                <a:moveTo>
                  <a:pt x="10596717" y="6293354"/>
                </a:moveTo>
                <a:cubicBezTo>
                  <a:pt x="10545230" y="6296641"/>
                  <a:pt x="10502967" y="6335424"/>
                  <a:pt x="10502967" y="6394234"/>
                </a:cubicBezTo>
                <a:cubicBezTo>
                  <a:pt x="10502967" y="6455447"/>
                  <a:pt x="10549092" y="6495076"/>
                  <a:pt x="10603809" y="6495076"/>
                </a:cubicBezTo>
                <a:cubicBezTo>
                  <a:pt x="10631772" y="6495076"/>
                  <a:pt x="10657622" y="6484602"/>
                  <a:pt x="10675995" y="6466113"/>
                </a:cubicBezTo>
                <a:lnTo>
                  <a:pt x="10644226" y="6435939"/>
                </a:lnTo>
                <a:cubicBezTo>
                  <a:pt x="10633531" y="6446667"/>
                  <a:pt x="10618955" y="6452620"/>
                  <a:pt x="10603809" y="6452449"/>
                </a:cubicBezTo>
                <a:cubicBezTo>
                  <a:pt x="10576768" y="6452449"/>
                  <a:pt x="10547786" y="6434402"/>
                  <a:pt x="10547786" y="6393965"/>
                </a:cubicBezTo>
                <a:cubicBezTo>
                  <a:pt x="10547786" y="6357027"/>
                  <a:pt x="10571925" y="6338557"/>
                  <a:pt x="10596717" y="6335636"/>
                </a:cubicBezTo>
                <a:close/>
                <a:moveTo>
                  <a:pt x="10609863" y="6293297"/>
                </a:moveTo>
                <a:lnTo>
                  <a:pt x="10609863" y="6335578"/>
                </a:lnTo>
                <a:cubicBezTo>
                  <a:pt x="10634847" y="6338134"/>
                  <a:pt x="10659582" y="6356604"/>
                  <a:pt x="10659582" y="6394023"/>
                </a:cubicBezTo>
                <a:cubicBezTo>
                  <a:pt x="10659830" y="6404941"/>
                  <a:pt x="10657255" y="6415738"/>
                  <a:pt x="10652106" y="6425369"/>
                </a:cubicBezTo>
                <a:lnTo>
                  <a:pt x="10684644" y="6456235"/>
                </a:lnTo>
                <a:cubicBezTo>
                  <a:pt x="10696982" y="6439802"/>
                  <a:pt x="10704401" y="6418777"/>
                  <a:pt x="10704401" y="6394292"/>
                </a:cubicBezTo>
                <a:cubicBezTo>
                  <a:pt x="10704401" y="6335040"/>
                  <a:pt x="10661581" y="6296064"/>
                  <a:pt x="10609863" y="6293297"/>
                </a:cubicBezTo>
                <a:close/>
                <a:moveTo>
                  <a:pt x="11438315" y="6293105"/>
                </a:moveTo>
                <a:cubicBezTo>
                  <a:pt x="11383387" y="6293105"/>
                  <a:pt x="11338011" y="6334925"/>
                  <a:pt x="11338011" y="6394235"/>
                </a:cubicBezTo>
                <a:cubicBezTo>
                  <a:pt x="11338011" y="6453545"/>
                  <a:pt x="11382215" y="6495077"/>
                  <a:pt x="11439410" y="6495077"/>
                </a:cubicBezTo>
                <a:cubicBezTo>
                  <a:pt x="11480942" y="6495077"/>
                  <a:pt x="11514614" y="6472764"/>
                  <a:pt x="11527452" y="6434037"/>
                </a:cubicBezTo>
                <a:cubicBezTo>
                  <a:pt x="11528029" y="6432308"/>
                  <a:pt x="11528528" y="6430540"/>
                  <a:pt x="11528971" y="6428771"/>
                </a:cubicBezTo>
                <a:lnTo>
                  <a:pt x="11485670" y="6428771"/>
                </a:lnTo>
                <a:cubicBezTo>
                  <a:pt x="11478944" y="6444608"/>
                  <a:pt x="11462300" y="6454909"/>
                  <a:pt x="11439372" y="6454909"/>
                </a:cubicBezTo>
                <a:cubicBezTo>
                  <a:pt x="11407949" y="6454909"/>
                  <a:pt x="11382253" y="6433768"/>
                  <a:pt x="11382253" y="6394235"/>
                </a:cubicBezTo>
                <a:cubicBezTo>
                  <a:pt x="11382253" y="6351050"/>
                  <a:pt x="11411485" y="6333561"/>
                  <a:pt x="11438276" y="6333561"/>
                </a:cubicBezTo>
                <a:cubicBezTo>
                  <a:pt x="11462723" y="6333561"/>
                  <a:pt x="11475561" y="6345688"/>
                  <a:pt x="11481826" y="6356720"/>
                </a:cubicBezTo>
                <a:lnTo>
                  <a:pt x="11522878" y="6340422"/>
                </a:lnTo>
                <a:cubicBezTo>
                  <a:pt x="11510713" y="6316629"/>
                  <a:pt x="11484094" y="6293105"/>
                  <a:pt x="11438315" y="6293105"/>
                </a:cubicBezTo>
                <a:close/>
                <a:moveTo>
                  <a:pt x="10235536" y="6293105"/>
                </a:moveTo>
                <a:cubicBezTo>
                  <a:pt x="10180589" y="6293105"/>
                  <a:pt x="10135232" y="6334925"/>
                  <a:pt x="10135232" y="6394235"/>
                </a:cubicBezTo>
                <a:cubicBezTo>
                  <a:pt x="10135232" y="6453545"/>
                  <a:pt x="10179436" y="6495077"/>
                  <a:pt x="10236631" y="6495077"/>
                </a:cubicBezTo>
                <a:cubicBezTo>
                  <a:pt x="10278740" y="6495077"/>
                  <a:pt x="10312584" y="6471783"/>
                  <a:pt x="10324673" y="6434037"/>
                </a:cubicBezTo>
                <a:cubicBezTo>
                  <a:pt x="10324942" y="6433192"/>
                  <a:pt x="10325154" y="6432308"/>
                  <a:pt x="10325403" y="6431443"/>
                </a:cubicBezTo>
                <a:lnTo>
                  <a:pt x="10281604" y="6431443"/>
                </a:lnTo>
                <a:cubicBezTo>
                  <a:pt x="10273743" y="6446741"/>
                  <a:pt x="10256561" y="6454909"/>
                  <a:pt x="10236554" y="6454909"/>
                </a:cubicBezTo>
                <a:cubicBezTo>
                  <a:pt x="10205112" y="6454909"/>
                  <a:pt x="10179416" y="6433768"/>
                  <a:pt x="10179416" y="6394235"/>
                </a:cubicBezTo>
                <a:cubicBezTo>
                  <a:pt x="10179416" y="6351050"/>
                  <a:pt x="10208668" y="6333561"/>
                  <a:pt x="10235459" y="6333561"/>
                </a:cubicBezTo>
                <a:cubicBezTo>
                  <a:pt x="10260636" y="6333561"/>
                  <a:pt x="10273551" y="6346438"/>
                  <a:pt x="10279662" y="6357738"/>
                </a:cubicBezTo>
                <a:lnTo>
                  <a:pt x="10320637" y="6341460"/>
                </a:lnTo>
                <a:cubicBezTo>
                  <a:pt x="10308721" y="6317321"/>
                  <a:pt x="10282007" y="6293105"/>
                  <a:pt x="10235536" y="6293105"/>
                </a:cubicBezTo>
                <a:close/>
                <a:moveTo>
                  <a:pt x="10017170" y="6293105"/>
                </a:moveTo>
                <a:cubicBezTo>
                  <a:pt x="9962242" y="6293105"/>
                  <a:pt x="9916866" y="6334925"/>
                  <a:pt x="9916866" y="6394235"/>
                </a:cubicBezTo>
                <a:cubicBezTo>
                  <a:pt x="9916866" y="6453545"/>
                  <a:pt x="9961070" y="6495077"/>
                  <a:pt x="10018265" y="6495077"/>
                </a:cubicBezTo>
                <a:cubicBezTo>
                  <a:pt x="10060393" y="6495077"/>
                  <a:pt x="10094238" y="6471783"/>
                  <a:pt x="10106326" y="6434037"/>
                </a:cubicBezTo>
                <a:cubicBezTo>
                  <a:pt x="10106595" y="6433192"/>
                  <a:pt x="10106807" y="6432308"/>
                  <a:pt x="10107057" y="6431443"/>
                </a:cubicBezTo>
                <a:lnTo>
                  <a:pt x="10063276" y="6431443"/>
                </a:lnTo>
                <a:cubicBezTo>
                  <a:pt x="10055415" y="6446741"/>
                  <a:pt x="10038234" y="6454909"/>
                  <a:pt x="10018208" y="6454909"/>
                </a:cubicBezTo>
                <a:cubicBezTo>
                  <a:pt x="9986785" y="6454909"/>
                  <a:pt x="9961089" y="6433768"/>
                  <a:pt x="9961089" y="6394235"/>
                </a:cubicBezTo>
                <a:cubicBezTo>
                  <a:pt x="9961089" y="6351050"/>
                  <a:pt x="9990340" y="6333561"/>
                  <a:pt x="10017112" y="6333561"/>
                </a:cubicBezTo>
                <a:cubicBezTo>
                  <a:pt x="10042308" y="6333561"/>
                  <a:pt x="10055223" y="6346438"/>
                  <a:pt x="10061316" y="6357738"/>
                </a:cubicBezTo>
                <a:lnTo>
                  <a:pt x="10102290" y="6341460"/>
                </a:lnTo>
                <a:cubicBezTo>
                  <a:pt x="10090375" y="6317321"/>
                  <a:pt x="10063660" y="6293105"/>
                  <a:pt x="10017170" y="6293105"/>
                </a:cubicBezTo>
                <a:close/>
                <a:moveTo>
                  <a:pt x="10646340" y="6245768"/>
                </a:moveTo>
                <a:cubicBezTo>
                  <a:pt x="10634665" y="6245655"/>
                  <a:pt x="10625109" y="6255028"/>
                  <a:pt x="10624996" y="6266703"/>
                </a:cubicBezTo>
                <a:cubicBezTo>
                  <a:pt x="10624992" y="6267015"/>
                  <a:pt x="10624996" y="6267327"/>
                  <a:pt x="10625007" y="6267639"/>
                </a:cubicBezTo>
                <a:cubicBezTo>
                  <a:pt x="10624767" y="6279026"/>
                  <a:pt x="10633802" y="6288452"/>
                  <a:pt x="10645189" y="6288692"/>
                </a:cubicBezTo>
                <a:cubicBezTo>
                  <a:pt x="10645573" y="6288700"/>
                  <a:pt x="10645956" y="6288697"/>
                  <a:pt x="10646340" y="6288684"/>
                </a:cubicBezTo>
                <a:lnTo>
                  <a:pt x="10646379" y="6288684"/>
                </a:lnTo>
                <a:cubicBezTo>
                  <a:pt x="10658660" y="6288684"/>
                  <a:pt x="10668231" y="6279670"/>
                  <a:pt x="10668231" y="6267639"/>
                </a:cubicBezTo>
                <a:cubicBezTo>
                  <a:pt x="10668390" y="6255721"/>
                  <a:pt x="10658860" y="6245928"/>
                  <a:pt x="10646940" y="6245768"/>
                </a:cubicBezTo>
                <a:cubicBezTo>
                  <a:pt x="10646740" y="6245765"/>
                  <a:pt x="10646540" y="6245765"/>
                  <a:pt x="10646340" y="6245768"/>
                </a:cubicBezTo>
                <a:close/>
                <a:moveTo>
                  <a:pt x="10561027" y="6245768"/>
                </a:moveTo>
                <a:cubicBezTo>
                  <a:pt x="10549352" y="6245666"/>
                  <a:pt x="10539804" y="6255047"/>
                  <a:pt x="10539702" y="6266723"/>
                </a:cubicBezTo>
                <a:cubicBezTo>
                  <a:pt x="10539698" y="6267028"/>
                  <a:pt x="10539702" y="6267334"/>
                  <a:pt x="10539714" y="6267639"/>
                </a:cubicBezTo>
                <a:cubicBezTo>
                  <a:pt x="10539462" y="6279015"/>
                  <a:pt x="10548481" y="6288441"/>
                  <a:pt x="10559857" y="6288692"/>
                </a:cubicBezTo>
                <a:cubicBezTo>
                  <a:pt x="10560247" y="6288700"/>
                  <a:pt x="10560637" y="6288698"/>
                  <a:pt x="10561027" y="6288684"/>
                </a:cubicBezTo>
                <a:lnTo>
                  <a:pt x="10561066" y="6288684"/>
                </a:lnTo>
                <a:cubicBezTo>
                  <a:pt x="10572663" y="6289013"/>
                  <a:pt x="10582330" y="6279879"/>
                  <a:pt x="10582660" y="6268282"/>
                </a:cubicBezTo>
                <a:cubicBezTo>
                  <a:pt x="10582666" y="6268068"/>
                  <a:pt x="10582668" y="6267854"/>
                  <a:pt x="10582668" y="6267639"/>
                </a:cubicBezTo>
                <a:cubicBezTo>
                  <a:pt x="10582849" y="6255742"/>
                  <a:pt x="10573351" y="6245951"/>
                  <a:pt x="10561452" y="6245770"/>
                </a:cubicBezTo>
                <a:cubicBezTo>
                  <a:pt x="10561312" y="6245768"/>
                  <a:pt x="10561170" y="6245768"/>
                  <a:pt x="10561027" y="6245768"/>
                </a:cubicBezTo>
                <a:close/>
                <a:moveTo>
                  <a:pt x="0" y="0"/>
                </a:moveTo>
                <a:lnTo>
                  <a:pt x="12191997" y="0"/>
                </a:lnTo>
                <a:lnTo>
                  <a:pt x="12191997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0" tIns="720000" r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och välj bild.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D459FF1-3E3A-044C-A8A8-6E49F9DAC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309325"/>
            <a:ext cx="12192000" cy="2232000"/>
          </a:xfrm>
          <a:solidFill>
            <a:schemeClr val="accent2">
              <a:alpha val="51000"/>
            </a:schemeClr>
          </a:solidFill>
          <a:ln>
            <a:noFill/>
          </a:ln>
        </p:spPr>
        <p:txBody>
          <a:bodyPr lIns="684000" rIns="684000" anchor="ctr" anchorCtr="0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019145233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 bild med rubrik och lite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27CAFBD7-B85F-4AF1-B9E6-63F709F1E90B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74" name="Platshållare för bild 73">
            <a:extLst>
              <a:ext uri="{FF2B5EF4-FFF2-40B4-BE49-F238E27FC236}">
                <a16:creationId xmlns:a16="http://schemas.microsoft.com/office/drawing/2014/main" id="{9419BB54-6302-4591-83A1-23150EE2E7A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" y="0"/>
            <a:ext cx="12191997" cy="6857997"/>
          </a:xfrm>
          <a:custGeom>
            <a:avLst/>
            <a:gdLst>
              <a:gd name="connsiteX0" fmla="*/ 11207591 w 12191997"/>
              <a:gd name="connsiteY0" fmla="*/ 6424447 h 6857997"/>
              <a:gd name="connsiteX1" fmla="*/ 11193542 w 12191997"/>
              <a:gd name="connsiteY1" fmla="*/ 6463788 h 6857997"/>
              <a:gd name="connsiteX2" fmla="*/ 11263268 w 12191997"/>
              <a:gd name="connsiteY2" fmla="*/ 6463788 h 6857997"/>
              <a:gd name="connsiteX3" fmla="*/ 11249527 w 12191997"/>
              <a:gd name="connsiteY3" fmla="*/ 6424447 h 6857997"/>
              <a:gd name="connsiteX4" fmla="*/ 10418711 w 12191997"/>
              <a:gd name="connsiteY4" fmla="*/ 6380839 h 6857997"/>
              <a:gd name="connsiteX5" fmla="*/ 10418711 w 12191997"/>
              <a:gd name="connsiteY5" fmla="*/ 6419065 h 6857997"/>
              <a:gd name="connsiteX6" fmla="*/ 10473773 w 12191997"/>
              <a:gd name="connsiteY6" fmla="*/ 6419065 h 6857997"/>
              <a:gd name="connsiteX7" fmla="*/ 10473773 w 12191997"/>
              <a:gd name="connsiteY7" fmla="*/ 6380839 h 6857997"/>
              <a:gd name="connsiteX8" fmla="*/ 10227925 w 12191997"/>
              <a:gd name="connsiteY8" fmla="*/ 6380839 h 6857997"/>
              <a:gd name="connsiteX9" fmla="*/ 10227925 w 12191997"/>
              <a:gd name="connsiteY9" fmla="*/ 6418278 h 6857997"/>
              <a:gd name="connsiteX10" fmla="*/ 10328036 w 12191997"/>
              <a:gd name="connsiteY10" fmla="*/ 6418278 h 6857997"/>
              <a:gd name="connsiteX11" fmla="*/ 10327556 w 12191997"/>
              <a:gd name="connsiteY11" fmla="*/ 6380839 h 6857997"/>
              <a:gd name="connsiteX12" fmla="*/ 10009655 w 12191997"/>
              <a:gd name="connsiteY12" fmla="*/ 6380839 h 6857997"/>
              <a:gd name="connsiteX13" fmla="*/ 10009655 w 12191997"/>
              <a:gd name="connsiteY13" fmla="*/ 6418278 h 6857997"/>
              <a:gd name="connsiteX14" fmla="*/ 10109767 w 12191997"/>
              <a:gd name="connsiteY14" fmla="*/ 6418278 h 6857997"/>
              <a:gd name="connsiteX15" fmla="*/ 10109228 w 12191997"/>
              <a:gd name="connsiteY15" fmla="*/ 6380839 h 6857997"/>
              <a:gd name="connsiteX16" fmla="*/ 11620395 w 12191997"/>
              <a:gd name="connsiteY16" fmla="*/ 6378168 h 6857997"/>
              <a:gd name="connsiteX17" fmla="*/ 11620395 w 12191997"/>
              <a:gd name="connsiteY17" fmla="*/ 6416164 h 6857997"/>
              <a:gd name="connsiteX18" fmla="*/ 11679397 w 12191997"/>
              <a:gd name="connsiteY18" fmla="*/ 6416164 h 6857997"/>
              <a:gd name="connsiteX19" fmla="*/ 11679397 w 12191997"/>
              <a:gd name="connsiteY19" fmla="*/ 6378168 h 6857997"/>
              <a:gd name="connsiteX20" fmla="*/ 11430800 w 12191997"/>
              <a:gd name="connsiteY20" fmla="*/ 6378168 h 6857997"/>
              <a:gd name="connsiteX21" fmla="*/ 11430800 w 12191997"/>
              <a:gd name="connsiteY21" fmla="*/ 6415626 h 6857997"/>
              <a:gd name="connsiteX22" fmla="*/ 11531315 w 12191997"/>
              <a:gd name="connsiteY22" fmla="*/ 6415626 h 6857997"/>
              <a:gd name="connsiteX23" fmla="*/ 11529893 w 12191997"/>
              <a:gd name="connsiteY23" fmla="*/ 6378168 h 6857997"/>
              <a:gd name="connsiteX24" fmla="*/ 10965683 w 12191997"/>
              <a:gd name="connsiteY24" fmla="*/ 6378168 h 6857997"/>
              <a:gd name="connsiteX25" fmla="*/ 10965683 w 12191997"/>
              <a:gd name="connsiteY25" fmla="*/ 6416164 h 6857997"/>
              <a:gd name="connsiteX26" fmla="*/ 11020956 w 12191997"/>
              <a:gd name="connsiteY26" fmla="*/ 6416164 h 6857997"/>
              <a:gd name="connsiteX27" fmla="*/ 11020956 w 12191997"/>
              <a:gd name="connsiteY27" fmla="*/ 6378168 h 6857997"/>
              <a:gd name="connsiteX28" fmla="*/ 11724677 w 12191997"/>
              <a:gd name="connsiteY28" fmla="*/ 6321972 h 6857997"/>
              <a:gd name="connsiteX29" fmla="*/ 11724677 w 12191997"/>
              <a:gd name="connsiteY29" fmla="*/ 6490983 h 6857997"/>
              <a:gd name="connsiteX30" fmla="*/ 11767593 w 12191997"/>
              <a:gd name="connsiteY30" fmla="*/ 6490983 h 6857997"/>
              <a:gd name="connsiteX31" fmla="*/ 11767593 w 12191997"/>
              <a:gd name="connsiteY31" fmla="*/ 6390449 h 6857997"/>
              <a:gd name="connsiteX32" fmla="*/ 9614514 w 12191997"/>
              <a:gd name="connsiteY32" fmla="*/ 6309633 h 6857997"/>
              <a:gd name="connsiteX33" fmla="*/ 9614514 w 12191997"/>
              <a:gd name="connsiteY33" fmla="*/ 6478221 h 6857997"/>
              <a:gd name="connsiteX34" fmla="*/ 9655662 w 12191997"/>
              <a:gd name="connsiteY34" fmla="*/ 6445088 h 6857997"/>
              <a:gd name="connsiteX35" fmla="*/ 9655662 w 12191997"/>
              <a:gd name="connsiteY35" fmla="*/ 6410359 h 6857997"/>
              <a:gd name="connsiteX36" fmla="*/ 9655662 w 12191997"/>
              <a:gd name="connsiteY36" fmla="*/ 6374824 h 6857997"/>
              <a:gd name="connsiteX37" fmla="*/ 9655662 w 12191997"/>
              <a:gd name="connsiteY37" fmla="*/ 6344688 h 6857997"/>
              <a:gd name="connsiteX38" fmla="*/ 9620183 w 12191997"/>
              <a:gd name="connsiteY38" fmla="*/ 6297237 h 6857997"/>
              <a:gd name="connsiteX39" fmla="*/ 9662234 w 12191997"/>
              <a:gd name="connsiteY39" fmla="*/ 6333003 h 6857997"/>
              <a:gd name="connsiteX40" fmla="*/ 9676668 w 12191997"/>
              <a:gd name="connsiteY40" fmla="*/ 6333003 h 6857997"/>
              <a:gd name="connsiteX41" fmla="*/ 9701114 w 12191997"/>
              <a:gd name="connsiteY41" fmla="*/ 6353779 h 6857997"/>
              <a:gd name="connsiteX42" fmla="*/ 9677206 w 12191997"/>
              <a:gd name="connsiteY42" fmla="*/ 6374862 h 6857997"/>
              <a:gd name="connsiteX43" fmla="*/ 9668827 w 12191997"/>
              <a:gd name="connsiteY43" fmla="*/ 6374862 h 6857997"/>
              <a:gd name="connsiteX44" fmla="*/ 9668827 w 12191997"/>
              <a:gd name="connsiteY44" fmla="*/ 6410360 h 6857997"/>
              <a:gd name="connsiteX45" fmla="*/ 9683664 w 12191997"/>
              <a:gd name="connsiteY45" fmla="*/ 6410360 h 6857997"/>
              <a:gd name="connsiteX46" fmla="*/ 9710455 w 12191997"/>
              <a:gd name="connsiteY46" fmla="*/ 6433038 h 6857997"/>
              <a:gd name="connsiteX47" fmla="*/ 9683664 w 12191997"/>
              <a:gd name="connsiteY47" fmla="*/ 6455735 h 6857997"/>
              <a:gd name="connsiteX48" fmla="*/ 9662196 w 12191997"/>
              <a:gd name="connsiteY48" fmla="*/ 6455735 h 6857997"/>
              <a:gd name="connsiteX49" fmla="*/ 9618396 w 12191997"/>
              <a:gd name="connsiteY49" fmla="*/ 6490983 h 6857997"/>
              <a:gd name="connsiteX50" fmla="*/ 9692696 w 12191997"/>
              <a:gd name="connsiteY50" fmla="*/ 6490983 h 6857997"/>
              <a:gd name="connsiteX51" fmla="*/ 9753371 w 12191997"/>
              <a:gd name="connsiteY51" fmla="*/ 6436055 h 6857997"/>
              <a:gd name="connsiteX52" fmla="*/ 9718488 w 12191997"/>
              <a:gd name="connsiteY52" fmla="*/ 6390679 h 6857997"/>
              <a:gd name="connsiteX53" fmla="*/ 9743473 w 12191997"/>
              <a:gd name="connsiteY53" fmla="*/ 6349128 h 6857997"/>
              <a:gd name="connsiteX54" fmla="*/ 9680050 w 12191997"/>
              <a:gd name="connsiteY54" fmla="*/ 6297237 h 6857997"/>
              <a:gd name="connsiteX55" fmla="*/ 11724677 w 12191997"/>
              <a:gd name="connsiteY55" fmla="*/ 6297218 h 6857997"/>
              <a:gd name="connsiteX56" fmla="*/ 11767593 w 12191997"/>
              <a:gd name="connsiteY56" fmla="*/ 6365695 h 6857997"/>
              <a:gd name="connsiteX57" fmla="*/ 11846160 w 12191997"/>
              <a:gd name="connsiteY57" fmla="*/ 6490983 h 6857997"/>
              <a:gd name="connsiteX58" fmla="*/ 11891805 w 12191997"/>
              <a:gd name="connsiteY58" fmla="*/ 6490983 h 6857997"/>
              <a:gd name="connsiteX59" fmla="*/ 11891805 w 12191997"/>
              <a:gd name="connsiteY59" fmla="*/ 6297218 h 6857997"/>
              <a:gd name="connsiteX60" fmla="*/ 11848562 w 12191997"/>
              <a:gd name="connsiteY60" fmla="*/ 6297218 h 6857997"/>
              <a:gd name="connsiteX61" fmla="*/ 11848562 w 12191997"/>
              <a:gd name="connsiteY61" fmla="*/ 6413147 h 6857997"/>
              <a:gd name="connsiteX62" fmla="*/ 11777721 w 12191997"/>
              <a:gd name="connsiteY62" fmla="*/ 6297218 h 6857997"/>
              <a:gd name="connsiteX63" fmla="*/ 11564083 w 12191997"/>
              <a:gd name="connsiteY63" fmla="*/ 6297218 h 6857997"/>
              <a:gd name="connsiteX64" fmla="*/ 11564083 w 12191997"/>
              <a:gd name="connsiteY64" fmla="*/ 6490983 h 6857997"/>
              <a:gd name="connsiteX65" fmla="*/ 11687084 w 12191997"/>
              <a:gd name="connsiteY65" fmla="*/ 6490983 h 6857997"/>
              <a:gd name="connsiteX66" fmla="*/ 11687084 w 12191997"/>
              <a:gd name="connsiteY66" fmla="*/ 6449989 h 6857997"/>
              <a:gd name="connsiteX67" fmla="*/ 11607268 w 12191997"/>
              <a:gd name="connsiteY67" fmla="*/ 6449989 h 6857997"/>
              <a:gd name="connsiteX68" fmla="*/ 11607268 w 12191997"/>
              <a:gd name="connsiteY68" fmla="*/ 6337924 h 6857997"/>
              <a:gd name="connsiteX69" fmla="*/ 11687084 w 12191997"/>
              <a:gd name="connsiteY69" fmla="*/ 6337924 h 6857997"/>
              <a:gd name="connsiteX70" fmla="*/ 11687084 w 12191997"/>
              <a:gd name="connsiteY70" fmla="*/ 6297218 h 6857997"/>
              <a:gd name="connsiteX71" fmla="*/ 11219065 w 12191997"/>
              <a:gd name="connsiteY71" fmla="*/ 6297218 h 6857997"/>
              <a:gd name="connsiteX72" fmla="*/ 11286677 w 12191997"/>
              <a:gd name="connsiteY72" fmla="*/ 6490983 h 6857997"/>
              <a:gd name="connsiteX73" fmla="*/ 11333687 w 12191997"/>
              <a:gd name="connsiteY73" fmla="*/ 6490983 h 6857997"/>
              <a:gd name="connsiteX74" fmla="*/ 11261539 w 12191997"/>
              <a:gd name="connsiteY74" fmla="*/ 6297218 h 6857997"/>
              <a:gd name="connsiteX75" fmla="*/ 10909275 w 12191997"/>
              <a:gd name="connsiteY75" fmla="*/ 6297218 h 6857997"/>
              <a:gd name="connsiteX76" fmla="*/ 10909352 w 12191997"/>
              <a:gd name="connsiteY76" fmla="*/ 6490983 h 6857997"/>
              <a:gd name="connsiteX77" fmla="*/ 11032353 w 12191997"/>
              <a:gd name="connsiteY77" fmla="*/ 6490983 h 6857997"/>
              <a:gd name="connsiteX78" fmla="*/ 11032353 w 12191997"/>
              <a:gd name="connsiteY78" fmla="*/ 6449989 h 6857997"/>
              <a:gd name="connsiteX79" fmla="*/ 10952479 w 12191997"/>
              <a:gd name="connsiteY79" fmla="*/ 6449989 h 6857997"/>
              <a:gd name="connsiteX80" fmla="*/ 10952479 w 12191997"/>
              <a:gd name="connsiteY80" fmla="*/ 6337924 h 6857997"/>
              <a:gd name="connsiteX81" fmla="*/ 11032276 w 12191997"/>
              <a:gd name="connsiteY81" fmla="*/ 6337924 h 6857997"/>
              <a:gd name="connsiteX82" fmla="*/ 11032276 w 12191997"/>
              <a:gd name="connsiteY82" fmla="*/ 6297218 h 6857997"/>
              <a:gd name="connsiteX83" fmla="*/ 10792347 w 12191997"/>
              <a:gd name="connsiteY83" fmla="*/ 6297218 h 6857997"/>
              <a:gd name="connsiteX84" fmla="*/ 10792347 w 12191997"/>
              <a:gd name="connsiteY84" fmla="*/ 6333734 h 6857997"/>
              <a:gd name="connsiteX85" fmla="*/ 10808222 w 12191997"/>
              <a:gd name="connsiteY85" fmla="*/ 6333734 h 6857997"/>
              <a:gd name="connsiteX86" fmla="*/ 10835551 w 12191997"/>
              <a:gd name="connsiteY86" fmla="*/ 6356797 h 6857997"/>
              <a:gd name="connsiteX87" fmla="*/ 10808222 w 12191997"/>
              <a:gd name="connsiteY87" fmla="*/ 6379859 h 6857997"/>
              <a:gd name="connsiteX88" fmla="*/ 10792347 w 12191997"/>
              <a:gd name="connsiteY88" fmla="*/ 6379859 h 6857997"/>
              <a:gd name="connsiteX89" fmla="*/ 10792347 w 12191997"/>
              <a:gd name="connsiteY89" fmla="*/ 6416164 h 6857997"/>
              <a:gd name="connsiteX90" fmla="*/ 10798112 w 12191997"/>
              <a:gd name="connsiteY90" fmla="*/ 6416164 h 6857997"/>
              <a:gd name="connsiteX91" fmla="*/ 10803571 w 12191997"/>
              <a:gd name="connsiteY91" fmla="*/ 6416049 h 6857997"/>
              <a:gd name="connsiteX92" fmla="*/ 10841547 w 12191997"/>
              <a:gd name="connsiteY92" fmla="*/ 6491002 h 6857997"/>
              <a:gd name="connsiteX93" fmla="*/ 10889056 w 12191997"/>
              <a:gd name="connsiteY93" fmla="*/ 6491002 h 6857997"/>
              <a:gd name="connsiteX94" fmla="*/ 10845641 w 12191997"/>
              <a:gd name="connsiteY94" fmla="*/ 6408246 h 6857997"/>
              <a:gd name="connsiteX95" fmla="*/ 10879274 w 12191997"/>
              <a:gd name="connsiteY95" fmla="*/ 6356547 h 6857997"/>
              <a:gd name="connsiteX96" fmla="*/ 10816409 w 12191997"/>
              <a:gd name="connsiteY96" fmla="*/ 6297218 h 6857997"/>
              <a:gd name="connsiteX97" fmla="*/ 10736016 w 12191997"/>
              <a:gd name="connsiteY97" fmla="*/ 6297218 h 6857997"/>
              <a:gd name="connsiteX98" fmla="*/ 10736093 w 12191997"/>
              <a:gd name="connsiteY98" fmla="*/ 6490887 h 6857997"/>
              <a:gd name="connsiteX99" fmla="*/ 10779278 w 12191997"/>
              <a:gd name="connsiteY99" fmla="*/ 6490887 h 6857997"/>
              <a:gd name="connsiteX100" fmla="*/ 10779278 w 12191997"/>
              <a:gd name="connsiteY100" fmla="*/ 6297218 h 6857997"/>
              <a:gd name="connsiteX101" fmla="*/ 9875872 w 12191997"/>
              <a:gd name="connsiteY101" fmla="*/ 6297218 h 6857997"/>
              <a:gd name="connsiteX102" fmla="*/ 9843065 w 12191997"/>
              <a:gd name="connsiteY102" fmla="*/ 6363658 h 6857997"/>
              <a:gd name="connsiteX103" fmla="*/ 9863726 w 12191997"/>
              <a:gd name="connsiteY103" fmla="*/ 6406055 h 6857997"/>
              <a:gd name="connsiteX104" fmla="*/ 9923977 w 12191997"/>
              <a:gd name="connsiteY104" fmla="*/ 6297218 h 6857997"/>
              <a:gd name="connsiteX105" fmla="*/ 9745529 w 12191997"/>
              <a:gd name="connsiteY105" fmla="*/ 6297218 h 6857997"/>
              <a:gd name="connsiteX106" fmla="*/ 9812795 w 12191997"/>
              <a:gd name="connsiteY106" fmla="*/ 6420219 h 6857997"/>
              <a:gd name="connsiteX107" fmla="*/ 9812795 w 12191997"/>
              <a:gd name="connsiteY107" fmla="*/ 6491060 h 6857997"/>
              <a:gd name="connsiteX108" fmla="*/ 9855980 w 12191997"/>
              <a:gd name="connsiteY108" fmla="*/ 6491060 h 6857997"/>
              <a:gd name="connsiteX109" fmla="*/ 9855980 w 12191997"/>
              <a:gd name="connsiteY109" fmla="*/ 6420104 h 6857997"/>
              <a:gd name="connsiteX110" fmla="*/ 9835704 w 12191997"/>
              <a:gd name="connsiteY110" fmla="*/ 6378572 h 6857997"/>
              <a:gd name="connsiteX111" fmla="*/ 9835704 w 12191997"/>
              <a:gd name="connsiteY111" fmla="*/ 6378706 h 6857997"/>
              <a:gd name="connsiteX112" fmla="*/ 9796075 w 12191997"/>
              <a:gd name="connsiteY112" fmla="*/ 6297218 h 6857997"/>
              <a:gd name="connsiteX113" fmla="*/ 11045479 w 12191997"/>
              <a:gd name="connsiteY113" fmla="*/ 6297198 h 6857997"/>
              <a:gd name="connsiteX114" fmla="*/ 11045479 w 12191997"/>
              <a:gd name="connsiteY114" fmla="*/ 6337923 h 6857997"/>
              <a:gd name="connsiteX115" fmla="*/ 11084590 w 12191997"/>
              <a:gd name="connsiteY115" fmla="*/ 6337923 h 6857997"/>
              <a:gd name="connsiteX116" fmla="*/ 11084590 w 12191997"/>
              <a:gd name="connsiteY116" fmla="*/ 6490982 h 6857997"/>
              <a:gd name="connsiteX117" fmla="*/ 11127775 w 12191997"/>
              <a:gd name="connsiteY117" fmla="*/ 6490982 h 6857997"/>
              <a:gd name="connsiteX118" fmla="*/ 11127775 w 12191997"/>
              <a:gd name="connsiteY118" fmla="*/ 6337923 h 6857997"/>
              <a:gd name="connsiteX119" fmla="*/ 11177379 w 12191997"/>
              <a:gd name="connsiteY119" fmla="*/ 6337923 h 6857997"/>
              <a:gd name="connsiteX120" fmla="*/ 11177379 w 12191997"/>
              <a:gd name="connsiteY120" fmla="*/ 6297198 h 6857997"/>
              <a:gd name="connsiteX121" fmla="*/ 10362111 w 12191997"/>
              <a:gd name="connsiteY121" fmla="*/ 6296564 h 6857997"/>
              <a:gd name="connsiteX122" fmla="*/ 10362111 w 12191997"/>
              <a:gd name="connsiteY122" fmla="*/ 6490329 h 6857997"/>
              <a:gd name="connsiteX123" fmla="*/ 10405565 w 12191997"/>
              <a:gd name="connsiteY123" fmla="*/ 6490329 h 6857997"/>
              <a:gd name="connsiteX124" fmla="*/ 10405565 w 12191997"/>
              <a:gd name="connsiteY124" fmla="*/ 6337558 h 6857997"/>
              <a:gd name="connsiteX125" fmla="*/ 10486112 w 12191997"/>
              <a:gd name="connsiteY125" fmla="*/ 6337558 h 6857997"/>
              <a:gd name="connsiteX126" fmla="*/ 10486112 w 12191997"/>
              <a:gd name="connsiteY126" fmla="*/ 6296564 h 6857997"/>
              <a:gd name="connsiteX127" fmla="*/ 10596717 w 12191997"/>
              <a:gd name="connsiteY127" fmla="*/ 6293354 h 6857997"/>
              <a:gd name="connsiteX128" fmla="*/ 10502967 w 12191997"/>
              <a:gd name="connsiteY128" fmla="*/ 6394234 h 6857997"/>
              <a:gd name="connsiteX129" fmla="*/ 10603809 w 12191997"/>
              <a:gd name="connsiteY129" fmla="*/ 6495076 h 6857997"/>
              <a:gd name="connsiteX130" fmla="*/ 10675995 w 12191997"/>
              <a:gd name="connsiteY130" fmla="*/ 6466113 h 6857997"/>
              <a:gd name="connsiteX131" fmla="*/ 10644226 w 12191997"/>
              <a:gd name="connsiteY131" fmla="*/ 6435939 h 6857997"/>
              <a:gd name="connsiteX132" fmla="*/ 10603809 w 12191997"/>
              <a:gd name="connsiteY132" fmla="*/ 6452449 h 6857997"/>
              <a:gd name="connsiteX133" fmla="*/ 10547786 w 12191997"/>
              <a:gd name="connsiteY133" fmla="*/ 6393965 h 6857997"/>
              <a:gd name="connsiteX134" fmla="*/ 10596717 w 12191997"/>
              <a:gd name="connsiteY134" fmla="*/ 6335636 h 6857997"/>
              <a:gd name="connsiteX135" fmla="*/ 10609863 w 12191997"/>
              <a:gd name="connsiteY135" fmla="*/ 6293297 h 6857997"/>
              <a:gd name="connsiteX136" fmla="*/ 10609863 w 12191997"/>
              <a:gd name="connsiteY136" fmla="*/ 6335578 h 6857997"/>
              <a:gd name="connsiteX137" fmla="*/ 10659582 w 12191997"/>
              <a:gd name="connsiteY137" fmla="*/ 6394023 h 6857997"/>
              <a:gd name="connsiteX138" fmla="*/ 10652106 w 12191997"/>
              <a:gd name="connsiteY138" fmla="*/ 6425369 h 6857997"/>
              <a:gd name="connsiteX139" fmla="*/ 10684644 w 12191997"/>
              <a:gd name="connsiteY139" fmla="*/ 6456235 h 6857997"/>
              <a:gd name="connsiteX140" fmla="*/ 10704401 w 12191997"/>
              <a:gd name="connsiteY140" fmla="*/ 6394292 h 6857997"/>
              <a:gd name="connsiteX141" fmla="*/ 10609863 w 12191997"/>
              <a:gd name="connsiteY141" fmla="*/ 6293297 h 6857997"/>
              <a:gd name="connsiteX142" fmla="*/ 11438315 w 12191997"/>
              <a:gd name="connsiteY142" fmla="*/ 6293105 h 6857997"/>
              <a:gd name="connsiteX143" fmla="*/ 11338011 w 12191997"/>
              <a:gd name="connsiteY143" fmla="*/ 6394235 h 6857997"/>
              <a:gd name="connsiteX144" fmla="*/ 11439410 w 12191997"/>
              <a:gd name="connsiteY144" fmla="*/ 6495077 h 6857997"/>
              <a:gd name="connsiteX145" fmla="*/ 11527452 w 12191997"/>
              <a:gd name="connsiteY145" fmla="*/ 6434037 h 6857997"/>
              <a:gd name="connsiteX146" fmla="*/ 11528971 w 12191997"/>
              <a:gd name="connsiteY146" fmla="*/ 6428771 h 6857997"/>
              <a:gd name="connsiteX147" fmla="*/ 11485670 w 12191997"/>
              <a:gd name="connsiteY147" fmla="*/ 6428771 h 6857997"/>
              <a:gd name="connsiteX148" fmla="*/ 11439372 w 12191997"/>
              <a:gd name="connsiteY148" fmla="*/ 6454909 h 6857997"/>
              <a:gd name="connsiteX149" fmla="*/ 11382253 w 12191997"/>
              <a:gd name="connsiteY149" fmla="*/ 6394235 h 6857997"/>
              <a:gd name="connsiteX150" fmla="*/ 11438276 w 12191997"/>
              <a:gd name="connsiteY150" fmla="*/ 6333561 h 6857997"/>
              <a:gd name="connsiteX151" fmla="*/ 11481826 w 12191997"/>
              <a:gd name="connsiteY151" fmla="*/ 6356720 h 6857997"/>
              <a:gd name="connsiteX152" fmla="*/ 11522878 w 12191997"/>
              <a:gd name="connsiteY152" fmla="*/ 6340422 h 6857997"/>
              <a:gd name="connsiteX153" fmla="*/ 11438315 w 12191997"/>
              <a:gd name="connsiteY153" fmla="*/ 6293105 h 6857997"/>
              <a:gd name="connsiteX154" fmla="*/ 10235536 w 12191997"/>
              <a:gd name="connsiteY154" fmla="*/ 6293105 h 6857997"/>
              <a:gd name="connsiteX155" fmla="*/ 10135232 w 12191997"/>
              <a:gd name="connsiteY155" fmla="*/ 6394235 h 6857997"/>
              <a:gd name="connsiteX156" fmla="*/ 10236631 w 12191997"/>
              <a:gd name="connsiteY156" fmla="*/ 6495077 h 6857997"/>
              <a:gd name="connsiteX157" fmla="*/ 10324673 w 12191997"/>
              <a:gd name="connsiteY157" fmla="*/ 6434037 h 6857997"/>
              <a:gd name="connsiteX158" fmla="*/ 10325403 w 12191997"/>
              <a:gd name="connsiteY158" fmla="*/ 6431443 h 6857997"/>
              <a:gd name="connsiteX159" fmla="*/ 10281604 w 12191997"/>
              <a:gd name="connsiteY159" fmla="*/ 6431443 h 6857997"/>
              <a:gd name="connsiteX160" fmla="*/ 10236554 w 12191997"/>
              <a:gd name="connsiteY160" fmla="*/ 6454909 h 6857997"/>
              <a:gd name="connsiteX161" fmla="*/ 10179416 w 12191997"/>
              <a:gd name="connsiteY161" fmla="*/ 6394235 h 6857997"/>
              <a:gd name="connsiteX162" fmla="*/ 10235459 w 12191997"/>
              <a:gd name="connsiteY162" fmla="*/ 6333561 h 6857997"/>
              <a:gd name="connsiteX163" fmla="*/ 10279662 w 12191997"/>
              <a:gd name="connsiteY163" fmla="*/ 6357738 h 6857997"/>
              <a:gd name="connsiteX164" fmla="*/ 10320637 w 12191997"/>
              <a:gd name="connsiteY164" fmla="*/ 6341460 h 6857997"/>
              <a:gd name="connsiteX165" fmla="*/ 10235536 w 12191997"/>
              <a:gd name="connsiteY165" fmla="*/ 6293105 h 6857997"/>
              <a:gd name="connsiteX166" fmla="*/ 10017170 w 12191997"/>
              <a:gd name="connsiteY166" fmla="*/ 6293105 h 6857997"/>
              <a:gd name="connsiteX167" fmla="*/ 9916866 w 12191997"/>
              <a:gd name="connsiteY167" fmla="*/ 6394235 h 6857997"/>
              <a:gd name="connsiteX168" fmla="*/ 10018265 w 12191997"/>
              <a:gd name="connsiteY168" fmla="*/ 6495077 h 6857997"/>
              <a:gd name="connsiteX169" fmla="*/ 10106326 w 12191997"/>
              <a:gd name="connsiteY169" fmla="*/ 6434037 h 6857997"/>
              <a:gd name="connsiteX170" fmla="*/ 10107057 w 12191997"/>
              <a:gd name="connsiteY170" fmla="*/ 6431443 h 6857997"/>
              <a:gd name="connsiteX171" fmla="*/ 10063276 w 12191997"/>
              <a:gd name="connsiteY171" fmla="*/ 6431443 h 6857997"/>
              <a:gd name="connsiteX172" fmla="*/ 10018208 w 12191997"/>
              <a:gd name="connsiteY172" fmla="*/ 6454909 h 6857997"/>
              <a:gd name="connsiteX173" fmla="*/ 9961089 w 12191997"/>
              <a:gd name="connsiteY173" fmla="*/ 6394235 h 6857997"/>
              <a:gd name="connsiteX174" fmla="*/ 10017112 w 12191997"/>
              <a:gd name="connsiteY174" fmla="*/ 6333561 h 6857997"/>
              <a:gd name="connsiteX175" fmla="*/ 10061316 w 12191997"/>
              <a:gd name="connsiteY175" fmla="*/ 6357738 h 6857997"/>
              <a:gd name="connsiteX176" fmla="*/ 10102290 w 12191997"/>
              <a:gd name="connsiteY176" fmla="*/ 6341460 h 6857997"/>
              <a:gd name="connsiteX177" fmla="*/ 10017170 w 12191997"/>
              <a:gd name="connsiteY177" fmla="*/ 6293105 h 6857997"/>
              <a:gd name="connsiteX178" fmla="*/ 10646340 w 12191997"/>
              <a:gd name="connsiteY178" fmla="*/ 6245768 h 6857997"/>
              <a:gd name="connsiteX179" fmla="*/ 10624996 w 12191997"/>
              <a:gd name="connsiteY179" fmla="*/ 6266703 h 6857997"/>
              <a:gd name="connsiteX180" fmla="*/ 10625007 w 12191997"/>
              <a:gd name="connsiteY180" fmla="*/ 6267639 h 6857997"/>
              <a:gd name="connsiteX181" fmla="*/ 10645189 w 12191997"/>
              <a:gd name="connsiteY181" fmla="*/ 6288692 h 6857997"/>
              <a:gd name="connsiteX182" fmla="*/ 10646340 w 12191997"/>
              <a:gd name="connsiteY182" fmla="*/ 6288684 h 6857997"/>
              <a:gd name="connsiteX183" fmla="*/ 10646379 w 12191997"/>
              <a:gd name="connsiteY183" fmla="*/ 6288684 h 6857997"/>
              <a:gd name="connsiteX184" fmla="*/ 10668231 w 12191997"/>
              <a:gd name="connsiteY184" fmla="*/ 6267639 h 6857997"/>
              <a:gd name="connsiteX185" fmla="*/ 10646940 w 12191997"/>
              <a:gd name="connsiteY185" fmla="*/ 6245768 h 6857997"/>
              <a:gd name="connsiteX186" fmla="*/ 10646340 w 12191997"/>
              <a:gd name="connsiteY186" fmla="*/ 6245768 h 6857997"/>
              <a:gd name="connsiteX187" fmla="*/ 10561027 w 12191997"/>
              <a:gd name="connsiteY187" fmla="*/ 6245768 h 6857997"/>
              <a:gd name="connsiteX188" fmla="*/ 10539702 w 12191997"/>
              <a:gd name="connsiteY188" fmla="*/ 6266723 h 6857997"/>
              <a:gd name="connsiteX189" fmla="*/ 10539714 w 12191997"/>
              <a:gd name="connsiteY189" fmla="*/ 6267639 h 6857997"/>
              <a:gd name="connsiteX190" fmla="*/ 10559857 w 12191997"/>
              <a:gd name="connsiteY190" fmla="*/ 6288692 h 6857997"/>
              <a:gd name="connsiteX191" fmla="*/ 10561027 w 12191997"/>
              <a:gd name="connsiteY191" fmla="*/ 6288684 h 6857997"/>
              <a:gd name="connsiteX192" fmla="*/ 10561066 w 12191997"/>
              <a:gd name="connsiteY192" fmla="*/ 6288684 h 6857997"/>
              <a:gd name="connsiteX193" fmla="*/ 10582660 w 12191997"/>
              <a:gd name="connsiteY193" fmla="*/ 6268282 h 6857997"/>
              <a:gd name="connsiteX194" fmla="*/ 10582668 w 12191997"/>
              <a:gd name="connsiteY194" fmla="*/ 6267639 h 6857997"/>
              <a:gd name="connsiteX195" fmla="*/ 10561452 w 12191997"/>
              <a:gd name="connsiteY195" fmla="*/ 6245770 h 6857997"/>
              <a:gd name="connsiteX196" fmla="*/ 10561027 w 12191997"/>
              <a:gd name="connsiteY196" fmla="*/ 6245768 h 6857997"/>
              <a:gd name="connsiteX197" fmla="*/ 0 w 12191997"/>
              <a:gd name="connsiteY197" fmla="*/ 0 h 6857997"/>
              <a:gd name="connsiteX198" fmla="*/ 12191997 w 12191997"/>
              <a:gd name="connsiteY198" fmla="*/ 0 h 6857997"/>
              <a:gd name="connsiteX199" fmla="*/ 12191997 w 12191997"/>
              <a:gd name="connsiteY199" fmla="*/ 6857997 h 6857997"/>
              <a:gd name="connsiteX200" fmla="*/ 0 w 12191997"/>
              <a:gd name="connsiteY200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12191997" h="6857997">
                <a:moveTo>
                  <a:pt x="11207591" y="6424447"/>
                </a:moveTo>
                <a:lnTo>
                  <a:pt x="11193542" y="6463788"/>
                </a:lnTo>
                <a:lnTo>
                  <a:pt x="11263268" y="6463788"/>
                </a:lnTo>
                <a:lnTo>
                  <a:pt x="11249527" y="6424447"/>
                </a:lnTo>
                <a:close/>
                <a:moveTo>
                  <a:pt x="10418711" y="6380839"/>
                </a:moveTo>
                <a:lnTo>
                  <a:pt x="10418711" y="6419065"/>
                </a:lnTo>
                <a:lnTo>
                  <a:pt x="10473773" y="6419065"/>
                </a:lnTo>
                <a:lnTo>
                  <a:pt x="10473773" y="6380839"/>
                </a:lnTo>
                <a:close/>
                <a:moveTo>
                  <a:pt x="10227925" y="6380839"/>
                </a:moveTo>
                <a:lnTo>
                  <a:pt x="10227925" y="6418278"/>
                </a:lnTo>
                <a:lnTo>
                  <a:pt x="10328036" y="6418278"/>
                </a:lnTo>
                <a:cubicBezTo>
                  <a:pt x="10329689" y="6405841"/>
                  <a:pt x="10329528" y="6393230"/>
                  <a:pt x="10327556" y="6380839"/>
                </a:cubicBezTo>
                <a:close/>
                <a:moveTo>
                  <a:pt x="10009655" y="6380839"/>
                </a:moveTo>
                <a:lnTo>
                  <a:pt x="10009655" y="6418278"/>
                </a:lnTo>
                <a:lnTo>
                  <a:pt x="10109767" y="6418278"/>
                </a:lnTo>
                <a:cubicBezTo>
                  <a:pt x="10111400" y="6405838"/>
                  <a:pt x="10111220" y="6393227"/>
                  <a:pt x="10109228" y="6380839"/>
                </a:cubicBezTo>
                <a:close/>
                <a:moveTo>
                  <a:pt x="11620395" y="6378168"/>
                </a:moveTo>
                <a:lnTo>
                  <a:pt x="11620395" y="6416164"/>
                </a:lnTo>
                <a:lnTo>
                  <a:pt x="11679397" y="6416164"/>
                </a:lnTo>
                <a:lnTo>
                  <a:pt x="11679397" y="6378168"/>
                </a:lnTo>
                <a:close/>
                <a:moveTo>
                  <a:pt x="11430800" y="6378168"/>
                </a:moveTo>
                <a:lnTo>
                  <a:pt x="11430800" y="6415626"/>
                </a:lnTo>
                <a:lnTo>
                  <a:pt x="11531315" y="6415626"/>
                </a:lnTo>
                <a:cubicBezTo>
                  <a:pt x="11532622" y="6403136"/>
                  <a:pt x="11532142" y="6390522"/>
                  <a:pt x="11529893" y="6378168"/>
                </a:cubicBezTo>
                <a:close/>
                <a:moveTo>
                  <a:pt x="10965683" y="6378168"/>
                </a:moveTo>
                <a:lnTo>
                  <a:pt x="10965683" y="6416164"/>
                </a:lnTo>
                <a:lnTo>
                  <a:pt x="11020956" y="6416164"/>
                </a:lnTo>
                <a:lnTo>
                  <a:pt x="11020956" y="6378168"/>
                </a:lnTo>
                <a:close/>
                <a:moveTo>
                  <a:pt x="11724677" y="6321972"/>
                </a:moveTo>
                <a:lnTo>
                  <a:pt x="11724677" y="6490983"/>
                </a:lnTo>
                <a:lnTo>
                  <a:pt x="11767593" y="6490983"/>
                </a:lnTo>
                <a:lnTo>
                  <a:pt x="11767593" y="6390449"/>
                </a:lnTo>
                <a:close/>
                <a:moveTo>
                  <a:pt x="9614514" y="6309633"/>
                </a:moveTo>
                <a:lnTo>
                  <a:pt x="9614514" y="6478221"/>
                </a:lnTo>
                <a:lnTo>
                  <a:pt x="9655662" y="6445088"/>
                </a:lnTo>
                <a:lnTo>
                  <a:pt x="9655662" y="6410359"/>
                </a:lnTo>
                <a:lnTo>
                  <a:pt x="9655662" y="6374824"/>
                </a:lnTo>
                <a:lnTo>
                  <a:pt x="9655662" y="6344688"/>
                </a:lnTo>
                <a:close/>
                <a:moveTo>
                  <a:pt x="9620183" y="6297237"/>
                </a:moveTo>
                <a:lnTo>
                  <a:pt x="9662234" y="6333003"/>
                </a:lnTo>
                <a:lnTo>
                  <a:pt x="9676668" y="6333003"/>
                </a:lnTo>
                <a:cubicBezTo>
                  <a:pt x="9693600" y="6333003"/>
                  <a:pt x="9701114" y="6342613"/>
                  <a:pt x="9701114" y="6353779"/>
                </a:cubicBezTo>
                <a:cubicBezTo>
                  <a:pt x="9701114" y="6364945"/>
                  <a:pt x="9692235" y="6374862"/>
                  <a:pt x="9677206" y="6374862"/>
                </a:cubicBezTo>
                <a:lnTo>
                  <a:pt x="9668827" y="6374862"/>
                </a:lnTo>
                <a:lnTo>
                  <a:pt x="9668827" y="6410360"/>
                </a:lnTo>
                <a:lnTo>
                  <a:pt x="9683664" y="6410360"/>
                </a:lnTo>
                <a:cubicBezTo>
                  <a:pt x="9700615" y="6410360"/>
                  <a:pt x="9710455" y="6419642"/>
                  <a:pt x="9710455" y="6433038"/>
                </a:cubicBezTo>
                <a:cubicBezTo>
                  <a:pt x="9710455" y="6446972"/>
                  <a:pt x="9700346" y="6455735"/>
                  <a:pt x="9683664" y="6455735"/>
                </a:cubicBezTo>
                <a:lnTo>
                  <a:pt x="9662196" y="6455735"/>
                </a:lnTo>
                <a:lnTo>
                  <a:pt x="9618396" y="6490983"/>
                </a:lnTo>
                <a:lnTo>
                  <a:pt x="9692696" y="6490983"/>
                </a:lnTo>
                <a:cubicBezTo>
                  <a:pt x="9729309" y="6490983"/>
                  <a:pt x="9753371" y="6467747"/>
                  <a:pt x="9753371" y="6436055"/>
                </a:cubicBezTo>
                <a:cubicBezTo>
                  <a:pt x="9753826" y="6414620"/>
                  <a:pt x="9739320" y="6395751"/>
                  <a:pt x="9718488" y="6390679"/>
                </a:cubicBezTo>
                <a:cubicBezTo>
                  <a:pt x="9734325" y="6385490"/>
                  <a:pt x="9743473" y="6368251"/>
                  <a:pt x="9743473" y="6349128"/>
                </a:cubicBezTo>
                <a:cubicBezTo>
                  <a:pt x="9743473" y="6320415"/>
                  <a:pt x="9720237" y="6297237"/>
                  <a:pt x="9680050" y="6297237"/>
                </a:cubicBezTo>
                <a:close/>
                <a:moveTo>
                  <a:pt x="11724677" y="6297218"/>
                </a:moveTo>
                <a:lnTo>
                  <a:pt x="11767593" y="6365695"/>
                </a:lnTo>
                <a:lnTo>
                  <a:pt x="11846160" y="6490983"/>
                </a:lnTo>
                <a:lnTo>
                  <a:pt x="11891805" y="6490983"/>
                </a:lnTo>
                <a:lnTo>
                  <a:pt x="11891805" y="6297218"/>
                </a:lnTo>
                <a:lnTo>
                  <a:pt x="11848562" y="6297218"/>
                </a:lnTo>
                <a:lnTo>
                  <a:pt x="11848562" y="6413147"/>
                </a:lnTo>
                <a:lnTo>
                  <a:pt x="11777721" y="6297218"/>
                </a:lnTo>
                <a:close/>
                <a:moveTo>
                  <a:pt x="11564083" y="6297218"/>
                </a:moveTo>
                <a:lnTo>
                  <a:pt x="11564083" y="6490983"/>
                </a:lnTo>
                <a:lnTo>
                  <a:pt x="11687084" y="6490983"/>
                </a:lnTo>
                <a:lnTo>
                  <a:pt x="11687084" y="6449989"/>
                </a:lnTo>
                <a:lnTo>
                  <a:pt x="11607268" y="6449989"/>
                </a:lnTo>
                <a:lnTo>
                  <a:pt x="11607268" y="6337924"/>
                </a:lnTo>
                <a:lnTo>
                  <a:pt x="11687084" y="6337924"/>
                </a:lnTo>
                <a:lnTo>
                  <a:pt x="11687084" y="6297218"/>
                </a:lnTo>
                <a:close/>
                <a:moveTo>
                  <a:pt x="11219065" y="6297218"/>
                </a:moveTo>
                <a:lnTo>
                  <a:pt x="11286677" y="6490983"/>
                </a:lnTo>
                <a:lnTo>
                  <a:pt x="11333687" y="6490983"/>
                </a:lnTo>
                <a:lnTo>
                  <a:pt x="11261539" y="6297218"/>
                </a:lnTo>
                <a:close/>
                <a:moveTo>
                  <a:pt x="10909275" y="6297218"/>
                </a:moveTo>
                <a:lnTo>
                  <a:pt x="10909352" y="6490983"/>
                </a:lnTo>
                <a:lnTo>
                  <a:pt x="11032353" y="6490983"/>
                </a:lnTo>
                <a:lnTo>
                  <a:pt x="11032353" y="6449989"/>
                </a:lnTo>
                <a:lnTo>
                  <a:pt x="10952479" y="6449989"/>
                </a:lnTo>
                <a:lnTo>
                  <a:pt x="10952479" y="6337924"/>
                </a:lnTo>
                <a:lnTo>
                  <a:pt x="11032276" y="6337924"/>
                </a:lnTo>
                <a:lnTo>
                  <a:pt x="11032276" y="6297218"/>
                </a:lnTo>
                <a:close/>
                <a:moveTo>
                  <a:pt x="10792347" y="6297218"/>
                </a:moveTo>
                <a:lnTo>
                  <a:pt x="10792347" y="6333734"/>
                </a:lnTo>
                <a:lnTo>
                  <a:pt x="10808222" y="6333734"/>
                </a:lnTo>
                <a:cubicBezTo>
                  <a:pt x="10825980" y="6333734"/>
                  <a:pt x="10835551" y="6342555"/>
                  <a:pt x="10835551" y="6356797"/>
                </a:cubicBezTo>
                <a:cubicBezTo>
                  <a:pt x="10835551" y="6370250"/>
                  <a:pt x="10825941" y="6379859"/>
                  <a:pt x="10808222" y="6379859"/>
                </a:cubicBezTo>
                <a:lnTo>
                  <a:pt x="10792347" y="6379859"/>
                </a:lnTo>
                <a:lnTo>
                  <a:pt x="10792347" y="6416164"/>
                </a:lnTo>
                <a:lnTo>
                  <a:pt x="10798112" y="6416164"/>
                </a:lnTo>
                <a:cubicBezTo>
                  <a:pt x="10799900" y="6416164"/>
                  <a:pt x="10801726" y="6416164"/>
                  <a:pt x="10803571" y="6416049"/>
                </a:cubicBezTo>
                <a:lnTo>
                  <a:pt x="10841547" y="6491002"/>
                </a:lnTo>
                <a:lnTo>
                  <a:pt x="10889056" y="6491002"/>
                </a:lnTo>
                <a:lnTo>
                  <a:pt x="10845641" y="6408246"/>
                </a:lnTo>
                <a:cubicBezTo>
                  <a:pt x="10866407" y="6399558"/>
                  <a:pt x="10879747" y="6379052"/>
                  <a:pt x="10879274" y="6356547"/>
                </a:cubicBezTo>
                <a:cubicBezTo>
                  <a:pt x="10879274" y="6322875"/>
                  <a:pt x="10854674" y="6297218"/>
                  <a:pt x="10816409" y="6297218"/>
                </a:cubicBezTo>
                <a:close/>
                <a:moveTo>
                  <a:pt x="10736016" y="6297218"/>
                </a:moveTo>
                <a:lnTo>
                  <a:pt x="10736093" y="6490887"/>
                </a:lnTo>
                <a:lnTo>
                  <a:pt x="10779278" y="6490887"/>
                </a:lnTo>
                <a:lnTo>
                  <a:pt x="10779278" y="6297218"/>
                </a:lnTo>
                <a:close/>
                <a:moveTo>
                  <a:pt x="9875872" y="6297218"/>
                </a:moveTo>
                <a:lnTo>
                  <a:pt x="9843065" y="6363658"/>
                </a:lnTo>
                <a:lnTo>
                  <a:pt x="9863726" y="6406055"/>
                </a:lnTo>
                <a:lnTo>
                  <a:pt x="9923977" y="6297218"/>
                </a:lnTo>
                <a:close/>
                <a:moveTo>
                  <a:pt x="9745529" y="6297218"/>
                </a:moveTo>
                <a:lnTo>
                  <a:pt x="9812795" y="6420219"/>
                </a:lnTo>
                <a:lnTo>
                  <a:pt x="9812795" y="6491060"/>
                </a:lnTo>
                <a:lnTo>
                  <a:pt x="9855980" y="6491060"/>
                </a:lnTo>
                <a:lnTo>
                  <a:pt x="9855980" y="6420104"/>
                </a:lnTo>
                <a:lnTo>
                  <a:pt x="9835704" y="6378572"/>
                </a:lnTo>
                <a:lnTo>
                  <a:pt x="9835704" y="6378706"/>
                </a:lnTo>
                <a:lnTo>
                  <a:pt x="9796075" y="6297218"/>
                </a:lnTo>
                <a:close/>
                <a:moveTo>
                  <a:pt x="11045479" y="6297198"/>
                </a:moveTo>
                <a:lnTo>
                  <a:pt x="11045479" y="6337923"/>
                </a:lnTo>
                <a:lnTo>
                  <a:pt x="11084590" y="6337923"/>
                </a:lnTo>
                <a:lnTo>
                  <a:pt x="11084590" y="6490982"/>
                </a:lnTo>
                <a:lnTo>
                  <a:pt x="11127775" y="6490982"/>
                </a:lnTo>
                <a:lnTo>
                  <a:pt x="11127775" y="6337923"/>
                </a:lnTo>
                <a:lnTo>
                  <a:pt x="11177379" y="6337923"/>
                </a:lnTo>
                <a:lnTo>
                  <a:pt x="11177379" y="6297198"/>
                </a:lnTo>
                <a:close/>
                <a:moveTo>
                  <a:pt x="10362111" y="6296564"/>
                </a:moveTo>
                <a:lnTo>
                  <a:pt x="10362111" y="6490329"/>
                </a:lnTo>
                <a:lnTo>
                  <a:pt x="10405565" y="6490329"/>
                </a:lnTo>
                <a:lnTo>
                  <a:pt x="10405565" y="6337558"/>
                </a:lnTo>
                <a:lnTo>
                  <a:pt x="10486112" y="6337558"/>
                </a:lnTo>
                <a:lnTo>
                  <a:pt x="10486112" y="6296564"/>
                </a:lnTo>
                <a:close/>
                <a:moveTo>
                  <a:pt x="10596717" y="6293354"/>
                </a:moveTo>
                <a:cubicBezTo>
                  <a:pt x="10545230" y="6296641"/>
                  <a:pt x="10502967" y="6335424"/>
                  <a:pt x="10502967" y="6394234"/>
                </a:cubicBezTo>
                <a:cubicBezTo>
                  <a:pt x="10502967" y="6455447"/>
                  <a:pt x="10549092" y="6495076"/>
                  <a:pt x="10603809" y="6495076"/>
                </a:cubicBezTo>
                <a:cubicBezTo>
                  <a:pt x="10631772" y="6495076"/>
                  <a:pt x="10657622" y="6484602"/>
                  <a:pt x="10675995" y="6466113"/>
                </a:cubicBezTo>
                <a:lnTo>
                  <a:pt x="10644226" y="6435939"/>
                </a:lnTo>
                <a:cubicBezTo>
                  <a:pt x="10633531" y="6446667"/>
                  <a:pt x="10618955" y="6452620"/>
                  <a:pt x="10603809" y="6452449"/>
                </a:cubicBezTo>
                <a:cubicBezTo>
                  <a:pt x="10576768" y="6452449"/>
                  <a:pt x="10547786" y="6434402"/>
                  <a:pt x="10547786" y="6393965"/>
                </a:cubicBezTo>
                <a:cubicBezTo>
                  <a:pt x="10547786" y="6357027"/>
                  <a:pt x="10571925" y="6338557"/>
                  <a:pt x="10596717" y="6335636"/>
                </a:cubicBezTo>
                <a:close/>
                <a:moveTo>
                  <a:pt x="10609863" y="6293297"/>
                </a:moveTo>
                <a:lnTo>
                  <a:pt x="10609863" y="6335578"/>
                </a:lnTo>
                <a:cubicBezTo>
                  <a:pt x="10634847" y="6338134"/>
                  <a:pt x="10659582" y="6356604"/>
                  <a:pt x="10659582" y="6394023"/>
                </a:cubicBezTo>
                <a:cubicBezTo>
                  <a:pt x="10659830" y="6404941"/>
                  <a:pt x="10657255" y="6415738"/>
                  <a:pt x="10652106" y="6425369"/>
                </a:cubicBezTo>
                <a:lnTo>
                  <a:pt x="10684644" y="6456235"/>
                </a:lnTo>
                <a:cubicBezTo>
                  <a:pt x="10696982" y="6439802"/>
                  <a:pt x="10704401" y="6418777"/>
                  <a:pt x="10704401" y="6394292"/>
                </a:cubicBezTo>
                <a:cubicBezTo>
                  <a:pt x="10704401" y="6335040"/>
                  <a:pt x="10661581" y="6296064"/>
                  <a:pt x="10609863" y="6293297"/>
                </a:cubicBezTo>
                <a:close/>
                <a:moveTo>
                  <a:pt x="11438315" y="6293105"/>
                </a:moveTo>
                <a:cubicBezTo>
                  <a:pt x="11383387" y="6293105"/>
                  <a:pt x="11338011" y="6334925"/>
                  <a:pt x="11338011" y="6394235"/>
                </a:cubicBezTo>
                <a:cubicBezTo>
                  <a:pt x="11338011" y="6453545"/>
                  <a:pt x="11382215" y="6495077"/>
                  <a:pt x="11439410" y="6495077"/>
                </a:cubicBezTo>
                <a:cubicBezTo>
                  <a:pt x="11480942" y="6495077"/>
                  <a:pt x="11514614" y="6472764"/>
                  <a:pt x="11527452" y="6434037"/>
                </a:cubicBezTo>
                <a:cubicBezTo>
                  <a:pt x="11528029" y="6432308"/>
                  <a:pt x="11528528" y="6430540"/>
                  <a:pt x="11528971" y="6428771"/>
                </a:cubicBezTo>
                <a:lnTo>
                  <a:pt x="11485670" y="6428771"/>
                </a:lnTo>
                <a:cubicBezTo>
                  <a:pt x="11478944" y="6444608"/>
                  <a:pt x="11462300" y="6454909"/>
                  <a:pt x="11439372" y="6454909"/>
                </a:cubicBezTo>
                <a:cubicBezTo>
                  <a:pt x="11407949" y="6454909"/>
                  <a:pt x="11382253" y="6433768"/>
                  <a:pt x="11382253" y="6394235"/>
                </a:cubicBezTo>
                <a:cubicBezTo>
                  <a:pt x="11382253" y="6351050"/>
                  <a:pt x="11411485" y="6333561"/>
                  <a:pt x="11438276" y="6333561"/>
                </a:cubicBezTo>
                <a:cubicBezTo>
                  <a:pt x="11462723" y="6333561"/>
                  <a:pt x="11475561" y="6345688"/>
                  <a:pt x="11481826" y="6356720"/>
                </a:cubicBezTo>
                <a:lnTo>
                  <a:pt x="11522878" y="6340422"/>
                </a:lnTo>
                <a:cubicBezTo>
                  <a:pt x="11510713" y="6316629"/>
                  <a:pt x="11484094" y="6293105"/>
                  <a:pt x="11438315" y="6293105"/>
                </a:cubicBezTo>
                <a:close/>
                <a:moveTo>
                  <a:pt x="10235536" y="6293105"/>
                </a:moveTo>
                <a:cubicBezTo>
                  <a:pt x="10180589" y="6293105"/>
                  <a:pt x="10135232" y="6334925"/>
                  <a:pt x="10135232" y="6394235"/>
                </a:cubicBezTo>
                <a:cubicBezTo>
                  <a:pt x="10135232" y="6453545"/>
                  <a:pt x="10179436" y="6495077"/>
                  <a:pt x="10236631" y="6495077"/>
                </a:cubicBezTo>
                <a:cubicBezTo>
                  <a:pt x="10278740" y="6495077"/>
                  <a:pt x="10312584" y="6471783"/>
                  <a:pt x="10324673" y="6434037"/>
                </a:cubicBezTo>
                <a:cubicBezTo>
                  <a:pt x="10324942" y="6433192"/>
                  <a:pt x="10325154" y="6432308"/>
                  <a:pt x="10325403" y="6431443"/>
                </a:cubicBezTo>
                <a:lnTo>
                  <a:pt x="10281604" y="6431443"/>
                </a:lnTo>
                <a:cubicBezTo>
                  <a:pt x="10273743" y="6446741"/>
                  <a:pt x="10256561" y="6454909"/>
                  <a:pt x="10236554" y="6454909"/>
                </a:cubicBezTo>
                <a:cubicBezTo>
                  <a:pt x="10205112" y="6454909"/>
                  <a:pt x="10179416" y="6433768"/>
                  <a:pt x="10179416" y="6394235"/>
                </a:cubicBezTo>
                <a:cubicBezTo>
                  <a:pt x="10179416" y="6351050"/>
                  <a:pt x="10208668" y="6333561"/>
                  <a:pt x="10235459" y="6333561"/>
                </a:cubicBezTo>
                <a:cubicBezTo>
                  <a:pt x="10260636" y="6333561"/>
                  <a:pt x="10273551" y="6346438"/>
                  <a:pt x="10279662" y="6357738"/>
                </a:cubicBezTo>
                <a:lnTo>
                  <a:pt x="10320637" y="6341460"/>
                </a:lnTo>
                <a:cubicBezTo>
                  <a:pt x="10308721" y="6317321"/>
                  <a:pt x="10282007" y="6293105"/>
                  <a:pt x="10235536" y="6293105"/>
                </a:cubicBezTo>
                <a:close/>
                <a:moveTo>
                  <a:pt x="10017170" y="6293105"/>
                </a:moveTo>
                <a:cubicBezTo>
                  <a:pt x="9962242" y="6293105"/>
                  <a:pt x="9916866" y="6334925"/>
                  <a:pt x="9916866" y="6394235"/>
                </a:cubicBezTo>
                <a:cubicBezTo>
                  <a:pt x="9916866" y="6453545"/>
                  <a:pt x="9961070" y="6495077"/>
                  <a:pt x="10018265" y="6495077"/>
                </a:cubicBezTo>
                <a:cubicBezTo>
                  <a:pt x="10060393" y="6495077"/>
                  <a:pt x="10094238" y="6471783"/>
                  <a:pt x="10106326" y="6434037"/>
                </a:cubicBezTo>
                <a:cubicBezTo>
                  <a:pt x="10106595" y="6433192"/>
                  <a:pt x="10106807" y="6432308"/>
                  <a:pt x="10107057" y="6431443"/>
                </a:cubicBezTo>
                <a:lnTo>
                  <a:pt x="10063276" y="6431443"/>
                </a:lnTo>
                <a:cubicBezTo>
                  <a:pt x="10055415" y="6446741"/>
                  <a:pt x="10038234" y="6454909"/>
                  <a:pt x="10018208" y="6454909"/>
                </a:cubicBezTo>
                <a:cubicBezTo>
                  <a:pt x="9986785" y="6454909"/>
                  <a:pt x="9961089" y="6433768"/>
                  <a:pt x="9961089" y="6394235"/>
                </a:cubicBezTo>
                <a:cubicBezTo>
                  <a:pt x="9961089" y="6351050"/>
                  <a:pt x="9990340" y="6333561"/>
                  <a:pt x="10017112" y="6333561"/>
                </a:cubicBezTo>
                <a:cubicBezTo>
                  <a:pt x="10042308" y="6333561"/>
                  <a:pt x="10055223" y="6346438"/>
                  <a:pt x="10061316" y="6357738"/>
                </a:cubicBezTo>
                <a:lnTo>
                  <a:pt x="10102290" y="6341460"/>
                </a:lnTo>
                <a:cubicBezTo>
                  <a:pt x="10090375" y="6317321"/>
                  <a:pt x="10063660" y="6293105"/>
                  <a:pt x="10017170" y="6293105"/>
                </a:cubicBezTo>
                <a:close/>
                <a:moveTo>
                  <a:pt x="10646340" y="6245768"/>
                </a:moveTo>
                <a:cubicBezTo>
                  <a:pt x="10634665" y="6245655"/>
                  <a:pt x="10625109" y="6255028"/>
                  <a:pt x="10624996" y="6266703"/>
                </a:cubicBezTo>
                <a:cubicBezTo>
                  <a:pt x="10624992" y="6267015"/>
                  <a:pt x="10624996" y="6267327"/>
                  <a:pt x="10625007" y="6267639"/>
                </a:cubicBezTo>
                <a:cubicBezTo>
                  <a:pt x="10624767" y="6279026"/>
                  <a:pt x="10633802" y="6288452"/>
                  <a:pt x="10645189" y="6288692"/>
                </a:cubicBezTo>
                <a:cubicBezTo>
                  <a:pt x="10645573" y="6288700"/>
                  <a:pt x="10645956" y="6288697"/>
                  <a:pt x="10646340" y="6288684"/>
                </a:cubicBezTo>
                <a:lnTo>
                  <a:pt x="10646379" y="6288684"/>
                </a:lnTo>
                <a:cubicBezTo>
                  <a:pt x="10658660" y="6288684"/>
                  <a:pt x="10668231" y="6279670"/>
                  <a:pt x="10668231" y="6267639"/>
                </a:cubicBezTo>
                <a:cubicBezTo>
                  <a:pt x="10668390" y="6255721"/>
                  <a:pt x="10658860" y="6245928"/>
                  <a:pt x="10646940" y="6245768"/>
                </a:cubicBezTo>
                <a:cubicBezTo>
                  <a:pt x="10646740" y="6245765"/>
                  <a:pt x="10646540" y="6245765"/>
                  <a:pt x="10646340" y="6245768"/>
                </a:cubicBezTo>
                <a:close/>
                <a:moveTo>
                  <a:pt x="10561027" y="6245768"/>
                </a:moveTo>
                <a:cubicBezTo>
                  <a:pt x="10549352" y="6245666"/>
                  <a:pt x="10539804" y="6255047"/>
                  <a:pt x="10539702" y="6266723"/>
                </a:cubicBezTo>
                <a:cubicBezTo>
                  <a:pt x="10539698" y="6267028"/>
                  <a:pt x="10539702" y="6267334"/>
                  <a:pt x="10539714" y="6267639"/>
                </a:cubicBezTo>
                <a:cubicBezTo>
                  <a:pt x="10539462" y="6279015"/>
                  <a:pt x="10548481" y="6288441"/>
                  <a:pt x="10559857" y="6288692"/>
                </a:cubicBezTo>
                <a:cubicBezTo>
                  <a:pt x="10560247" y="6288700"/>
                  <a:pt x="10560637" y="6288698"/>
                  <a:pt x="10561027" y="6288684"/>
                </a:cubicBezTo>
                <a:lnTo>
                  <a:pt x="10561066" y="6288684"/>
                </a:lnTo>
                <a:cubicBezTo>
                  <a:pt x="10572663" y="6289013"/>
                  <a:pt x="10582330" y="6279879"/>
                  <a:pt x="10582660" y="6268282"/>
                </a:cubicBezTo>
                <a:cubicBezTo>
                  <a:pt x="10582666" y="6268068"/>
                  <a:pt x="10582668" y="6267854"/>
                  <a:pt x="10582668" y="6267639"/>
                </a:cubicBezTo>
                <a:cubicBezTo>
                  <a:pt x="10582849" y="6255742"/>
                  <a:pt x="10573351" y="6245951"/>
                  <a:pt x="10561452" y="6245770"/>
                </a:cubicBezTo>
                <a:cubicBezTo>
                  <a:pt x="10561312" y="6245768"/>
                  <a:pt x="10561170" y="6245768"/>
                  <a:pt x="10561027" y="6245768"/>
                </a:cubicBezTo>
                <a:close/>
                <a:moveTo>
                  <a:pt x="0" y="0"/>
                </a:moveTo>
                <a:lnTo>
                  <a:pt x="12191997" y="0"/>
                </a:lnTo>
                <a:lnTo>
                  <a:pt x="12191997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0" tIns="720000" r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och välj bild.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05019B8-C206-6FE2-0944-179F6A946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692149"/>
            <a:ext cx="10728325" cy="97313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678188288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el bild med rubrik och lite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27CAFBD7-B85F-4AF1-B9E6-63F709F1E90B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74" name="Platshållare för bild 73">
            <a:extLst>
              <a:ext uri="{FF2B5EF4-FFF2-40B4-BE49-F238E27FC236}">
                <a16:creationId xmlns:a16="http://schemas.microsoft.com/office/drawing/2014/main" id="{9419BB54-6302-4591-83A1-23150EE2E7A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" y="0"/>
            <a:ext cx="12191997" cy="6857997"/>
          </a:xfrm>
          <a:custGeom>
            <a:avLst/>
            <a:gdLst>
              <a:gd name="connsiteX0" fmla="*/ 11207591 w 12191997"/>
              <a:gd name="connsiteY0" fmla="*/ 6424447 h 6857997"/>
              <a:gd name="connsiteX1" fmla="*/ 11193542 w 12191997"/>
              <a:gd name="connsiteY1" fmla="*/ 6463788 h 6857997"/>
              <a:gd name="connsiteX2" fmla="*/ 11263268 w 12191997"/>
              <a:gd name="connsiteY2" fmla="*/ 6463788 h 6857997"/>
              <a:gd name="connsiteX3" fmla="*/ 11249527 w 12191997"/>
              <a:gd name="connsiteY3" fmla="*/ 6424447 h 6857997"/>
              <a:gd name="connsiteX4" fmla="*/ 10418711 w 12191997"/>
              <a:gd name="connsiteY4" fmla="*/ 6380839 h 6857997"/>
              <a:gd name="connsiteX5" fmla="*/ 10418711 w 12191997"/>
              <a:gd name="connsiteY5" fmla="*/ 6419065 h 6857997"/>
              <a:gd name="connsiteX6" fmla="*/ 10473773 w 12191997"/>
              <a:gd name="connsiteY6" fmla="*/ 6419065 h 6857997"/>
              <a:gd name="connsiteX7" fmla="*/ 10473773 w 12191997"/>
              <a:gd name="connsiteY7" fmla="*/ 6380839 h 6857997"/>
              <a:gd name="connsiteX8" fmla="*/ 10227925 w 12191997"/>
              <a:gd name="connsiteY8" fmla="*/ 6380839 h 6857997"/>
              <a:gd name="connsiteX9" fmla="*/ 10227925 w 12191997"/>
              <a:gd name="connsiteY9" fmla="*/ 6418278 h 6857997"/>
              <a:gd name="connsiteX10" fmla="*/ 10328036 w 12191997"/>
              <a:gd name="connsiteY10" fmla="*/ 6418278 h 6857997"/>
              <a:gd name="connsiteX11" fmla="*/ 10327556 w 12191997"/>
              <a:gd name="connsiteY11" fmla="*/ 6380839 h 6857997"/>
              <a:gd name="connsiteX12" fmla="*/ 10009655 w 12191997"/>
              <a:gd name="connsiteY12" fmla="*/ 6380839 h 6857997"/>
              <a:gd name="connsiteX13" fmla="*/ 10009655 w 12191997"/>
              <a:gd name="connsiteY13" fmla="*/ 6418278 h 6857997"/>
              <a:gd name="connsiteX14" fmla="*/ 10109767 w 12191997"/>
              <a:gd name="connsiteY14" fmla="*/ 6418278 h 6857997"/>
              <a:gd name="connsiteX15" fmla="*/ 10109228 w 12191997"/>
              <a:gd name="connsiteY15" fmla="*/ 6380839 h 6857997"/>
              <a:gd name="connsiteX16" fmla="*/ 11620395 w 12191997"/>
              <a:gd name="connsiteY16" fmla="*/ 6378168 h 6857997"/>
              <a:gd name="connsiteX17" fmla="*/ 11620395 w 12191997"/>
              <a:gd name="connsiteY17" fmla="*/ 6416164 h 6857997"/>
              <a:gd name="connsiteX18" fmla="*/ 11679397 w 12191997"/>
              <a:gd name="connsiteY18" fmla="*/ 6416164 h 6857997"/>
              <a:gd name="connsiteX19" fmla="*/ 11679397 w 12191997"/>
              <a:gd name="connsiteY19" fmla="*/ 6378168 h 6857997"/>
              <a:gd name="connsiteX20" fmla="*/ 11430800 w 12191997"/>
              <a:gd name="connsiteY20" fmla="*/ 6378168 h 6857997"/>
              <a:gd name="connsiteX21" fmla="*/ 11430800 w 12191997"/>
              <a:gd name="connsiteY21" fmla="*/ 6415626 h 6857997"/>
              <a:gd name="connsiteX22" fmla="*/ 11531315 w 12191997"/>
              <a:gd name="connsiteY22" fmla="*/ 6415626 h 6857997"/>
              <a:gd name="connsiteX23" fmla="*/ 11529893 w 12191997"/>
              <a:gd name="connsiteY23" fmla="*/ 6378168 h 6857997"/>
              <a:gd name="connsiteX24" fmla="*/ 10965683 w 12191997"/>
              <a:gd name="connsiteY24" fmla="*/ 6378168 h 6857997"/>
              <a:gd name="connsiteX25" fmla="*/ 10965683 w 12191997"/>
              <a:gd name="connsiteY25" fmla="*/ 6416164 h 6857997"/>
              <a:gd name="connsiteX26" fmla="*/ 11020956 w 12191997"/>
              <a:gd name="connsiteY26" fmla="*/ 6416164 h 6857997"/>
              <a:gd name="connsiteX27" fmla="*/ 11020956 w 12191997"/>
              <a:gd name="connsiteY27" fmla="*/ 6378168 h 6857997"/>
              <a:gd name="connsiteX28" fmla="*/ 11724677 w 12191997"/>
              <a:gd name="connsiteY28" fmla="*/ 6321972 h 6857997"/>
              <a:gd name="connsiteX29" fmla="*/ 11724677 w 12191997"/>
              <a:gd name="connsiteY29" fmla="*/ 6490983 h 6857997"/>
              <a:gd name="connsiteX30" fmla="*/ 11767593 w 12191997"/>
              <a:gd name="connsiteY30" fmla="*/ 6490983 h 6857997"/>
              <a:gd name="connsiteX31" fmla="*/ 11767593 w 12191997"/>
              <a:gd name="connsiteY31" fmla="*/ 6390449 h 6857997"/>
              <a:gd name="connsiteX32" fmla="*/ 9614514 w 12191997"/>
              <a:gd name="connsiteY32" fmla="*/ 6309633 h 6857997"/>
              <a:gd name="connsiteX33" fmla="*/ 9614514 w 12191997"/>
              <a:gd name="connsiteY33" fmla="*/ 6478221 h 6857997"/>
              <a:gd name="connsiteX34" fmla="*/ 9655662 w 12191997"/>
              <a:gd name="connsiteY34" fmla="*/ 6445088 h 6857997"/>
              <a:gd name="connsiteX35" fmla="*/ 9655662 w 12191997"/>
              <a:gd name="connsiteY35" fmla="*/ 6410359 h 6857997"/>
              <a:gd name="connsiteX36" fmla="*/ 9655662 w 12191997"/>
              <a:gd name="connsiteY36" fmla="*/ 6374824 h 6857997"/>
              <a:gd name="connsiteX37" fmla="*/ 9655662 w 12191997"/>
              <a:gd name="connsiteY37" fmla="*/ 6344688 h 6857997"/>
              <a:gd name="connsiteX38" fmla="*/ 9620183 w 12191997"/>
              <a:gd name="connsiteY38" fmla="*/ 6297237 h 6857997"/>
              <a:gd name="connsiteX39" fmla="*/ 9662234 w 12191997"/>
              <a:gd name="connsiteY39" fmla="*/ 6333003 h 6857997"/>
              <a:gd name="connsiteX40" fmla="*/ 9676668 w 12191997"/>
              <a:gd name="connsiteY40" fmla="*/ 6333003 h 6857997"/>
              <a:gd name="connsiteX41" fmla="*/ 9701114 w 12191997"/>
              <a:gd name="connsiteY41" fmla="*/ 6353779 h 6857997"/>
              <a:gd name="connsiteX42" fmla="*/ 9677206 w 12191997"/>
              <a:gd name="connsiteY42" fmla="*/ 6374862 h 6857997"/>
              <a:gd name="connsiteX43" fmla="*/ 9668827 w 12191997"/>
              <a:gd name="connsiteY43" fmla="*/ 6374862 h 6857997"/>
              <a:gd name="connsiteX44" fmla="*/ 9668827 w 12191997"/>
              <a:gd name="connsiteY44" fmla="*/ 6410360 h 6857997"/>
              <a:gd name="connsiteX45" fmla="*/ 9683664 w 12191997"/>
              <a:gd name="connsiteY45" fmla="*/ 6410360 h 6857997"/>
              <a:gd name="connsiteX46" fmla="*/ 9710455 w 12191997"/>
              <a:gd name="connsiteY46" fmla="*/ 6433038 h 6857997"/>
              <a:gd name="connsiteX47" fmla="*/ 9683664 w 12191997"/>
              <a:gd name="connsiteY47" fmla="*/ 6455735 h 6857997"/>
              <a:gd name="connsiteX48" fmla="*/ 9662196 w 12191997"/>
              <a:gd name="connsiteY48" fmla="*/ 6455735 h 6857997"/>
              <a:gd name="connsiteX49" fmla="*/ 9618396 w 12191997"/>
              <a:gd name="connsiteY49" fmla="*/ 6490983 h 6857997"/>
              <a:gd name="connsiteX50" fmla="*/ 9692696 w 12191997"/>
              <a:gd name="connsiteY50" fmla="*/ 6490983 h 6857997"/>
              <a:gd name="connsiteX51" fmla="*/ 9753371 w 12191997"/>
              <a:gd name="connsiteY51" fmla="*/ 6436055 h 6857997"/>
              <a:gd name="connsiteX52" fmla="*/ 9718488 w 12191997"/>
              <a:gd name="connsiteY52" fmla="*/ 6390679 h 6857997"/>
              <a:gd name="connsiteX53" fmla="*/ 9743473 w 12191997"/>
              <a:gd name="connsiteY53" fmla="*/ 6349128 h 6857997"/>
              <a:gd name="connsiteX54" fmla="*/ 9680050 w 12191997"/>
              <a:gd name="connsiteY54" fmla="*/ 6297237 h 6857997"/>
              <a:gd name="connsiteX55" fmla="*/ 11724677 w 12191997"/>
              <a:gd name="connsiteY55" fmla="*/ 6297218 h 6857997"/>
              <a:gd name="connsiteX56" fmla="*/ 11767593 w 12191997"/>
              <a:gd name="connsiteY56" fmla="*/ 6365695 h 6857997"/>
              <a:gd name="connsiteX57" fmla="*/ 11846160 w 12191997"/>
              <a:gd name="connsiteY57" fmla="*/ 6490983 h 6857997"/>
              <a:gd name="connsiteX58" fmla="*/ 11891805 w 12191997"/>
              <a:gd name="connsiteY58" fmla="*/ 6490983 h 6857997"/>
              <a:gd name="connsiteX59" fmla="*/ 11891805 w 12191997"/>
              <a:gd name="connsiteY59" fmla="*/ 6297218 h 6857997"/>
              <a:gd name="connsiteX60" fmla="*/ 11848562 w 12191997"/>
              <a:gd name="connsiteY60" fmla="*/ 6297218 h 6857997"/>
              <a:gd name="connsiteX61" fmla="*/ 11848562 w 12191997"/>
              <a:gd name="connsiteY61" fmla="*/ 6413147 h 6857997"/>
              <a:gd name="connsiteX62" fmla="*/ 11777721 w 12191997"/>
              <a:gd name="connsiteY62" fmla="*/ 6297218 h 6857997"/>
              <a:gd name="connsiteX63" fmla="*/ 11564083 w 12191997"/>
              <a:gd name="connsiteY63" fmla="*/ 6297218 h 6857997"/>
              <a:gd name="connsiteX64" fmla="*/ 11564083 w 12191997"/>
              <a:gd name="connsiteY64" fmla="*/ 6490983 h 6857997"/>
              <a:gd name="connsiteX65" fmla="*/ 11687084 w 12191997"/>
              <a:gd name="connsiteY65" fmla="*/ 6490983 h 6857997"/>
              <a:gd name="connsiteX66" fmla="*/ 11687084 w 12191997"/>
              <a:gd name="connsiteY66" fmla="*/ 6449989 h 6857997"/>
              <a:gd name="connsiteX67" fmla="*/ 11607268 w 12191997"/>
              <a:gd name="connsiteY67" fmla="*/ 6449989 h 6857997"/>
              <a:gd name="connsiteX68" fmla="*/ 11607268 w 12191997"/>
              <a:gd name="connsiteY68" fmla="*/ 6337924 h 6857997"/>
              <a:gd name="connsiteX69" fmla="*/ 11687084 w 12191997"/>
              <a:gd name="connsiteY69" fmla="*/ 6337924 h 6857997"/>
              <a:gd name="connsiteX70" fmla="*/ 11687084 w 12191997"/>
              <a:gd name="connsiteY70" fmla="*/ 6297218 h 6857997"/>
              <a:gd name="connsiteX71" fmla="*/ 11219065 w 12191997"/>
              <a:gd name="connsiteY71" fmla="*/ 6297218 h 6857997"/>
              <a:gd name="connsiteX72" fmla="*/ 11286677 w 12191997"/>
              <a:gd name="connsiteY72" fmla="*/ 6490983 h 6857997"/>
              <a:gd name="connsiteX73" fmla="*/ 11333687 w 12191997"/>
              <a:gd name="connsiteY73" fmla="*/ 6490983 h 6857997"/>
              <a:gd name="connsiteX74" fmla="*/ 11261539 w 12191997"/>
              <a:gd name="connsiteY74" fmla="*/ 6297218 h 6857997"/>
              <a:gd name="connsiteX75" fmla="*/ 10909275 w 12191997"/>
              <a:gd name="connsiteY75" fmla="*/ 6297218 h 6857997"/>
              <a:gd name="connsiteX76" fmla="*/ 10909352 w 12191997"/>
              <a:gd name="connsiteY76" fmla="*/ 6490983 h 6857997"/>
              <a:gd name="connsiteX77" fmla="*/ 11032353 w 12191997"/>
              <a:gd name="connsiteY77" fmla="*/ 6490983 h 6857997"/>
              <a:gd name="connsiteX78" fmla="*/ 11032353 w 12191997"/>
              <a:gd name="connsiteY78" fmla="*/ 6449989 h 6857997"/>
              <a:gd name="connsiteX79" fmla="*/ 10952479 w 12191997"/>
              <a:gd name="connsiteY79" fmla="*/ 6449989 h 6857997"/>
              <a:gd name="connsiteX80" fmla="*/ 10952479 w 12191997"/>
              <a:gd name="connsiteY80" fmla="*/ 6337924 h 6857997"/>
              <a:gd name="connsiteX81" fmla="*/ 11032276 w 12191997"/>
              <a:gd name="connsiteY81" fmla="*/ 6337924 h 6857997"/>
              <a:gd name="connsiteX82" fmla="*/ 11032276 w 12191997"/>
              <a:gd name="connsiteY82" fmla="*/ 6297218 h 6857997"/>
              <a:gd name="connsiteX83" fmla="*/ 10792347 w 12191997"/>
              <a:gd name="connsiteY83" fmla="*/ 6297218 h 6857997"/>
              <a:gd name="connsiteX84" fmla="*/ 10792347 w 12191997"/>
              <a:gd name="connsiteY84" fmla="*/ 6333734 h 6857997"/>
              <a:gd name="connsiteX85" fmla="*/ 10808222 w 12191997"/>
              <a:gd name="connsiteY85" fmla="*/ 6333734 h 6857997"/>
              <a:gd name="connsiteX86" fmla="*/ 10835551 w 12191997"/>
              <a:gd name="connsiteY86" fmla="*/ 6356797 h 6857997"/>
              <a:gd name="connsiteX87" fmla="*/ 10808222 w 12191997"/>
              <a:gd name="connsiteY87" fmla="*/ 6379859 h 6857997"/>
              <a:gd name="connsiteX88" fmla="*/ 10792347 w 12191997"/>
              <a:gd name="connsiteY88" fmla="*/ 6379859 h 6857997"/>
              <a:gd name="connsiteX89" fmla="*/ 10792347 w 12191997"/>
              <a:gd name="connsiteY89" fmla="*/ 6416164 h 6857997"/>
              <a:gd name="connsiteX90" fmla="*/ 10798112 w 12191997"/>
              <a:gd name="connsiteY90" fmla="*/ 6416164 h 6857997"/>
              <a:gd name="connsiteX91" fmla="*/ 10803571 w 12191997"/>
              <a:gd name="connsiteY91" fmla="*/ 6416049 h 6857997"/>
              <a:gd name="connsiteX92" fmla="*/ 10841547 w 12191997"/>
              <a:gd name="connsiteY92" fmla="*/ 6491002 h 6857997"/>
              <a:gd name="connsiteX93" fmla="*/ 10889056 w 12191997"/>
              <a:gd name="connsiteY93" fmla="*/ 6491002 h 6857997"/>
              <a:gd name="connsiteX94" fmla="*/ 10845641 w 12191997"/>
              <a:gd name="connsiteY94" fmla="*/ 6408246 h 6857997"/>
              <a:gd name="connsiteX95" fmla="*/ 10879274 w 12191997"/>
              <a:gd name="connsiteY95" fmla="*/ 6356547 h 6857997"/>
              <a:gd name="connsiteX96" fmla="*/ 10816409 w 12191997"/>
              <a:gd name="connsiteY96" fmla="*/ 6297218 h 6857997"/>
              <a:gd name="connsiteX97" fmla="*/ 10736016 w 12191997"/>
              <a:gd name="connsiteY97" fmla="*/ 6297218 h 6857997"/>
              <a:gd name="connsiteX98" fmla="*/ 10736093 w 12191997"/>
              <a:gd name="connsiteY98" fmla="*/ 6490887 h 6857997"/>
              <a:gd name="connsiteX99" fmla="*/ 10779278 w 12191997"/>
              <a:gd name="connsiteY99" fmla="*/ 6490887 h 6857997"/>
              <a:gd name="connsiteX100" fmla="*/ 10779278 w 12191997"/>
              <a:gd name="connsiteY100" fmla="*/ 6297218 h 6857997"/>
              <a:gd name="connsiteX101" fmla="*/ 9875872 w 12191997"/>
              <a:gd name="connsiteY101" fmla="*/ 6297218 h 6857997"/>
              <a:gd name="connsiteX102" fmla="*/ 9843065 w 12191997"/>
              <a:gd name="connsiteY102" fmla="*/ 6363658 h 6857997"/>
              <a:gd name="connsiteX103" fmla="*/ 9863726 w 12191997"/>
              <a:gd name="connsiteY103" fmla="*/ 6406055 h 6857997"/>
              <a:gd name="connsiteX104" fmla="*/ 9923977 w 12191997"/>
              <a:gd name="connsiteY104" fmla="*/ 6297218 h 6857997"/>
              <a:gd name="connsiteX105" fmla="*/ 9745529 w 12191997"/>
              <a:gd name="connsiteY105" fmla="*/ 6297218 h 6857997"/>
              <a:gd name="connsiteX106" fmla="*/ 9812795 w 12191997"/>
              <a:gd name="connsiteY106" fmla="*/ 6420219 h 6857997"/>
              <a:gd name="connsiteX107" fmla="*/ 9812795 w 12191997"/>
              <a:gd name="connsiteY107" fmla="*/ 6491060 h 6857997"/>
              <a:gd name="connsiteX108" fmla="*/ 9855980 w 12191997"/>
              <a:gd name="connsiteY108" fmla="*/ 6491060 h 6857997"/>
              <a:gd name="connsiteX109" fmla="*/ 9855980 w 12191997"/>
              <a:gd name="connsiteY109" fmla="*/ 6420104 h 6857997"/>
              <a:gd name="connsiteX110" fmla="*/ 9835704 w 12191997"/>
              <a:gd name="connsiteY110" fmla="*/ 6378572 h 6857997"/>
              <a:gd name="connsiteX111" fmla="*/ 9835704 w 12191997"/>
              <a:gd name="connsiteY111" fmla="*/ 6378706 h 6857997"/>
              <a:gd name="connsiteX112" fmla="*/ 9796075 w 12191997"/>
              <a:gd name="connsiteY112" fmla="*/ 6297218 h 6857997"/>
              <a:gd name="connsiteX113" fmla="*/ 11045479 w 12191997"/>
              <a:gd name="connsiteY113" fmla="*/ 6297198 h 6857997"/>
              <a:gd name="connsiteX114" fmla="*/ 11045479 w 12191997"/>
              <a:gd name="connsiteY114" fmla="*/ 6337923 h 6857997"/>
              <a:gd name="connsiteX115" fmla="*/ 11084590 w 12191997"/>
              <a:gd name="connsiteY115" fmla="*/ 6337923 h 6857997"/>
              <a:gd name="connsiteX116" fmla="*/ 11084590 w 12191997"/>
              <a:gd name="connsiteY116" fmla="*/ 6490982 h 6857997"/>
              <a:gd name="connsiteX117" fmla="*/ 11127775 w 12191997"/>
              <a:gd name="connsiteY117" fmla="*/ 6490982 h 6857997"/>
              <a:gd name="connsiteX118" fmla="*/ 11127775 w 12191997"/>
              <a:gd name="connsiteY118" fmla="*/ 6337923 h 6857997"/>
              <a:gd name="connsiteX119" fmla="*/ 11177379 w 12191997"/>
              <a:gd name="connsiteY119" fmla="*/ 6337923 h 6857997"/>
              <a:gd name="connsiteX120" fmla="*/ 11177379 w 12191997"/>
              <a:gd name="connsiteY120" fmla="*/ 6297198 h 6857997"/>
              <a:gd name="connsiteX121" fmla="*/ 10362111 w 12191997"/>
              <a:gd name="connsiteY121" fmla="*/ 6296564 h 6857997"/>
              <a:gd name="connsiteX122" fmla="*/ 10362111 w 12191997"/>
              <a:gd name="connsiteY122" fmla="*/ 6490329 h 6857997"/>
              <a:gd name="connsiteX123" fmla="*/ 10405565 w 12191997"/>
              <a:gd name="connsiteY123" fmla="*/ 6490329 h 6857997"/>
              <a:gd name="connsiteX124" fmla="*/ 10405565 w 12191997"/>
              <a:gd name="connsiteY124" fmla="*/ 6337558 h 6857997"/>
              <a:gd name="connsiteX125" fmla="*/ 10486112 w 12191997"/>
              <a:gd name="connsiteY125" fmla="*/ 6337558 h 6857997"/>
              <a:gd name="connsiteX126" fmla="*/ 10486112 w 12191997"/>
              <a:gd name="connsiteY126" fmla="*/ 6296564 h 6857997"/>
              <a:gd name="connsiteX127" fmla="*/ 10596717 w 12191997"/>
              <a:gd name="connsiteY127" fmla="*/ 6293354 h 6857997"/>
              <a:gd name="connsiteX128" fmla="*/ 10502967 w 12191997"/>
              <a:gd name="connsiteY128" fmla="*/ 6394234 h 6857997"/>
              <a:gd name="connsiteX129" fmla="*/ 10603809 w 12191997"/>
              <a:gd name="connsiteY129" fmla="*/ 6495076 h 6857997"/>
              <a:gd name="connsiteX130" fmla="*/ 10675995 w 12191997"/>
              <a:gd name="connsiteY130" fmla="*/ 6466113 h 6857997"/>
              <a:gd name="connsiteX131" fmla="*/ 10644226 w 12191997"/>
              <a:gd name="connsiteY131" fmla="*/ 6435939 h 6857997"/>
              <a:gd name="connsiteX132" fmla="*/ 10603809 w 12191997"/>
              <a:gd name="connsiteY132" fmla="*/ 6452449 h 6857997"/>
              <a:gd name="connsiteX133" fmla="*/ 10547786 w 12191997"/>
              <a:gd name="connsiteY133" fmla="*/ 6393965 h 6857997"/>
              <a:gd name="connsiteX134" fmla="*/ 10596717 w 12191997"/>
              <a:gd name="connsiteY134" fmla="*/ 6335636 h 6857997"/>
              <a:gd name="connsiteX135" fmla="*/ 10609863 w 12191997"/>
              <a:gd name="connsiteY135" fmla="*/ 6293297 h 6857997"/>
              <a:gd name="connsiteX136" fmla="*/ 10609863 w 12191997"/>
              <a:gd name="connsiteY136" fmla="*/ 6335578 h 6857997"/>
              <a:gd name="connsiteX137" fmla="*/ 10659582 w 12191997"/>
              <a:gd name="connsiteY137" fmla="*/ 6394023 h 6857997"/>
              <a:gd name="connsiteX138" fmla="*/ 10652106 w 12191997"/>
              <a:gd name="connsiteY138" fmla="*/ 6425369 h 6857997"/>
              <a:gd name="connsiteX139" fmla="*/ 10684644 w 12191997"/>
              <a:gd name="connsiteY139" fmla="*/ 6456235 h 6857997"/>
              <a:gd name="connsiteX140" fmla="*/ 10704401 w 12191997"/>
              <a:gd name="connsiteY140" fmla="*/ 6394292 h 6857997"/>
              <a:gd name="connsiteX141" fmla="*/ 10609863 w 12191997"/>
              <a:gd name="connsiteY141" fmla="*/ 6293297 h 6857997"/>
              <a:gd name="connsiteX142" fmla="*/ 11438315 w 12191997"/>
              <a:gd name="connsiteY142" fmla="*/ 6293105 h 6857997"/>
              <a:gd name="connsiteX143" fmla="*/ 11338011 w 12191997"/>
              <a:gd name="connsiteY143" fmla="*/ 6394235 h 6857997"/>
              <a:gd name="connsiteX144" fmla="*/ 11439410 w 12191997"/>
              <a:gd name="connsiteY144" fmla="*/ 6495077 h 6857997"/>
              <a:gd name="connsiteX145" fmla="*/ 11527452 w 12191997"/>
              <a:gd name="connsiteY145" fmla="*/ 6434037 h 6857997"/>
              <a:gd name="connsiteX146" fmla="*/ 11528971 w 12191997"/>
              <a:gd name="connsiteY146" fmla="*/ 6428771 h 6857997"/>
              <a:gd name="connsiteX147" fmla="*/ 11485670 w 12191997"/>
              <a:gd name="connsiteY147" fmla="*/ 6428771 h 6857997"/>
              <a:gd name="connsiteX148" fmla="*/ 11439372 w 12191997"/>
              <a:gd name="connsiteY148" fmla="*/ 6454909 h 6857997"/>
              <a:gd name="connsiteX149" fmla="*/ 11382253 w 12191997"/>
              <a:gd name="connsiteY149" fmla="*/ 6394235 h 6857997"/>
              <a:gd name="connsiteX150" fmla="*/ 11438276 w 12191997"/>
              <a:gd name="connsiteY150" fmla="*/ 6333561 h 6857997"/>
              <a:gd name="connsiteX151" fmla="*/ 11481826 w 12191997"/>
              <a:gd name="connsiteY151" fmla="*/ 6356720 h 6857997"/>
              <a:gd name="connsiteX152" fmla="*/ 11522878 w 12191997"/>
              <a:gd name="connsiteY152" fmla="*/ 6340422 h 6857997"/>
              <a:gd name="connsiteX153" fmla="*/ 11438315 w 12191997"/>
              <a:gd name="connsiteY153" fmla="*/ 6293105 h 6857997"/>
              <a:gd name="connsiteX154" fmla="*/ 10235536 w 12191997"/>
              <a:gd name="connsiteY154" fmla="*/ 6293105 h 6857997"/>
              <a:gd name="connsiteX155" fmla="*/ 10135232 w 12191997"/>
              <a:gd name="connsiteY155" fmla="*/ 6394235 h 6857997"/>
              <a:gd name="connsiteX156" fmla="*/ 10236631 w 12191997"/>
              <a:gd name="connsiteY156" fmla="*/ 6495077 h 6857997"/>
              <a:gd name="connsiteX157" fmla="*/ 10324673 w 12191997"/>
              <a:gd name="connsiteY157" fmla="*/ 6434037 h 6857997"/>
              <a:gd name="connsiteX158" fmla="*/ 10325403 w 12191997"/>
              <a:gd name="connsiteY158" fmla="*/ 6431443 h 6857997"/>
              <a:gd name="connsiteX159" fmla="*/ 10281604 w 12191997"/>
              <a:gd name="connsiteY159" fmla="*/ 6431443 h 6857997"/>
              <a:gd name="connsiteX160" fmla="*/ 10236554 w 12191997"/>
              <a:gd name="connsiteY160" fmla="*/ 6454909 h 6857997"/>
              <a:gd name="connsiteX161" fmla="*/ 10179416 w 12191997"/>
              <a:gd name="connsiteY161" fmla="*/ 6394235 h 6857997"/>
              <a:gd name="connsiteX162" fmla="*/ 10235459 w 12191997"/>
              <a:gd name="connsiteY162" fmla="*/ 6333561 h 6857997"/>
              <a:gd name="connsiteX163" fmla="*/ 10279662 w 12191997"/>
              <a:gd name="connsiteY163" fmla="*/ 6357738 h 6857997"/>
              <a:gd name="connsiteX164" fmla="*/ 10320637 w 12191997"/>
              <a:gd name="connsiteY164" fmla="*/ 6341460 h 6857997"/>
              <a:gd name="connsiteX165" fmla="*/ 10235536 w 12191997"/>
              <a:gd name="connsiteY165" fmla="*/ 6293105 h 6857997"/>
              <a:gd name="connsiteX166" fmla="*/ 10017170 w 12191997"/>
              <a:gd name="connsiteY166" fmla="*/ 6293105 h 6857997"/>
              <a:gd name="connsiteX167" fmla="*/ 9916866 w 12191997"/>
              <a:gd name="connsiteY167" fmla="*/ 6394235 h 6857997"/>
              <a:gd name="connsiteX168" fmla="*/ 10018265 w 12191997"/>
              <a:gd name="connsiteY168" fmla="*/ 6495077 h 6857997"/>
              <a:gd name="connsiteX169" fmla="*/ 10106326 w 12191997"/>
              <a:gd name="connsiteY169" fmla="*/ 6434037 h 6857997"/>
              <a:gd name="connsiteX170" fmla="*/ 10107057 w 12191997"/>
              <a:gd name="connsiteY170" fmla="*/ 6431443 h 6857997"/>
              <a:gd name="connsiteX171" fmla="*/ 10063276 w 12191997"/>
              <a:gd name="connsiteY171" fmla="*/ 6431443 h 6857997"/>
              <a:gd name="connsiteX172" fmla="*/ 10018208 w 12191997"/>
              <a:gd name="connsiteY172" fmla="*/ 6454909 h 6857997"/>
              <a:gd name="connsiteX173" fmla="*/ 9961089 w 12191997"/>
              <a:gd name="connsiteY173" fmla="*/ 6394235 h 6857997"/>
              <a:gd name="connsiteX174" fmla="*/ 10017112 w 12191997"/>
              <a:gd name="connsiteY174" fmla="*/ 6333561 h 6857997"/>
              <a:gd name="connsiteX175" fmla="*/ 10061316 w 12191997"/>
              <a:gd name="connsiteY175" fmla="*/ 6357738 h 6857997"/>
              <a:gd name="connsiteX176" fmla="*/ 10102290 w 12191997"/>
              <a:gd name="connsiteY176" fmla="*/ 6341460 h 6857997"/>
              <a:gd name="connsiteX177" fmla="*/ 10017170 w 12191997"/>
              <a:gd name="connsiteY177" fmla="*/ 6293105 h 6857997"/>
              <a:gd name="connsiteX178" fmla="*/ 10646340 w 12191997"/>
              <a:gd name="connsiteY178" fmla="*/ 6245768 h 6857997"/>
              <a:gd name="connsiteX179" fmla="*/ 10624996 w 12191997"/>
              <a:gd name="connsiteY179" fmla="*/ 6266703 h 6857997"/>
              <a:gd name="connsiteX180" fmla="*/ 10625007 w 12191997"/>
              <a:gd name="connsiteY180" fmla="*/ 6267639 h 6857997"/>
              <a:gd name="connsiteX181" fmla="*/ 10645189 w 12191997"/>
              <a:gd name="connsiteY181" fmla="*/ 6288692 h 6857997"/>
              <a:gd name="connsiteX182" fmla="*/ 10646340 w 12191997"/>
              <a:gd name="connsiteY182" fmla="*/ 6288684 h 6857997"/>
              <a:gd name="connsiteX183" fmla="*/ 10646379 w 12191997"/>
              <a:gd name="connsiteY183" fmla="*/ 6288684 h 6857997"/>
              <a:gd name="connsiteX184" fmla="*/ 10668231 w 12191997"/>
              <a:gd name="connsiteY184" fmla="*/ 6267639 h 6857997"/>
              <a:gd name="connsiteX185" fmla="*/ 10646940 w 12191997"/>
              <a:gd name="connsiteY185" fmla="*/ 6245768 h 6857997"/>
              <a:gd name="connsiteX186" fmla="*/ 10646340 w 12191997"/>
              <a:gd name="connsiteY186" fmla="*/ 6245768 h 6857997"/>
              <a:gd name="connsiteX187" fmla="*/ 10561027 w 12191997"/>
              <a:gd name="connsiteY187" fmla="*/ 6245768 h 6857997"/>
              <a:gd name="connsiteX188" fmla="*/ 10539702 w 12191997"/>
              <a:gd name="connsiteY188" fmla="*/ 6266723 h 6857997"/>
              <a:gd name="connsiteX189" fmla="*/ 10539714 w 12191997"/>
              <a:gd name="connsiteY189" fmla="*/ 6267639 h 6857997"/>
              <a:gd name="connsiteX190" fmla="*/ 10559857 w 12191997"/>
              <a:gd name="connsiteY190" fmla="*/ 6288692 h 6857997"/>
              <a:gd name="connsiteX191" fmla="*/ 10561027 w 12191997"/>
              <a:gd name="connsiteY191" fmla="*/ 6288684 h 6857997"/>
              <a:gd name="connsiteX192" fmla="*/ 10561066 w 12191997"/>
              <a:gd name="connsiteY192" fmla="*/ 6288684 h 6857997"/>
              <a:gd name="connsiteX193" fmla="*/ 10582660 w 12191997"/>
              <a:gd name="connsiteY193" fmla="*/ 6268282 h 6857997"/>
              <a:gd name="connsiteX194" fmla="*/ 10582668 w 12191997"/>
              <a:gd name="connsiteY194" fmla="*/ 6267639 h 6857997"/>
              <a:gd name="connsiteX195" fmla="*/ 10561452 w 12191997"/>
              <a:gd name="connsiteY195" fmla="*/ 6245770 h 6857997"/>
              <a:gd name="connsiteX196" fmla="*/ 10561027 w 12191997"/>
              <a:gd name="connsiteY196" fmla="*/ 6245768 h 6857997"/>
              <a:gd name="connsiteX197" fmla="*/ 0 w 12191997"/>
              <a:gd name="connsiteY197" fmla="*/ 0 h 6857997"/>
              <a:gd name="connsiteX198" fmla="*/ 12191997 w 12191997"/>
              <a:gd name="connsiteY198" fmla="*/ 0 h 6857997"/>
              <a:gd name="connsiteX199" fmla="*/ 12191997 w 12191997"/>
              <a:gd name="connsiteY199" fmla="*/ 6857997 h 6857997"/>
              <a:gd name="connsiteX200" fmla="*/ 0 w 12191997"/>
              <a:gd name="connsiteY200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12191997" h="6857997">
                <a:moveTo>
                  <a:pt x="11207591" y="6424447"/>
                </a:moveTo>
                <a:lnTo>
                  <a:pt x="11193542" y="6463788"/>
                </a:lnTo>
                <a:lnTo>
                  <a:pt x="11263268" y="6463788"/>
                </a:lnTo>
                <a:lnTo>
                  <a:pt x="11249527" y="6424447"/>
                </a:lnTo>
                <a:close/>
                <a:moveTo>
                  <a:pt x="10418711" y="6380839"/>
                </a:moveTo>
                <a:lnTo>
                  <a:pt x="10418711" y="6419065"/>
                </a:lnTo>
                <a:lnTo>
                  <a:pt x="10473773" y="6419065"/>
                </a:lnTo>
                <a:lnTo>
                  <a:pt x="10473773" y="6380839"/>
                </a:lnTo>
                <a:close/>
                <a:moveTo>
                  <a:pt x="10227925" y="6380839"/>
                </a:moveTo>
                <a:lnTo>
                  <a:pt x="10227925" y="6418278"/>
                </a:lnTo>
                <a:lnTo>
                  <a:pt x="10328036" y="6418278"/>
                </a:lnTo>
                <a:cubicBezTo>
                  <a:pt x="10329689" y="6405841"/>
                  <a:pt x="10329528" y="6393230"/>
                  <a:pt x="10327556" y="6380839"/>
                </a:cubicBezTo>
                <a:close/>
                <a:moveTo>
                  <a:pt x="10009655" y="6380839"/>
                </a:moveTo>
                <a:lnTo>
                  <a:pt x="10009655" y="6418278"/>
                </a:lnTo>
                <a:lnTo>
                  <a:pt x="10109767" y="6418278"/>
                </a:lnTo>
                <a:cubicBezTo>
                  <a:pt x="10111400" y="6405838"/>
                  <a:pt x="10111220" y="6393227"/>
                  <a:pt x="10109228" y="6380839"/>
                </a:cubicBezTo>
                <a:close/>
                <a:moveTo>
                  <a:pt x="11620395" y="6378168"/>
                </a:moveTo>
                <a:lnTo>
                  <a:pt x="11620395" y="6416164"/>
                </a:lnTo>
                <a:lnTo>
                  <a:pt x="11679397" y="6416164"/>
                </a:lnTo>
                <a:lnTo>
                  <a:pt x="11679397" y="6378168"/>
                </a:lnTo>
                <a:close/>
                <a:moveTo>
                  <a:pt x="11430800" y="6378168"/>
                </a:moveTo>
                <a:lnTo>
                  <a:pt x="11430800" y="6415626"/>
                </a:lnTo>
                <a:lnTo>
                  <a:pt x="11531315" y="6415626"/>
                </a:lnTo>
                <a:cubicBezTo>
                  <a:pt x="11532622" y="6403136"/>
                  <a:pt x="11532142" y="6390522"/>
                  <a:pt x="11529893" y="6378168"/>
                </a:cubicBezTo>
                <a:close/>
                <a:moveTo>
                  <a:pt x="10965683" y="6378168"/>
                </a:moveTo>
                <a:lnTo>
                  <a:pt x="10965683" y="6416164"/>
                </a:lnTo>
                <a:lnTo>
                  <a:pt x="11020956" y="6416164"/>
                </a:lnTo>
                <a:lnTo>
                  <a:pt x="11020956" y="6378168"/>
                </a:lnTo>
                <a:close/>
                <a:moveTo>
                  <a:pt x="11724677" y="6321972"/>
                </a:moveTo>
                <a:lnTo>
                  <a:pt x="11724677" y="6490983"/>
                </a:lnTo>
                <a:lnTo>
                  <a:pt x="11767593" y="6490983"/>
                </a:lnTo>
                <a:lnTo>
                  <a:pt x="11767593" y="6390449"/>
                </a:lnTo>
                <a:close/>
                <a:moveTo>
                  <a:pt x="9614514" y="6309633"/>
                </a:moveTo>
                <a:lnTo>
                  <a:pt x="9614514" y="6478221"/>
                </a:lnTo>
                <a:lnTo>
                  <a:pt x="9655662" y="6445088"/>
                </a:lnTo>
                <a:lnTo>
                  <a:pt x="9655662" y="6410359"/>
                </a:lnTo>
                <a:lnTo>
                  <a:pt x="9655662" y="6374824"/>
                </a:lnTo>
                <a:lnTo>
                  <a:pt x="9655662" y="6344688"/>
                </a:lnTo>
                <a:close/>
                <a:moveTo>
                  <a:pt x="9620183" y="6297237"/>
                </a:moveTo>
                <a:lnTo>
                  <a:pt x="9662234" y="6333003"/>
                </a:lnTo>
                <a:lnTo>
                  <a:pt x="9676668" y="6333003"/>
                </a:lnTo>
                <a:cubicBezTo>
                  <a:pt x="9693600" y="6333003"/>
                  <a:pt x="9701114" y="6342613"/>
                  <a:pt x="9701114" y="6353779"/>
                </a:cubicBezTo>
                <a:cubicBezTo>
                  <a:pt x="9701114" y="6364945"/>
                  <a:pt x="9692235" y="6374862"/>
                  <a:pt x="9677206" y="6374862"/>
                </a:cubicBezTo>
                <a:lnTo>
                  <a:pt x="9668827" y="6374862"/>
                </a:lnTo>
                <a:lnTo>
                  <a:pt x="9668827" y="6410360"/>
                </a:lnTo>
                <a:lnTo>
                  <a:pt x="9683664" y="6410360"/>
                </a:lnTo>
                <a:cubicBezTo>
                  <a:pt x="9700615" y="6410360"/>
                  <a:pt x="9710455" y="6419642"/>
                  <a:pt x="9710455" y="6433038"/>
                </a:cubicBezTo>
                <a:cubicBezTo>
                  <a:pt x="9710455" y="6446972"/>
                  <a:pt x="9700346" y="6455735"/>
                  <a:pt x="9683664" y="6455735"/>
                </a:cubicBezTo>
                <a:lnTo>
                  <a:pt x="9662196" y="6455735"/>
                </a:lnTo>
                <a:lnTo>
                  <a:pt x="9618396" y="6490983"/>
                </a:lnTo>
                <a:lnTo>
                  <a:pt x="9692696" y="6490983"/>
                </a:lnTo>
                <a:cubicBezTo>
                  <a:pt x="9729309" y="6490983"/>
                  <a:pt x="9753371" y="6467747"/>
                  <a:pt x="9753371" y="6436055"/>
                </a:cubicBezTo>
                <a:cubicBezTo>
                  <a:pt x="9753826" y="6414620"/>
                  <a:pt x="9739320" y="6395751"/>
                  <a:pt x="9718488" y="6390679"/>
                </a:cubicBezTo>
                <a:cubicBezTo>
                  <a:pt x="9734325" y="6385490"/>
                  <a:pt x="9743473" y="6368251"/>
                  <a:pt x="9743473" y="6349128"/>
                </a:cubicBezTo>
                <a:cubicBezTo>
                  <a:pt x="9743473" y="6320415"/>
                  <a:pt x="9720237" y="6297237"/>
                  <a:pt x="9680050" y="6297237"/>
                </a:cubicBezTo>
                <a:close/>
                <a:moveTo>
                  <a:pt x="11724677" y="6297218"/>
                </a:moveTo>
                <a:lnTo>
                  <a:pt x="11767593" y="6365695"/>
                </a:lnTo>
                <a:lnTo>
                  <a:pt x="11846160" y="6490983"/>
                </a:lnTo>
                <a:lnTo>
                  <a:pt x="11891805" y="6490983"/>
                </a:lnTo>
                <a:lnTo>
                  <a:pt x="11891805" y="6297218"/>
                </a:lnTo>
                <a:lnTo>
                  <a:pt x="11848562" y="6297218"/>
                </a:lnTo>
                <a:lnTo>
                  <a:pt x="11848562" y="6413147"/>
                </a:lnTo>
                <a:lnTo>
                  <a:pt x="11777721" y="6297218"/>
                </a:lnTo>
                <a:close/>
                <a:moveTo>
                  <a:pt x="11564083" y="6297218"/>
                </a:moveTo>
                <a:lnTo>
                  <a:pt x="11564083" y="6490983"/>
                </a:lnTo>
                <a:lnTo>
                  <a:pt x="11687084" y="6490983"/>
                </a:lnTo>
                <a:lnTo>
                  <a:pt x="11687084" y="6449989"/>
                </a:lnTo>
                <a:lnTo>
                  <a:pt x="11607268" y="6449989"/>
                </a:lnTo>
                <a:lnTo>
                  <a:pt x="11607268" y="6337924"/>
                </a:lnTo>
                <a:lnTo>
                  <a:pt x="11687084" y="6337924"/>
                </a:lnTo>
                <a:lnTo>
                  <a:pt x="11687084" y="6297218"/>
                </a:lnTo>
                <a:close/>
                <a:moveTo>
                  <a:pt x="11219065" y="6297218"/>
                </a:moveTo>
                <a:lnTo>
                  <a:pt x="11286677" y="6490983"/>
                </a:lnTo>
                <a:lnTo>
                  <a:pt x="11333687" y="6490983"/>
                </a:lnTo>
                <a:lnTo>
                  <a:pt x="11261539" y="6297218"/>
                </a:lnTo>
                <a:close/>
                <a:moveTo>
                  <a:pt x="10909275" y="6297218"/>
                </a:moveTo>
                <a:lnTo>
                  <a:pt x="10909352" y="6490983"/>
                </a:lnTo>
                <a:lnTo>
                  <a:pt x="11032353" y="6490983"/>
                </a:lnTo>
                <a:lnTo>
                  <a:pt x="11032353" y="6449989"/>
                </a:lnTo>
                <a:lnTo>
                  <a:pt x="10952479" y="6449989"/>
                </a:lnTo>
                <a:lnTo>
                  <a:pt x="10952479" y="6337924"/>
                </a:lnTo>
                <a:lnTo>
                  <a:pt x="11032276" y="6337924"/>
                </a:lnTo>
                <a:lnTo>
                  <a:pt x="11032276" y="6297218"/>
                </a:lnTo>
                <a:close/>
                <a:moveTo>
                  <a:pt x="10792347" y="6297218"/>
                </a:moveTo>
                <a:lnTo>
                  <a:pt x="10792347" y="6333734"/>
                </a:lnTo>
                <a:lnTo>
                  <a:pt x="10808222" y="6333734"/>
                </a:lnTo>
                <a:cubicBezTo>
                  <a:pt x="10825980" y="6333734"/>
                  <a:pt x="10835551" y="6342555"/>
                  <a:pt x="10835551" y="6356797"/>
                </a:cubicBezTo>
                <a:cubicBezTo>
                  <a:pt x="10835551" y="6370250"/>
                  <a:pt x="10825941" y="6379859"/>
                  <a:pt x="10808222" y="6379859"/>
                </a:cubicBezTo>
                <a:lnTo>
                  <a:pt x="10792347" y="6379859"/>
                </a:lnTo>
                <a:lnTo>
                  <a:pt x="10792347" y="6416164"/>
                </a:lnTo>
                <a:lnTo>
                  <a:pt x="10798112" y="6416164"/>
                </a:lnTo>
                <a:cubicBezTo>
                  <a:pt x="10799900" y="6416164"/>
                  <a:pt x="10801726" y="6416164"/>
                  <a:pt x="10803571" y="6416049"/>
                </a:cubicBezTo>
                <a:lnTo>
                  <a:pt x="10841547" y="6491002"/>
                </a:lnTo>
                <a:lnTo>
                  <a:pt x="10889056" y="6491002"/>
                </a:lnTo>
                <a:lnTo>
                  <a:pt x="10845641" y="6408246"/>
                </a:lnTo>
                <a:cubicBezTo>
                  <a:pt x="10866407" y="6399558"/>
                  <a:pt x="10879747" y="6379052"/>
                  <a:pt x="10879274" y="6356547"/>
                </a:cubicBezTo>
                <a:cubicBezTo>
                  <a:pt x="10879274" y="6322875"/>
                  <a:pt x="10854674" y="6297218"/>
                  <a:pt x="10816409" y="6297218"/>
                </a:cubicBezTo>
                <a:close/>
                <a:moveTo>
                  <a:pt x="10736016" y="6297218"/>
                </a:moveTo>
                <a:lnTo>
                  <a:pt x="10736093" y="6490887"/>
                </a:lnTo>
                <a:lnTo>
                  <a:pt x="10779278" y="6490887"/>
                </a:lnTo>
                <a:lnTo>
                  <a:pt x="10779278" y="6297218"/>
                </a:lnTo>
                <a:close/>
                <a:moveTo>
                  <a:pt x="9875872" y="6297218"/>
                </a:moveTo>
                <a:lnTo>
                  <a:pt x="9843065" y="6363658"/>
                </a:lnTo>
                <a:lnTo>
                  <a:pt x="9863726" y="6406055"/>
                </a:lnTo>
                <a:lnTo>
                  <a:pt x="9923977" y="6297218"/>
                </a:lnTo>
                <a:close/>
                <a:moveTo>
                  <a:pt x="9745529" y="6297218"/>
                </a:moveTo>
                <a:lnTo>
                  <a:pt x="9812795" y="6420219"/>
                </a:lnTo>
                <a:lnTo>
                  <a:pt x="9812795" y="6491060"/>
                </a:lnTo>
                <a:lnTo>
                  <a:pt x="9855980" y="6491060"/>
                </a:lnTo>
                <a:lnTo>
                  <a:pt x="9855980" y="6420104"/>
                </a:lnTo>
                <a:lnTo>
                  <a:pt x="9835704" y="6378572"/>
                </a:lnTo>
                <a:lnTo>
                  <a:pt x="9835704" y="6378706"/>
                </a:lnTo>
                <a:lnTo>
                  <a:pt x="9796075" y="6297218"/>
                </a:lnTo>
                <a:close/>
                <a:moveTo>
                  <a:pt x="11045479" y="6297198"/>
                </a:moveTo>
                <a:lnTo>
                  <a:pt x="11045479" y="6337923"/>
                </a:lnTo>
                <a:lnTo>
                  <a:pt x="11084590" y="6337923"/>
                </a:lnTo>
                <a:lnTo>
                  <a:pt x="11084590" y="6490982"/>
                </a:lnTo>
                <a:lnTo>
                  <a:pt x="11127775" y="6490982"/>
                </a:lnTo>
                <a:lnTo>
                  <a:pt x="11127775" y="6337923"/>
                </a:lnTo>
                <a:lnTo>
                  <a:pt x="11177379" y="6337923"/>
                </a:lnTo>
                <a:lnTo>
                  <a:pt x="11177379" y="6297198"/>
                </a:lnTo>
                <a:close/>
                <a:moveTo>
                  <a:pt x="10362111" y="6296564"/>
                </a:moveTo>
                <a:lnTo>
                  <a:pt x="10362111" y="6490329"/>
                </a:lnTo>
                <a:lnTo>
                  <a:pt x="10405565" y="6490329"/>
                </a:lnTo>
                <a:lnTo>
                  <a:pt x="10405565" y="6337558"/>
                </a:lnTo>
                <a:lnTo>
                  <a:pt x="10486112" y="6337558"/>
                </a:lnTo>
                <a:lnTo>
                  <a:pt x="10486112" y="6296564"/>
                </a:lnTo>
                <a:close/>
                <a:moveTo>
                  <a:pt x="10596717" y="6293354"/>
                </a:moveTo>
                <a:cubicBezTo>
                  <a:pt x="10545230" y="6296641"/>
                  <a:pt x="10502967" y="6335424"/>
                  <a:pt x="10502967" y="6394234"/>
                </a:cubicBezTo>
                <a:cubicBezTo>
                  <a:pt x="10502967" y="6455447"/>
                  <a:pt x="10549092" y="6495076"/>
                  <a:pt x="10603809" y="6495076"/>
                </a:cubicBezTo>
                <a:cubicBezTo>
                  <a:pt x="10631772" y="6495076"/>
                  <a:pt x="10657622" y="6484602"/>
                  <a:pt x="10675995" y="6466113"/>
                </a:cubicBezTo>
                <a:lnTo>
                  <a:pt x="10644226" y="6435939"/>
                </a:lnTo>
                <a:cubicBezTo>
                  <a:pt x="10633531" y="6446667"/>
                  <a:pt x="10618955" y="6452620"/>
                  <a:pt x="10603809" y="6452449"/>
                </a:cubicBezTo>
                <a:cubicBezTo>
                  <a:pt x="10576768" y="6452449"/>
                  <a:pt x="10547786" y="6434402"/>
                  <a:pt x="10547786" y="6393965"/>
                </a:cubicBezTo>
                <a:cubicBezTo>
                  <a:pt x="10547786" y="6357027"/>
                  <a:pt x="10571925" y="6338557"/>
                  <a:pt x="10596717" y="6335636"/>
                </a:cubicBezTo>
                <a:close/>
                <a:moveTo>
                  <a:pt x="10609863" y="6293297"/>
                </a:moveTo>
                <a:lnTo>
                  <a:pt x="10609863" y="6335578"/>
                </a:lnTo>
                <a:cubicBezTo>
                  <a:pt x="10634847" y="6338134"/>
                  <a:pt x="10659582" y="6356604"/>
                  <a:pt x="10659582" y="6394023"/>
                </a:cubicBezTo>
                <a:cubicBezTo>
                  <a:pt x="10659830" y="6404941"/>
                  <a:pt x="10657255" y="6415738"/>
                  <a:pt x="10652106" y="6425369"/>
                </a:cubicBezTo>
                <a:lnTo>
                  <a:pt x="10684644" y="6456235"/>
                </a:lnTo>
                <a:cubicBezTo>
                  <a:pt x="10696982" y="6439802"/>
                  <a:pt x="10704401" y="6418777"/>
                  <a:pt x="10704401" y="6394292"/>
                </a:cubicBezTo>
                <a:cubicBezTo>
                  <a:pt x="10704401" y="6335040"/>
                  <a:pt x="10661581" y="6296064"/>
                  <a:pt x="10609863" y="6293297"/>
                </a:cubicBezTo>
                <a:close/>
                <a:moveTo>
                  <a:pt x="11438315" y="6293105"/>
                </a:moveTo>
                <a:cubicBezTo>
                  <a:pt x="11383387" y="6293105"/>
                  <a:pt x="11338011" y="6334925"/>
                  <a:pt x="11338011" y="6394235"/>
                </a:cubicBezTo>
                <a:cubicBezTo>
                  <a:pt x="11338011" y="6453545"/>
                  <a:pt x="11382215" y="6495077"/>
                  <a:pt x="11439410" y="6495077"/>
                </a:cubicBezTo>
                <a:cubicBezTo>
                  <a:pt x="11480942" y="6495077"/>
                  <a:pt x="11514614" y="6472764"/>
                  <a:pt x="11527452" y="6434037"/>
                </a:cubicBezTo>
                <a:cubicBezTo>
                  <a:pt x="11528029" y="6432308"/>
                  <a:pt x="11528528" y="6430540"/>
                  <a:pt x="11528971" y="6428771"/>
                </a:cubicBezTo>
                <a:lnTo>
                  <a:pt x="11485670" y="6428771"/>
                </a:lnTo>
                <a:cubicBezTo>
                  <a:pt x="11478944" y="6444608"/>
                  <a:pt x="11462300" y="6454909"/>
                  <a:pt x="11439372" y="6454909"/>
                </a:cubicBezTo>
                <a:cubicBezTo>
                  <a:pt x="11407949" y="6454909"/>
                  <a:pt x="11382253" y="6433768"/>
                  <a:pt x="11382253" y="6394235"/>
                </a:cubicBezTo>
                <a:cubicBezTo>
                  <a:pt x="11382253" y="6351050"/>
                  <a:pt x="11411485" y="6333561"/>
                  <a:pt x="11438276" y="6333561"/>
                </a:cubicBezTo>
                <a:cubicBezTo>
                  <a:pt x="11462723" y="6333561"/>
                  <a:pt x="11475561" y="6345688"/>
                  <a:pt x="11481826" y="6356720"/>
                </a:cubicBezTo>
                <a:lnTo>
                  <a:pt x="11522878" y="6340422"/>
                </a:lnTo>
                <a:cubicBezTo>
                  <a:pt x="11510713" y="6316629"/>
                  <a:pt x="11484094" y="6293105"/>
                  <a:pt x="11438315" y="6293105"/>
                </a:cubicBezTo>
                <a:close/>
                <a:moveTo>
                  <a:pt x="10235536" y="6293105"/>
                </a:moveTo>
                <a:cubicBezTo>
                  <a:pt x="10180589" y="6293105"/>
                  <a:pt x="10135232" y="6334925"/>
                  <a:pt x="10135232" y="6394235"/>
                </a:cubicBezTo>
                <a:cubicBezTo>
                  <a:pt x="10135232" y="6453545"/>
                  <a:pt x="10179436" y="6495077"/>
                  <a:pt x="10236631" y="6495077"/>
                </a:cubicBezTo>
                <a:cubicBezTo>
                  <a:pt x="10278740" y="6495077"/>
                  <a:pt x="10312584" y="6471783"/>
                  <a:pt x="10324673" y="6434037"/>
                </a:cubicBezTo>
                <a:cubicBezTo>
                  <a:pt x="10324942" y="6433192"/>
                  <a:pt x="10325154" y="6432308"/>
                  <a:pt x="10325403" y="6431443"/>
                </a:cubicBezTo>
                <a:lnTo>
                  <a:pt x="10281604" y="6431443"/>
                </a:lnTo>
                <a:cubicBezTo>
                  <a:pt x="10273743" y="6446741"/>
                  <a:pt x="10256561" y="6454909"/>
                  <a:pt x="10236554" y="6454909"/>
                </a:cubicBezTo>
                <a:cubicBezTo>
                  <a:pt x="10205112" y="6454909"/>
                  <a:pt x="10179416" y="6433768"/>
                  <a:pt x="10179416" y="6394235"/>
                </a:cubicBezTo>
                <a:cubicBezTo>
                  <a:pt x="10179416" y="6351050"/>
                  <a:pt x="10208668" y="6333561"/>
                  <a:pt x="10235459" y="6333561"/>
                </a:cubicBezTo>
                <a:cubicBezTo>
                  <a:pt x="10260636" y="6333561"/>
                  <a:pt x="10273551" y="6346438"/>
                  <a:pt x="10279662" y="6357738"/>
                </a:cubicBezTo>
                <a:lnTo>
                  <a:pt x="10320637" y="6341460"/>
                </a:lnTo>
                <a:cubicBezTo>
                  <a:pt x="10308721" y="6317321"/>
                  <a:pt x="10282007" y="6293105"/>
                  <a:pt x="10235536" y="6293105"/>
                </a:cubicBezTo>
                <a:close/>
                <a:moveTo>
                  <a:pt x="10017170" y="6293105"/>
                </a:moveTo>
                <a:cubicBezTo>
                  <a:pt x="9962242" y="6293105"/>
                  <a:pt x="9916866" y="6334925"/>
                  <a:pt x="9916866" y="6394235"/>
                </a:cubicBezTo>
                <a:cubicBezTo>
                  <a:pt x="9916866" y="6453545"/>
                  <a:pt x="9961070" y="6495077"/>
                  <a:pt x="10018265" y="6495077"/>
                </a:cubicBezTo>
                <a:cubicBezTo>
                  <a:pt x="10060393" y="6495077"/>
                  <a:pt x="10094238" y="6471783"/>
                  <a:pt x="10106326" y="6434037"/>
                </a:cubicBezTo>
                <a:cubicBezTo>
                  <a:pt x="10106595" y="6433192"/>
                  <a:pt x="10106807" y="6432308"/>
                  <a:pt x="10107057" y="6431443"/>
                </a:cubicBezTo>
                <a:lnTo>
                  <a:pt x="10063276" y="6431443"/>
                </a:lnTo>
                <a:cubicBezTo>
                  <a:pt x="10055415" y="6446741"/>
                  <a:pt x="10038234" y="6454909"/>
                  <a:pt x="10018208" y="6454909"/>
                </a:cubicBezTo>
                <a:cubicBezTo>
                  <a:pt x="9986785" y="6454909"/>
                  <a:pt x="9961089" y="6433768"/>
                  <a:pt x="9961089" y="6394235"/>
                </a:cubicBezTo>
                <a:cubicBezTo>
                  <a:pt x="9961089" y="6351050"/>
                  <a:pt x="9990340" y="6333561"/>
                  <a:pt x="10017112" y="6333561"/>
                </a:cubicBezTo>
                <a:cubicBezTo>
                  <a:pt x="10042308" y="6333561"/>
                  <a:pt x="10055223" y="6346438"/>
                  <a:pt x="10061316" y="6357738"/>
                </a:cubicBezTo>
                <a:lnTo>
                  <a:pt x="10102290" y="6341460"/>
                </a:lnTo>
                <a:cubicBezTo>
                  <a:pt x="10090375" y="6317321"/>
                  <a:pt x="10063660" y="6293105"/>
                  <a:pt x="10017170" y="6293105"/>
                </a:cubicBezTo>
                <a:close/>
                <a:moveTo>
                  <a:pt x="10646340" y="6245768"/>
                </a:moveTo>
                <a:cubicBezTo>
                  <a:pt x="10634665" y="6245655"/>
                  <a:pt x="10625109" y="6255028"/>
                  <a:pt x="10624996" y="6266703"/>
                </a:cubicBezTo>
                <a:cubicBezTo>
                  <a:pt x="10624992" y="6267015"/>
                  <a:pt x="10624996" y="6267327"/>
                  <a:pt x="10625007" y="6267639"/>
                </a:cubicBezTo>
                <a:cubicBezTo>
                  <a:pt x="10624767" y="6279026"/>
                  <a:pt x="10633802" y="6288452"/>
                  <a:pt x="10645189" y="6288692"/>
                </a:cubicBezTo>
                <a:cubicBezTo>
                  <a:pt x="10645573" y="6288700"/>
                  <a:pt x="10645956" y="6288697"/>
                  <a:pt x="10646340" y="6288684"/>
                </a:cubicBezTo>
                <a:lnTo>
                  <a:pt x="10646379" y="6288684"/>
                </a:lnTo>
                <a:cubicBezTo>
                  <a:pt x="10658660" y="6288684"/>
                  <a:pt x="10668231" y="6279670"/>
                  <a:pt x="10668231" y="6267639"/>
                </a:cubicBezTo>
                <a:cubicBezTo>
                  <a:pt x="10668390" y="6255721"/>
                  <a:pt x="10658860" y="6245928"/>
                  <a:pt x="10646940" y="6245768"/>
                </a:cubicBezTo>
                <a:cubicBezTo>
                  <a:pt x="10646740" y="6245765"/>
                  <a:pt x="10646540" y="6245765"/>
                  <a:pt x="10646340" y="6245768"/>
                </a:cubicBezTo>
                <a:close/>
                <a:moveTo>
                  <a:pt x="10561027" y="6245768"/>
                </a:moveTo>
                <a:cubicBezTo>
                  <a:pt x="10549352" y="6245666"/>
                  <a:pt x="10539804" y="6255047"/>
                  <a:pt x="10539702" y="6266723"/>
                </a:cubicBezTo>
                <a:cubicBezTo>
                  <a:pt x="10539698" y="6267028"/>
                  <a:pt x="10539702" y="6267334"/>
                  <a:pt x="10539714" y="6267639"/>
                </a:cubicBezTo>
                <a:cubicBezTo>
                  <a:pt x="10539462" y="6279015"/>
                  <a:pt x="10548481" y="6288441"/>
                  <a:pt x="10559857" y="6288692"/>
                </a:cubicBezTo>
                <a:cubicBezTo>
                  <a:pt x="10560247" y="6288700"/>
                  <a:pt x="10560637" y="6288698"/>
                  <a:pt x="10561027" y="6288684"/>
                </a:cubicBezTo>
                <a:lnTo>
                  <a:pt x="10561066" y="6288684"/>
                </a:lnTo>
                <a:cubicBezTo>
                  <a:pt x="10572663" y="6289013"/>
                  <a:pt x="10582330" y="6279879"/>
                  <a:pt x="10582660" y="6268282"/>
                </a:cubicBezTo>
                <a:cubicBezTo>
                  <a:pt x="10582666" y="6268068"/>
                  <a:pt x="10582668" y="6267854"/>
                  <a:pt x="10582668" y="6267639"/>
                </a:cubicBezTo>
                <a:cubicBezTo>
                  <a:pt x="10582849" y="6255742"/>
                  <a:pt x="10573351" y="6245951"/>
                  <a:pt x="10561452" y="6245770"/>
                </a:cubicBezTo>
                <a:cubicBezTo>
                  <a:pt x="10561312" y="6245768"/>
                  <a:pt x="10561170" y="6245768"/>
                  <a:pt x="10561027" y="6245768"/>
                </a:cubicBezTo>
                <a:close/>
                <a:moveTo>
                  <a:pt x="0" y="0"/>
                </a:moveTo>
                <a:lnTo>
                  <a:pt x="12191997" y="0"/>
                </a:lnTo>
                <a:lnTo>
                  <a:pt x="12191997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0" tIns="720000" r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och välj bild.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05019B8-C206-6FE2-0944-179F6A946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692149"/>
            <a:ext cx="10728325" cy="97313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B9BBE6E-3560-6B3B-2B09-0C45940E0C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837" y="2037933"/>
            <a:ext cx="9577389" cy="39469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97699552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Hel bild med rubrik och lite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27CAFBD7-B85F-4AF1-B9E6-63F709F1E90B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74" name="Platshållare för bild 73">
            <a:extLst>
              <a:ext uri="{FF2B5EF4-FFF2-40B4-BE49-F238E27FC236}">
                <a16:creationId xmlns:a16="http://schemas.microsoft.com/office/drawing/2014/main" id="{9419BB54-6302-4591-83A1-23150EE2E7A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" y="0"/>
            <a:ext cx="12191997" cy="6857997"/>
          </a:xfrm>
          <a:custGeom>
            <a:avLst/>
            <a:gdLst>
              <a:gd name="connsiteX0" fmla="*/ 11207591 w 12191997"/>
              <a:gd name="connsiteY0" fmla="*/ 6424447 h 6857997"/>
              <a:gd name="connsiteX1" fmla="*/ 11193542 w 12191997"/>
              <a:gd name="connsiteY1" fmla="*/ 6463788 h 6857997"/>
              <a:gd name="connsiteX2" fmla="*/ 11263268 w 12191997"/>
              <a:gd name="connsiteY2" fmla="*/ 6463788 h 6857997"/>
              <a:gd name="connsiteX3" fmla="*/ 11249527 w 12191997"/>
              <a:gd name="connsiteY3" fmla="*/ 6424447 h 6857997"/>
              <a:gd name="connsiteX4" fmla="*/ 10418711 w 12191997"/>
              <a:gd name="connsiteY4" fmla="*/ 6380839 h 6857997"/>
              <a:gd name="connsiteX5" fmla="*/ 10418711 w 12191997"/>
              <a:gd name="connsiteY5" fmla="*/ 6419065 h 6857997"/>
              <a:gd name="connsiteX6" fmla="*/ 10473773 w 12191997"/>
              <a:gd name="connsiteY6" fmla="*/ 6419065 h 6857997"/>
              <a:gd name="connsiteX7" fmla="*/ 10473773 w 12191997"/>
              <a:gd name="connsiteY7" fmla="*/ 6380839 h 6857997"/>
              <a:gd name="connsiteX8" fmla="*/ 10227925 w 12191997"/>
              <a:gd name="connsiteY8" fmla="*/ 6380839 h 6857997"/>
              <a:gd name="connsiteX9" fmla="*/ 10227925 w 12191997"/>
              <a:gd name="connsiteY9" fmla="*/ 6418278 h 6857997"/>
              <a:gd name="connsiteX10" fmla="*/ 10328036 w 12191997"/>
              <a:gd name="connsiteY10" fmla="*/ 6418278 h 6857997"/>
              <a:gd name="connsiteX11" fmla="*/ 10327556 w 12191997"/>
              <a:gd name="connsiteY11" fmla="*/ 6380839 h 6857997"/>
              <a:gd name="connsiteX12" fmla="*/ 10009655 w 12191997"/>
              <a:gd name="connsiteY12" fmla="*/ 6380839 h 6857997"/>
              <a:gd name="connsiteX13" fmla="*/ 10009655 w 12191997"/>
              <a:gd name="connsiteY13" fmla="*/ 6418278 h 6857997"/>
              <a:gd name="connsiteX14" fmla="*/ 10109767 w 12191997"/>
              <a:gd name="connsiteY14" fmla="*/ 6418278 h 6857997"/>
              <a:gd name="connsiteX15" fmla="*/ 10109228 w 12191997"/>
              <a:gd name="connsiteY15" fmla="*/ 6380839 h 6857997"/>
              <a:gd name="connsiteX16" fmla="*/ 11620395 w 12191997"/>
              <a:gd name="connsiteY16" fmla="*/ 6378168 h 6857997"/>
              <a:gd name="connsiteX17" fmla="*/ 11620395 w 12191997"/>
              <a:gd name="connsiteY17" fmla="*/ 6416164 h 6857997"/>
              <a:gd name="connsiteX18" fmla="*/ 11679397 w 12191997"/>
              <a:gd name="connsiteY18" fmla="*/ 6416164 h 6857997"/>
              <a:gd name="connsiteX19" fmla="*/ 11679397 w 12191997"/>
              <a:gd name="connsiteY19" fmla="*/ 6378168 h 6857997"/>
              <a:gd name="connsiteX20" fmla="*/ 11430800 w 12191997"/>
              <a:gd name="connsiteY20" fmla="*/ 6378168 h 6857997"/>
              <a:gd name="connsiteX21" fmla="*/ 11430800 w 12191997"/>
              <a:gd name="connsiteY21" fmla="*/ 6415626 h 6857997"/>
              <a:gd name="connsiteX22" fmla="*/ 11531315 w 12191997"/>
              <a:gd name="connsiteY22" fmla="*/ 6415626 h 6857997"/>
              <a:gd name="connsiteX23" fmla="*/ 11529893 w 12191997"/>
              <a:gd name="connsiteY23" fmla="*/ 6378168 h 6857997"/>
              <a:gd name="connsiteX24" fmla="*/ 10965683 w 12191997"/>
              <a:gd name="connsiteY24" fmla="*/ 6378168 h 6857997"/>
              <a:gd name="connsiteX25" fmla="*/ 10965683 w 12191997"/>
              <a:gd name="connsiteY25" fmla="*/ 6416164 h 6857997"/>
              <a:gd name="connsiteX26" fmla="*/ 11020956 w 12191997"/>
              <a:gd name="connsiteY26" fmla="*/ 6416164 h 6857997"/>
              <a:gd name="connsiteX27" fmla="*/ 11020956 w 12191997"/>
              <a:gd name="connsiteY27" fmla="*/ 6378168 h 6857997"/>
              <a:gd name="connsiteX28" fmla="*/ 11724677 w 12191997"/>
              <a:gd name="connsiteY28" fmla="*/ 6321972 h 6857997"/>
              <a:gd name="connsiteX29" fmla="*/ 11724677 w 12191997"/>
              <a:gd name="connsiteY29" fmla="*/ 6490983 h 6857997"/>
              <a:gd name="connsiteX30" fmla="*/ 11767593 w 12191997"/>
              <a:gd name="connsiteY30" fmla="*/ 6490983 h 6857997"/>
              <a:gd name="connsiteX31" fmla="*/ 11767593 w 12191997"/>
              <a:gd name="connsiteY31" fmla="*/ 6390449 h 6857997"/>
              <a:gd name="connsiteX32" fmla="*/ 9614514 w 12191997"/>
              <a:gd name="connsiteY32" fmla="*/ 6309633 h 6857997"/>
              <a:gd name="connsiteX33" fmla="*/ 9614514 w 12191997"/>
              <a:gd name="connsiteY33" fmla="*/ 6478221 h 6857997"/>
              <a:gd name="connsiteX34" fmla="*/ 9655662 w 12191997"/>
              <a:gd name="connsiteY34" fmla="*/ 6445088 h 6857997"/>
              <a:gd name="connsiteX35" fmla="*/ 9655662 w 12191997"/>
              <a:gd name="connsiteY35" fmla="*/ 6410359 h 6857997"/>
              <a:gd name="connsiteX36" fmla="*/ 9655662 w 12191997"/>
              <a:gd name="connsiteY36" fmla="*/ 6374824 h 6857997"/>
              <a:gd name="connsiteX37" fmla="*/ 9655662 w 12191997"/>
              <a:gd name="connsiteY37" fmla="*/ 6344688 h 6857997"/>
              <a:gd name="connsiteX38" fmla="*/ 9620183 w 12191997"/>
              <a:gd name="connsiteY38" fmla="*/ 6297237 h 6857997"/>
              <a:gd name="connsiteX39" fmla="*/ 9662234 w 12191997"/>
              <a:gd name="connsiteY39" fmla="*/ 6333003 h 6857997"/>
              <a:gd name="connsiteX40" fmla="*/ 9676668 w 12191997"/>
              <a:gd name="connsiteY40" fmla="*/ 6333003 h 6857997"/>
              <a:gd name="connsiteX41" fmla="*/ 9701114 w 12191997"/>
              <a:gd name="connsiteY41" fmla="*/ 6353779 h 6857997"/>
              <a:gd name="connsiteX42" fmla="*/ 9677206 w 12191997"/>
              <a:gd name="connsiteY42" fmla="*/ 6374862 h 6857997"/>
              <a:gd name="connsiteX43" fmla="*/ 9668827 w 12191997"/>
              <a:gd name="connsiteY43" fmla="*/ 6374862 h 6857997"/>
              <a:gd name="connsiteX44" fmla="*/ 9668827 w 12191997"/>
              <a:gd name="connsiteY44" fmla="*/ 6410360 h 6857997"/>
              <a:gd name="connsiteX45" fmla="*/ 9683664 w 12191997"/>
              <a:gd name="connsiteY45" fmla="*/ 6410360 h 6857997"/>
              <a:gd name="connsiteX46" fmla="*/ 9710455 w 12191997"/>
              <a:gd name="connsiteY46" fmla="*/ 6433038 h 6857997"/>
              <a:gd name="connsiteX47" fmla="*/ 9683664 w 12191997"/>
              <a:gd name="connsiteY47" fmla="*/ 6455735 h 6857997"/>
              <a:gd name="connsiteX48" fmla="*/ 9662196 w 12191997"/>
              <a:gd name="connsiteY48" fmla="*/ 6455735 h 6857997"/>
              <a:gd name="connsiteX49" fmla="*/ 9618396 w 12191997"/>
              <a:gd name="connsiteY49" fmla="*/ 6490983 h 6857997"/>
              <a:gd name="connsiteX50" fmla="*/ 9692696 w 12191997"/>
              <a:gd name="connsiteY50" fmla="*/ 6490983 h 6857997"/>
              <a:gd name="connsiteX51" fmla="*/ 9753371 w 12191997"/>
              <a:gd name="connsiteY51" fmla="*/ 6436055 h 6857997"/>
              <a:gd name="connsiteX52" fmla="*/ 9718488 w 12191997"/>
              <a:gd name="connsiteY52" fmla="*/ 6390679 h 6857997"/>
              <a:gd name="connsiteX53" fmla="*/ 9743473 w 12191997"/>
              <a:gd name="connsiteY53" fmla="*/ 6349128 h 6857997"/>
              <a:gd name="connsiteX54" fmla="*/ 9680050 w 12191997"/>
              <a:gd name="connsiteY54" fmla="*/ 6297237 h 6857997"/>
              <a:gd name="connsiteX55" fmla="*/ 11724677 w 12191997"/>
              <a:gd name="connsiteY55" fmla="*/ 6297218 h 6857997"/>
              <a:gd name="connsiteX56" fmla="*/ 11767593 w 12191997"/>
              <a:gd name="connsiteY56" fmla="*/ 6365695 h 6857997"/>
              <a:gd name="connsiteX57" fmla="*/ 11846160 w 12191997"/>
              <a:gd name="connsiteY57" fmla="*/ 6490983 h 6857997"/>
              <a:gd name="connsiteX58" fmla="*/ 11891805 w 12191997"/>
              <a:gd name="connsiteY58" fmla="*/ 6490983 h 6857997"/>
              <a:gd name="connsiteX59" fmla="*/ 11891805 w 12191997"/>
              <a:gd name="connsiteY59" fmla="*/ 6297218 h 6857997"/>
              <a:gd name="connsiteX60" fmla="*/ 11848562 w 12191997"/>
              <a:gd name="connsiteY60" fmla="*/ 6297218 h 6857997"/>
              <a:gd name="connsiteX61" fmla="*/ 11848562 w 12191997"/>
              <a:gd name="connsiteY61" fmla="*/ 6413147 h 6857997"/>
              <a:gd name="connsiteX62" fmla="*/ 11777721 w 12191997"/>
              <a:gd name="connsiteY62" fmla="*/ 6297218 h 6857997"/>
              <a:gd name="connsiteX63" fmla="*/ 11564083 w 12191997"/>
              <a:gd name="connsiteY63" fmla="*/ 6297218 h 6857997"/>
              <a:gd name="connsiteX64" fmla="*/ 11564083 w 12191997"/>
              <a:gd name="connsiteY64" fmla="*/ 6490983 h 6857997"/>
              <a:gd name="connsiteX65" fmla="*/ 11687084 w 12191997"/>
              <a:gd name="connsiteY65" fmla="*/ 6490983 h 6857997"/>
              <a:gd name="connsiteX66" fmla="*/ 11687084 w 12191997"/>
              <a:gd name="connsiteY66" fmla="*/ 6449989 h 6857997"/>
              <a:gd name="connsiteX67" fmla="*/ 11607268 w 12191997"/>
              <a:gd name="connsiteY67" fmla="*/ 6449989 h 6857997"/>
              <a:gd name="connsiteX68" fmla="*/ 11607268 w 12191997"/>
              <a:gd name="connsiteY68" fmla="*/ 6337924 h 6857997"/>
              <a:gd name="connsiteX69" fmla="*/ 11687084 w 12191997"/>
              <a:gd name="connsiteY69" fmla="*/ 6337924 h 6857997"/>
              <a:gd name="connsiteX70" fmla="*/ 11687084 w 12191997"/>
              <a:gd name="connsiteY70" fmla="*/ 6297218 h 6857997"/>
              <a:gd name="connsiteX71" fmla="*/ 11219065 w 12191997"/>
              <a:gd name="connsiteY71" fmla="*/ 6297218 h 6857997"/>
              <a:gd name="connsiteX72" fmla="*/ 11286677 w 12191997"/>
              <a:gd name="connsiteY72" fmla="*/ 6490983 h 6857997"/>
              <a:gd name="connsiteX73" fmla="*/ 11333687 w 12191997"/>
              <a:gd name="connsiteY73" fmla="*/ 6490983 h 6857997"/>
              <a:gd name="connsiteX74" fmla="*/ 11261539 w 12191997"/>
              <a:gd name="connsiteY74" fmla="*/ 6297218 h 6857997"/>
              <a:gd name="connsiteX75" fmla="*/ 10909275 w 12191997"/>
              <a:gd name="connsiteY75" fmla="*/ 6297218 h 6857997"/>
              <a:gd name="connsiteX76" fmla="*/ 10909352 w 12191997"/>
              <a:gd name="connsiteY76" fmla="*/ 6490983 h 6857997"/>
              <a:gd name="connsiteX77" fmla="*/ 11032353 w 12191997"/>
              <a:gd name="connsiteY77" fmla="*/ 6490983 h 6857997"/>
              <a:gd name="connsiteX78" fmla="*/ 11032353 w 12191997"/>
              <a:gd name="connsiteY78" fmla="*/ 6449989 h 6857997"/>
              <a:gd name="connsiteX79" fmla="*/ 10952479 w 12191997"/>
              <a:gd name="connsiteY79" fmla="*/ 6449989 h 6857997"/>
              <a:gd name="connsiteX80" fmla="*/ 10952479 w 12191997"/>
              <a:gd name="connsiteY80" fmla="*/ 6337924 h 6857997"/>
              <a:gd name="connsiteX81" fmla="*/ 11032276 w 12191997"/>
              <a:gd name="connsiteY81" fmla="*/ 6337924 h 6857997"/>
              <a:gd name="connsiteX82" fmla="*/ 11032276 w 12191997"/>
              <a:gd name="connsiteY82" fmla="*/ 6297218 h 6857997"/>
              <a:gd name="connsiteX83" fmla="*/ 10792347 w 12191997"/>
              <a:gd name="connsiteY83" fmla="*/ 6297218 h 6857997"/>
              <a:gd name="connsiteX84" fmla="*/ 10792347 w 12191997"/>
              <a:gd name="connsiteY84" fmla="*/ 6333734 h 6857997"/>
              <a:gd name="connsiteX85" fmla="*/ 10808222 w 12191997"/>
              <a:gd name="connsiteY85" fmla="*/ 6333734 h 6857997"/>
              <a:gd name="connsiteX86" fmla="*/ 10835551 w 12191997"/>
              <a:gd name="connsiteY86" fmla="*/ 6356797 h 6857997"/>
              <a:gd name="connsiteX87" fmla="*/ 10808222 w 12191997"/>
              <a:gd name="connsiteY87" fmla="*/ 6379859 h 6857997"/>
              <a:gd name="connsiteX88" fmla="*/ 10792347 w 12191997"/>
              <a:gd name="connsiteY88" fmla="*/ 6379859 h 6857997"/>
              <a:gd name="connsiteX89" fmla="*/ 10792347 w 12191997"/>
              <a:gd name="connsiteY89" fmla="*/ 6416164 h 6857997"/>
              <a:gd name="connsiteX90" fmla="*/ 10798112 w 12191997"/>
              <a:gd name="connsiteY90" fmla="*/ 6416164 h 6857997"/>
              <a:gd name="connsiteX91" fmla="*/ 10803571 w 12191997"/>
              <a:gd name="connsiteY91" fmla="*/ 6416049 h 6857997"/>
              <a:gd name="connsiteX92" fmla="*/ 10841547 w 12191997"/>
              <a:gd name="connsiteY92" fmla="*/ 6491002 h 6857997"/>
              <a:gd name="connsiteX93" fmla="*/ 10889056 w 12191997"/>
              <a:gd name="connsiteY93" fmla="*/ 6491002 h 6857997"/>
              <a:gd name="connsiteX94" fmla="*/ 10845641 w 12191997"/>
              <a:gd name="connsiteY94" fmla="*/ 6408246 h 6857997"/>
              <a:gd name="connsiteX95" fmla="*/ 10879274 w 12191997"/>
              <a:gd name="connsiteY95" fmla="*/ 6356547 h 6857997"/>
              <a:gd name="connsiteX96" fmla="*/ 10816409 w 12191997"/>
              <a:gd name="connsiteY96" fmla="*/ 6297218 h 6857997"/>
              <a:gd name="connsiteX97" fmla="*/ 10736016 w 12191997"/>
              <a:gd name="connsiteY97" fmla="*/ 6297218 h 6857997"/>
              <a:gd name="connsiteX98" fmla="*/ 10736093 w 12191997"/>
              <a:gd name="connsiteY98" fmla="*/ 6490887 h 6857997"/>
              <a:gd name="connsiteX99" fmla="*/ 10779278 w 12191997"/>
              <a:gd name="connsiteY99" fmla="*/ 6490887 h 6857997"/>
              <a:gd name="connsiteX100" fmla="*/ 10779278 w 12191997"/>
              <a:gd name="connsiteY100" fmla="*/ 6297218 h 6857997"/>
              <a:gd name="connsiteX101" fmla="*/ 9875872 w 12191997"/>
              <a:gd name="connsiteY101" fmla="*/ 6297218 h 6857997"/>
              <a:gd name="connsiteX102" fmla="*/ 9843065 w 12191997"/>
              <a:gd name="connsiteY102" fmla="*/ 6363658 h 6857997"/>
              <a:gd name="connsiteX103" fmla="*/ 9863726 w 12191997"/>
              <a:gd name="connsiteY103" fmla="*/ 6406055 h 6857997"/>
              <a:gd name="connsiteX104" fmla="*/ 9923977 w 12191997"/>
              <a:gd name="connsiteY104" fmla="*/ 6297218 h 6857997"/>
              <a:gd name="connsiteX105" fmla="*/ 9745529 w 12191997"/>
              <a:gd name="connsiteY105" fmla="*/ 6297218 h 6857997"/>
              <a:gd name="connsiteX106" fmla="*/ 9812795 w 12191997"/>
              <a:gd name="connsiteY106" fmla="*/ 6420219 h 6857997"/>
              <a:gd name="connsiteX107" fmla="*/ 9812795 w 12191997"/>
              <a:gd name="connsiteY107" fmla="*/ 6491060 h 6857997"/>
              <a:gd name="connsiteX108" fmla="*/ 9855980 w 12191997"/>
              <a:gd name="connsiteY108" fmla="*/ 6491060 h 6857997"/>
              <a:gd name="connsiteX109" fmla="*/ 9855980 w 12191997"/>
              <a:gd name="connsiteY109" fmla="*/ 6420104 h 6857997"/>
              <a:gd name="connsiteX110" fmla="*/ 9835704 w 12191997"/>
              <a:gd name="connsiteY110" fmla="*/ 6378572 h 6857997"/>
              <a:gd name="connsiteX111" fmla="*/ 9835704 w 12191997"/>
              <a:gd name="connsiteY111" fmla="*/ 6378706 h 6857997"/>
              <a:gd name="connsiteX112" fmla="*/ 9796075 w 12191997"/>
              <a:gd name="connsiteY112" fmla="*/ 6297218 h 6857997"/>
              <a:gd name="connsiteX113" fmla="*/ 11045479 w 12191997"/>
              <a:gd name="connsiteY113" fmla="*/ 6297198 h 6857997"/>
              <a:gd name="connsiteX114" fmla="*/ 11045479 w 12191997"/>
              <a:gd name="connsiteY114" fmla="*/ 6337923 h 6857997"/>
              <a:gd name="connsiteX115" fmla="*/ 11084590 w 12191997"/>
              <a:gd name="connsiteY115" fmla="*/ 6337923 h 6857997"/>
              <a:gd name="connsiteX116" fmla="*/ 11084590 w 12191997"/>
              <a:gd name="connsiteY116" fmla="*/ 6490982 h 6857997"/>
              <a:gd name="connsiteX117" fmla="*/ 11127775 w 12191997"/>
              <a:gd name="connsiteY117" fmla="*/ 6490982 h 6857997"/>
              <a:gd name="connsiteX118" fmla="*/ 11127775 w 12191997"/>
              <a:gd name="connsiteY118" fmla="*/ 6337923 h 6857997"/>
              <a:gd name="connsiteX119" fmla="*/ 11177379 w 12191997"/>
              <a:gd name="connsiteY119" fmla="*/ 6337923 h 6857997"/>
              <a:gd name="connsiteX120" fmla="*/ 11177379 w 12191997"/>
              <a:gd name="connsiteY120" fmla="*/ 6297198 h 6857997"/>
              <a:gd name="connsiteX121" fmla="*/ 10362111 w 12191997"/>
              <a:gd name="connsiteY121" fmla="*/ 6296564 h 6857997"/>
              <a:gd name="connsiteX122" fmla="*/ 10362111 w 12191997"/>
              <a:gd name="connsiteY122" fmla="*/ 6490329 h 6857997"/>
              <a:gd name="connsiteX123" fmla="*/ 10405565 w 12191997"/>
              <a:gd name="connsiteY123" fmla="*/ 6490329 h 6857997"/>
              <a:gd name="connsiteX124" fmla="*/ 10405565 w 12191997"/>
              <a:gd name="connsiteY124" fmla="*/ 6337558 h 6857997"/>
              <a:gd name="connsiteX125" fmla="*/ 10486112 w 12191997"/>
              <a:gd name="connsiteY125" fmla="*/ 6337558 h 6857997"/>
              <a:gd name="connsiteX126" fmla="*/ 10486112 w 12191997"/>
              <a:gd name="connsiteY126" fmla="*/ 6296564 h 6857997"/>
              <a:gd name="connsiteX127" fmla="*/ 10596717 w 12191997"/>
              <a:gd name="connsiteY127" fmla="*/ 6293354 h 6857997"/>
              <a:gd name="connsiteX128" fmla="*/ 10502967 w 12191997"/>
              <a:gd name="connsiteY128" fmla="*/ 6394234 h 6857997"/>
              <a:gd name="connsiteX129" fmla="*/ 10603809 w 12191997"/>
              <a:gd name="connsiteY129" fmla="*/ 6495076 h 6857997"/>
              <a:gd name="connsiteX130" fmla="*/ 10675995 w 12191997"/>
              <a:gd name="connsiteY130" fmla="*/ 6466113 h 6857997"/>
              <a:gd name="connsiteX131" fmla="*/ 10644226 w 12191997"/>
              <a:gd name="connsiteY131" fmla="*/ 6435939 h 6857997"/>
              <a:gd name="connsiteX132" fmla="*/ 10603809 w 12191997"/>
              <a:gd name="connsiteY132" fmla="*/ 6452449 h 6857997"/>
              <a:gd name="connsiteX133" fmla="*/ 10547786 w 12191997"/>
              <a:gd name="connsiteY133" fmla="*/ 6393965 h 6857997"/>
              <a:gd name="connsiteX134" fmla="*/ 10596717 w 12191997"/>
              <a:gd name="connsiteY134" fmla="*/ 6335636 h 6857997"/>
              <a:gd name="connsiteX135" fmla="*/ 10609863 w 12191997"/>
              <a:gd name="connsiteY135" fmla="*/ 6293297 h 6857997"/>
              <a:gd name="connsiteX136" fmla="*/ 10609863 w 12191997"/>
              <a:gd name="connsiteY136" fmla="*/ 6335578 h 6857997"/>
              <a:gd name="connsiteX137" fmla="*/ 10659582 w 12191997"/>
              <a:gd name="connsiteY137" fmla="*/ 6394023 h 6857997"/>
              <a:gd name="connsiteX138" fmla="*/ 10652106 w 12191997"/>
              <a:gd name="connsiteY138" fmla="*/ 6425369 h 6857997"/>
              <a:gd name="connsiteX139" fmla="*/ 10684644 w 12191997"/>
              <a:gd name="connsiteY139" fmla="*/ 6456235 h 6857997"/>
              <a:gd name="connsiteX140" fmla="*/ 10704401 w 12191997"/>
              <a:gd name="connsiteY140" fmla="*/ 6394292 h 6857997"/>
              <a:gd name="connsiteX141" fmla="*/ 10609863 w 12191997"/>
              <a:gd name="connsiteY141" fmla="*/ 6293297 h 6857997"/>
              <a:gd name="connsiteX142" fmla="*/ 11438315 w 12191997"/>
              <a:gd name="connsiteY142" fmla="*/ 6293105 h 6857997"/>
              <a:gd name="connsiteX143" fmla="*/ 11338011 w 12191997"/>
              <a:gd name="connsiteY143" fmla="*/ 6394235 h 6857997"/>
              <a:gd name="connsiteX144" fmla="*/ 11439410 w 12191997"/>
              <a:gd name="connsiteY144" fmla="*/ 6495077 h 6857997"/>
              <a:gd name="connsiteX145" fmla="*/ 11527452 w 12191997"/>
              <a:gd name="connsiteY145" fmla="*/ 6434037 h 6857997"/>
              <a:gd name="connsiteX146" fmla="*/ 11528971 w 12191997"/>
              <a:gd name="connsiteY146" fmla="*/ 6428771 h 6857997"/>
              <a:gd name="connsiteX147" fmla="*/ 11485670 w 12191997"/>
              <a:gd name="connsiteY147" fmla="*/ 6428771 h 6857997"/>
              <a:gd name="connsiteX148" fmla="*/ 11439372 w 12191997"/>
              <a:gd name="connsiteY148" fmla="*/ 6454909 h 6857997"/>
              <a:gd name="connsiteX149" fmla="*/ 11382253 w 12191997"/>
              <a:gd name="connsiteY149" fmla="*/ 6394235 h 6857997"/>
              <a:gd name="connsiteX150" fmla="*/ 11438276 w 12191997"/>
              <a:gd name="connsiteY150" fmla="*/ 6333561 h 6857997"/>
              <a:gd name="connsiteX151" fmla="*/ 11481826 w 12191997"/>
              <a:gd name="connsiteY151" fmla="*/ 6356720 h 6857997"/>
              <a:gd name="connsiteX152" fmla="*/ 11522878 w 12191997"/>
              <a:gd name="connsiteY152" fmla="*/ 6340422 h 6857997"/>
              <a:gd name="connsiteX153" fmla="*/ 11438315 w 12191997"/>
              <a:gd name="connsiteY153" fmla="*/ 6293105 h 6857997"/>
              <a:gd name="connsiteX154" fmla="*/ 10235536 w 12191997"/>
              <a:gd name="connsiteY154" fmla="*/ 6293105 h 6857997"/>
              <a:gd name="connsiteX155" fmla="*/ 10135232 w 12191997"/>
              <a:gd name="connsiteY155" fmla="*/ 6394235 h 6857997"/>
              <a:gd name="connsiteX156" fmla="*/ 10236631 w 12191997"/>
              <a:gd name="connsiteY156" fmla="*/ 6495077 h 6857997"/>
              <a:gd name="connsiteX157" fmla="*/ 10324673 w 12191997"/>
              <a:gd name="connsiteY157" fmla="*/ 6434037 h 6857997"/>
              <a:gd name="connsiteX158" fmla="*/ 10325403 w 12191997"/>
              <a:gd name="connsiteY158" fmla="*/ 6431443 h 6857997"/>
              <a:gd name="connsiteX159" fmla="*/ 10281604 w 12191997"/>
              <a:gd name="connsiteY159" fmla="*/ 6431443 h 6857997"/>
              <a:gd name="connsiteX160" fmla="*/ 10236554 w 12191997"/>
              <a:gd name="connsiteY160" fmla="*/ 6454909 h 6857997"/>
              <a:gd name="connsiteX161" fmla="*/ 10179416 w 12191997"/>
              <a:gd name="connsiteY161" fmla="*/ 6394235 h 6857997"/>
              <a:gd name="connsiteX162" fmla="*/ 10235459 w 12191997"/>
              <a:gd name="connsiteY162" fmla="*/ 6333561 h 6857997"/>
              <a:gd name="connsiteX163" fmla="*/ 10279662 w 12191997"/>
              <a:gd name="connsiteY163" fmla="*/ 6357738 h 6857997"/>
              <a:gd name="connsiteX164" fmla="*/ 10320637 w 12191997"/>
              <a:gd name="connsiteY164" fmla="*/ 6341460 h 6857997"/>
              <a:gd name="connsiteX165" fmla="*/ 10235536 w 12191997"/>
              <a:gd name="connsiteY165" fmla="*/ 6293105 h 6857997"/>
              <a:gd name="connsiteX166" fmla="*/ 10017170 w 12191997"/>
              <a:gd name="connsiteY166" fmla="*/ 6293105 h 6857997"/>
              <a:gd name="connsiteX167" fmla="*/ 9916866 w 12191997"/>
              <a:gd name="connsiteY167" fmla="*/ 6394235 h 6857997"/>
              <a:gd name="connsiteX168" fmla="*/ 10018265 w 12191997"/>
              <a:gd name="connsiteY168" fmla="*/ 6495077 h 6857997"/>
              <a:gd name="connsiteX169" fmla="*/ 10106326 w 12191997"/>
              <a:gd name="connsiteY169" fmla="*/ 6434037 h 6857997"/>
              <a:gd name="connsiteX170" fmla="*/ 10107057 w 12191997"/>
              <a:gd name="connsiteY170" fmla="*/ 6431443 h 6857997"/>
              <a:gd name="connsiteX171" fmla="*/ 10063276 w 12191997"/>
              <a:gd name="connsiteY171" fmla="*/ 6431443 h 6857997"/>
              <a:gd name="connsiteX172" fmla="*/ 10018208 w 12191997"/>
              <a:gd name="connsiteY172" fmla="*/ 6454909 h 6857997"/>
              <a:gd name="connsiteX173" fmla="*/ 9961089 w 12191997"/>
              <a:gd name="connsiteY173" fmla="*/ 6394235 h 6857997"/>
              <a:gd name="connsiteX174" fmla="*/ 10017112 w 12191997"/>
              <a:gd name="connsiteY174" fmla="*/ 6333561 h 6857997"/>
              <a:gd name="connsiteX175" fmla="*/ 10061316 w 12191997"/>
              <a:gd name="connsiteY175" fmla="*/ 6357738 h 6857997"/>
              <a:gd name="connsiteX176" fmla="*/ 10102290 w 12191997"/>
              <a:gd name="connsiteY176" fmla="*/ 6341460 h 6857997"/>
              <a:gd name="connsiteX177" fmla="*/ 10017170 w 12191997"/>
              <a:gd name="connsiteY177" fmla="*/ 6293105 h 6857997"/>
              <a:gd name="connsiteX178" fmla="*/ 10646340 w 12191997"/>
              <a:gd name="connsiteY178" fmla="*/ 6245768 h 6857997"/>
              <a:gd name="connsiteX179" fmla="*/ 10624996 w 12191997"/>
              <a:gd name="connsiteY179" fmla="*/ 6266703 h 6857997"/>
              <a:gd name="connsiteX180" fmla="*/ 10625007 w 12191997"/>
              <a:gd name="connsiteY180" fmla="*/ 6267639 h 6857997"/>
              <a:gd name="connsiteX181" fmla="*/ 10645189 w 12191997"/>
              <a:gd name="connsiteY181" fmla="*/ 6288692 h 6857997"/>
              <a:gd name="connsiteX182" fmla="*/ 10646340 w 12191997"/>
              <a:gd name="connsiteY182" fmla="*/ 6288684 h 6857997"/>
              <a:gd name="connsiteX183" fmla="*/ 10646379 w 12191997"/>
              <a:gd name="connsiteY183" fmla="*/ 6288684 h 6857997"/>
              <a:gd name="connsiteX184" fmla="*/ 10668231 w 12191997"/>
              <a:gd name="connsiteY184" fmla="*/ 6267639 h 6857997"/>
              <a:gd name="connsiteX185" fmla="*/ 10646940 w 12191997"/>
              <a:gd name="connsiteY185" fmla="*/ 6245768 h 6857997"/>
              <a:gd name="connsiteX186" fmla="*/ 10646340 w 12191997"/>
              <a:gd name="connsiteY186" fmla="*/ 6245768 h 6857997"/>
              <a:gd name="connsiteX187" fmla="*/ 10561027 w 12191997"/>
              <a:gd name="connsiteY187" fmla="*/ 6245768 h 6857997"/>
              <a:gd name="connsiteX188" fmla="*/ 10539702 w 12191997"/>
              <a:gd name="connsiteY188" fmla="*/ 6266723 h 6857997"/>
              <a:gd name="connsiteX189" fmla="*/ 10539714 w 12191997"/>
              <a:gd name="connsiteY189" fmla="*/ 6267639 h 6857997"/>
              <a:gd name="connsiteX190" fmla="*/ 10559857 w 12191997"/>
              <a:gd name="connsiteY190" fmla="*/ 6288692 h 6857997"/>
              <a:gd name="connsiteX191" fmla="*/ 10561027 w 12191997"/>
              <a:gd name="connsiteY191" fmla="*/ 6288684 h 6857997"/>
              <a:gd name="connsiteX192" fmla="*/ 10561066 w 12191997"/>
              <a:gd name="connsiteY192" fmla="*/ 6288684 h 6857997"/>
              <a:gd name="connsiteX193" fmla="*/ 10582660 w 12191997"/>
              <a:gd name="connsiteY193" fmla="*/ 6268282 h 6857997"/>
              <a:gd name="connsiteX194" fmla="*/ 10582668 w 12191997"/>
              <a:gd name="connsiteY194" fmla="*/ 6267639 h 6857997"/>
              <a:gd name="connsiteX195" fmla="*/ 10561452 w 12191997"/>
              <a:gd name="connsiteY195" fmla="*/ 6245770 h 6857997"/>
              <a:gd name="connsiteX196" fmla="*/ 10561027 w 12191997"/>
              <a:gd name="connsiteY196" fmla="*/ 6245768 h 6857997"/>
              <a:gd name="connsiteX197" fmla="*/ 0 w 12191997"/>
              <a:gd name="connsiteY197" fmla="*/ 0 h 6857997"/>
              <a:gd name="connsiteX198" fmla="*/ 12191997 w 12191997"/>
              <a:gd name="connsiteY198" fmla="*/ 0 h 6857997"/>
              <a:gd name="connsiteX199" fmla="*/ 12191997 w 12191997"/>
              <a:gd name="connsiteY199" fmla="*/ 6857997 h 6857997"/>
              <a:gd name="connsiteX200" fmla="*/ 0 w 12191997"/>
              <a:gd name="connsiteY200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12191997" h="6857997">
                <a:moveTo>
                  <a:pt x="11207591" y="6424447"/>
                </a:moveTo>
                <a:lnTo>
                  <a:pt x="11193542" y="6463788"/>
                </a:lnTo>
                <a:lnTo>
                  <a:pt x="11263268" y="6463788"/>
                </a:lnTo>
                <a:lnTo>
                  <a:pt x="11249527" y="6424447"/>
                </a:lnTo>
                <a:close/>
                <a:moveTo>
                  <a:pt x="10418711" y="6380839"/>
                </a:moveTo>
                <a:lnTo>
                  <a:pt x="10418711" y="6419065"/>
                </a:lnTo>
                <a:lnTo>
                  <a:pt x="10473773" y="6419065"/>
                </a:lnTo>
                <a:lnTo>
                  <a:pt x="10473773" y="6380839"/>
                </a:lnTo>
                <a:close/>
                <a:moveTo>
                  <a:pt x="10227925" y="6380839"/>
                </a:moveTo>
                <a:lnTo>
                  <a:pt x="10227925" y="6418278"/>
                </a:lnTo>
                <a:lnTo>
                  <a:pt x="10328036" y="6418278"/>
                </a:lnTo>
                <a:cubicBezTo>
                  <a:pt x="10329689" y="6405841"/>
                  <a:pt x="10329528" y="6393230"/>
                  <a:pt x="10327556" y="6380839"/>
                </a:cubicBezTo>
                <a:close/>
                <a:moveTo>
                  <a:pt x="10009655" y="6380839"/>
                </a:moveTo>
                <a:lnTo>
                  <a:pt x="10009655" y="6418278"/>
                </a:lnTo>
                <a:lnTo>
                  <a:pt x="10109767" y="6418278"/>
                </a:lnTo>
                <a:cubicBezTo>
                  <a:pt x="10111400" y="6405838"/>
                  <a:pt x="10111220" y="6393227"/>
                  <a:pt x="10109228" y="6380839"/>
                </a:cubicBezTo>
                <a:close/>
                <a:moveTo>
                  <a:pt x="11620395" y="6378168"/>
                </a:moveTo>
                <a:lnTo>
                  <a:pt x="11620395" y="6416164"/>
                </a:lnTo>
                <a:lnTo>
                  <a:pt x="11679397" y="6416164"/>
                </a:lnTo>
                <a:lnTo>
                  <a:pt x="11679397" y="6378168"/>
                </a:lnTo>
                <a:close/>
                <a:moveTo>
                  <a:pt x="11430800" y="6378168"/>
                </a:moveTo>
                <a:lnTo>
                  <a:pt x="11430800" y="6415626"/>
                </a:lnTo>
                <a:lnTo>
                  <a:pt x="11531315" y="6415626"/>
                </a:lnTo>
                <a:cubicBezTo>
                  <a:pt x="11532622" y="6403136"/>
                  <a:pt x="11532142" y="6390522"/>
                  <a:pt x="11529893" y="6378168"/>
                </a:cubicBezTo>
                <a:close/>
                <a:moveTo>
                  <a:pt x="10965683" y="6378168"/>
                </a:moveTo>
                <a:lnTo>
                  <a:pt x="10965683" y="6416164"/>
                </a:lnTo>
                <a:lnTo>
                  <a:pt x="11020956" y="6416164"/>
                </a:lnTo>
                <a:lnTo>
                  <a:pt x="11020956" y="6378168"/>
                </a:lnTo>
                <a:close/>
                <a:moveTo>
                  <a:pt x="11724677" y="6321972"/>
                </a:moveTo>
                <a:lnTo>
                  <a:pt x="11724677" y="6490983"/>
                </a:lnTo>
                <a:lnTo>
                  <a:pt x="11767593" y="6490983"/>
                </a:lnTo>
                <a:lnTo>
                  <a:pt x="11767593" y="6390449"/>
                </a:lnTo>
                <a:close/>
                <a:moveTo>
                  <a:pt x="9614514" y="6309633"/>
                </a:moveTo>
                <a:lnTo>
                  <a:pt x="9614514" y="6478221"/>
                </a:lnTo>
                <a:lnTo>
                  <a:pt x="9655662" y="6445088"/>
                </a:lnTo>
                <a:lnTo>
                  <a:pt x="9655662" y="6410359"/>
                </a:lnTo>
                <a:lnTo>
                  <a:pt x="9655662" y="6374824"/>
                </a:lnTo>
                <a:lnTo>
                  <a:pt x="9655662" y="6344688"/>
                </a:lnTo>
                <a:close/>
                <a:moveTo>
                  <a:pt x="9620183" y="6297237"/>
                </a:moveTo>
                <a:lnTo>
                  <a:pt x="9662234" y="6333003"/>
                </a:lnTo>
                <a:lnTo>
                  <a:pt x="9676668" y="6333003"/>
                </a:lnTo>
                <a:cubicBezTo>
                  <a:pt x="9693600" y="6333003"/>
                  <a:pt x="9701114" y="6342613"/>
                  <a:pt x="9701114" y="6353779"/>
                </a:cubicBezTo>
                <a:cubicBezTo>
                  <a:pt x="9701114" y="6364945"/>
                  <a:pt x="9692235" y="6374862"/>
                  <a:pt x="9677206" y="6374862"/>
                </a:cubicBezTo>
                <a:lnTo>
                  <a:pt x="9668827" y="6374862"/>
                </a:lnTo>
                <a:lnTo>
                  <a:pt x="9668827" y="6410360"/>
                </a:lnTo>
                <a:lnTo>
                  <a:pt x="9683664" y="6410360"/>
                </a:lnTo>
                <a:cubicBezTo>
                  <a:pt x="9700615" y="6410360"/>
                  <a:pt x="9710455" y="6419642"/>
                  <a:pt x="9710455" y="6433038"/>
                </a:cubicBezTo>
                <a:cubicBezTo>
                  <a:pt x="9710455" y="6446972"/>
                  <a:pt x="9700346" y="6455735"/>
                  <a:pt x="9683664" y="6455735"/>
                </a:cubicBezTo>
                <a:lnTo>
                  <a:pt x="9662196" y="6455735"/>
                </a:lnTo>
                <a:lnTo>
                  <a:pt x="9618396" y="6490983"/>
                </a:lnTo>
                <a:lnTo>
                  <a:pt x="9692696" y="6490983"/>
                </a:lnTo>
                <a:cubicBezTo>
                  <a:pt x="9729309" y="6490983"/>
                  <a:pt x="9753371" y="6467747"/>
                  <a:pt x="9753371" y="6436055"/>
                </a:cubicBezTo>
                <a:cubicBezTo>
                  <a:pt x="9753826" y="6414620"/>
                  <a:pt x="9739320" y="6395751"/>
                  <a:pt x="9718488" y="6390679"/>
                </a:cubicBezTo>
                <a:cubicBezTo>
                  <a:pt x="9734325" y="6385490"/>
                  <a:pt x="9743473" y="6368251"/>
                  <a:pt x="9743473" y="6349128"/>
                </a:cubicBezTo>
                <a:cubicBezTo>
                  <a:pt x="9743473" y="6320415"/>
                  <a:pt x="9720237" y="6297237"/>
                  <a:pt x="9680050" y="6297237"/>
                </a:cubicBezTo>
                <a:close/>
                <a:moveTo>
                  <a:pt x="11724677" y="6297218"/>
                </a:moveTo>
                <a:lnTo>
                  <a:pt x="11767593" y="6365695"/>
                </a:lnTo>
                <a:lnTo>
                  <a:pt x="11846160" y="6490983"/>
                </a:lnTo>
                <a:lnTo>
                  <a:pt x="11891805" y="6490983"/>
                </a:lnTo>
                <a:lnTo>
                  <a:pt x="11891805" y="6297218"/>
                </a:lnTo>
                <a:lnTo>
                  <a:pt x="11848562" y="6297218"/>
                </a:lnTo>
                <a:lnTo>
                  <a:pt x="11848562" y="6413147"/>
                </a:lnTo>
                <a:lnTo>
                  <a:pt x="11777721" y="6297218"/>
                </a:lnTo>
                <a:close/>
                <a:moveTo>
                  <a:pt x="11564083" y="6297218"/>
                </a:moveTo>
                <a:lnTo>
                  <a:pt x="11564083" y="6490983"/>
                </a:lnTo>
                <a:lnTo>
                  <a:pt x="11687084" y="6490983"/>
                </a:lnTo>
                <a:lnTo>
                  <a:pt x="11687084" y="6449989"/>
                </a:lnTo>
                <a:lnTo>
                  <a:pt x="11607268" y="6449989"/>
                </a:lnTo>
                <a:lnTo>
                  <a:pt x="11607268" y="6337924"/>
                </a:lnTo>
                <a:lnTo>
                  <a:pt x="11687084" y="6337924"/>
                </a:lnTo>
                <a:lnTo>
                  <a:pt x="11687084" y="6297218"/>
                </a:lnTo>
                <a:close/>
                <a:moveTo>
                  <a:pt x="11219065" y="6297218"/>
                </a:moveTo>
                <a:lnTo>
                  <a:pt x="11286677" y="6490983"/>
                </a:lnTo>
                <a:lnTo>
                  <a:pt x="11333687" y="6490983"/>
                </a:lnTo>
                <a:lnTo>
                  <a:pt x="11261539" y="6297218"/>
                </a:lnTo>
                <a:close/>
                <a:moveTo>
                  <a:pt x="10909275" y="6297218"/>
                </a:moveTo>
                <a:lnTo>
                  <a:pt x="10909352" y="6490983"/>
                </a:lnTo>
                <a:lnTo>
                  <a:pt x="11032353" y="6490983"/>
                </a:lnTo>
                <a:lnTo>
                  <a:pt x="11032353" y="6449989"/>
                </a:lnTo>
                <a:lnTo>
                  <a:pt x="10952479" y="6449989"/>
                </a:lnTo>
                <a:lnTo>
                  <a:pt x="10952479" y="6337924"/>
                </a:lnTo>
                <a:lnTo>
                  <a:pt x="11032276" y="6337924"/>
                </a:lnTo>
                <a:lnTo>
                  <a:pt x="11032276" y="6297218"/>
                </a:lnTo>
                <a:close/>
                <a:moveTo>
                  <a:pt x="10792347" y="6297218"/>
                </a:moveTo>
                <a:lnTo>
                  <a:pt x="10792347" y="6333734"/>
                </a:lnTo>
                <a:lnTo>
                  <a:pt x="10808222" y="6333734"/>
                </a:lnTo>
                <a:cubicBezTo>
                  <a:pt x="10825980" y="6333734"/>
                  <a:pt x="10835551" y="6342555"/>
                  <a:pt x="10835551" y="6356797"/>
                </a:cubicBezTo>
                <a:cubicBezTo>
                  <a:pt x="10835551" y="6370250"/>
                  <a:pt x="10825941" y="6379859"/>
                  <a:pt x="10808222" y="6379859"/>
                </a:cubicBezTo>
                <a:lnTo>
                  <a:pt x="10792347" y="6379859"/>
                </a:lnTo>
                <a:lnTo>
                  <a:pt x="10792347" y="6416164"/>
                </a:lnTo>
                <a:lnTo>
                  <a:pt x="10798112" y="6416164"/>
                </a:lnTo>
                <a:cubicBezTo>
                  <a:pt x="10799900" y="6416164"/>
                  <a:pt x="10801726" y="6416164"/>
                  <a:pt x="10803571" y="6416049"/>
                </a:cubicBezTo>
                <a:lnTo>
                  <a:pt x="10841547" y="6491002"/>
                </a:lnTo>
                <a:lnTo>
                  <a:pt x="10889056" y="6491002"/>
                </a:lnTo>
                <a:lnTo>
                  <a:pt x="10845641" y="6408246"/>
                </a:lnTo>
                <a:cubicBezTo>
                  <a:pt x="10866407" y="6399558"/>
                  <a:pt x="10879747" y="6379052"/>
                  <a:pt x="10879274" y="6356547"/>
                </a:cubicBezTo>
                <a:cubicBezTo>
                  <a:pt x="10879274" y="6322875"/>
                  <a:pt x="10854674" y="6297218"/>
                  <a:pt x="10816409" y="6297218"/>
                </a:cubicBezTo>
                <a:close/>
                <a:moveTo>
                  <a:pt x="10736016" y="6297218"/>
                </a:moveTo>
                <a:lnTo>
                  <a:pt x="10736093" y="6490887"/>
                </a:lnTo>
                <a:lnTo>
                  <a:pt x="10779278" y="6490887"/>
                </a:lnTo>
                <a:lnTo>
                  <a:pt x="10779278" y="6297218"/>
                </a:lnTo>
                <a:close/>
                <a:moveTo>
                  <a:pt x="9875872" y="6297218"/>
                </a:moveTo>
                <a:lnTo>
                  <a:pt x="9843065" y="6363658"/>
                </a:lnTo>
                <a:lnTo>
                  <a:pt x="9863726" y="6406055"/>
                </a:lnTo>
                <a:lnTo>
                  <a:pt x="9923977" y="6297218"/>
                </a:lnTo>
                <a:close/>
                <a:moveTo>
                  <a:pt x="9745529" y="6297218"/>
                </a:moveTo>
                <a:lnTo>
                  <a:pt x="9812795" y="6420219"/>
                </a:lnTo>
                <a:lnTo>
                  <a:pt x="9812795" y="6491060"/>
                </a:lnTo>
                <a:lnTo>
                  <a:pt x="9855980" y="6491060"/>
                </a:lnTo>
                <a:lnTo>
                  <a:pt x="9855980" y="6420104"/>
                </a:lnTo>
                <a:lnTo>
                  <a:pt x="9835704" y="6378572"/>
                </a:lnTo>
                <a:lnTo>
                  <a:pt x="9835704" y="6378706"/>
                </a:lnTo>
                <a:lnTo>
                  <a:pt x="9796075" y="6297218"/>
                </a:lnTo>
                <a:close/>
                <a:moveTo>
                  <a:pt x="11045479" y="6297198"/>
                </a:moveTo>
                <a:lnTo>
                  <a:pt x="11045479" y="6337923"/>
                </a:lnTo>
                <a:lnTo>
                  <a:pt x="11084590" y="6337923"/>
                </a:lnTo>
                <a:lnTo>
                  <a:pt x="11084590" y="6490982"/>
                </a:lnTo>
                <a:lnTo>
                  <a:pt x="11127775" y="6490982"/>
                </a:lnTo>
                <a:lnTo>
                  <a:pt x="11127775" y="6337923"/>
                </a:lnTo>
                <a:lnTo>
                  <a:pt x="11177379" y="6337923"/>
                </a:lnTo>
                <a:lnTo>
                  <a:pt x="11177379" y="6297198"/>
                </a:lnTo>
                <a:close/>
                <a:moveTo>
                  <a:pt x="10362111" y="6296564"/>
                </a:moveTo>
                <a:lnTo>
                  <a:pt x="10362111" y="6490329"/>
                </a:lnTo>
                <a:lnTo>
                  <a:pt x="10405565" y="6490329"/>
                </a:lnTo>
                <a:lnTo>
                  <a:pt x="10405565" y="6337558"/>
                </a:lnTo>
                <a:lnTo>
                  <a:pt x="10486112" y="6337558"/>
                </a:lnTo>
                <a:lnTo>
                  <a:pt x="10486112" y="6296564"/>
                </a:lnTo>
                <a:close/>
                <a:moveTo>
                  <a:pt x="10596717" y="6293354"/>
                </a:moveTo>
                <a:cubicBezTo>
                  <a:pt x="10545230" y="6296641"/>
                  <a:pt x="10502967" y="6335424"/>
                  <a:pt x="10502967" y="6394234"/>
                </a:cubicBezTo>
                <a:cubicBezTo>
                  <a:pt x="10502967" y="6455447"/>
                  <a:pt x="10549092" y="6495076"/>
                  <a:pt x="10603809" y="6495076"/>
                </a:cubicBezTo>
                <a:cubicBezTo>
                  <a:pt x="10631772" y="6495076"/>
                  <a:pt x="10657622" y="6484602"/>
                  <a:pt x="10675995" y="6466113"/>
                </a:cubicBezTo>
                <a:lnTo>
                  <a:pt x="10644226" y="6435939"/>
                </a:lnTo>
                <a:cubicBezTo>
                  <a:pt x="10633531" y="6446667"/>
                  <a:pt x="10618955" y="6452620"/>
                  <a:pt x="10603809" y="6452449"/>
                </a:cubicBezTo>
                <a:cubicBezTo>
                  <a:pt x="10576768" y="6452449"/>
                  <a:pt x="10547786" y="6434402"/>
                  <a:pt x="10547786" y="6393965"/>
                </a:cubicBezTo>
                <a:cubicBezTo>
                  <a:pt x="10547786" y="6357027"/>
                  <a:pt x="10571925" y="6338557"/>
                  <a:pt x="10596717" y="6335636"/>
                </a:cubicBezTo>
                <a:close/>
                <a:moveTo>
                  <a:pt x="10609863" y="6293297"/>
                </a:moveTo>
                <a:lnTo>
                  <a:pt x="10609863" y="6335578"/>
                </a:lnTo>
                <a:cubicBezTo>
                  <a:pt x="10634847" y="6338134"/>
                  <a:pt x="10659582" y="6356604"/>
                  <a:pt x="10659582" y="6394023"/>
                </a:cubicBezTo>
                <a:cubicBezTo>
                  <a:pt x="10659830" y="6404941"/>
                  <a:pt x="10657255" y="6415738"/>
                  <a:pt x="10652106" y="6425369"/>
                </a:cubicBezTo>
                <a:lnTo>
                  <a:pt x="10684644" y="6456235"/>
                </a:lnTo>
                <a:cubicBezTo>
                  <a:pt x="10696982" y="6439802"/>
                  <a:pt x="10704401" y="6418777"/>
                  <a:pt x="10704401" y="6394292"/>
                </a:cubicBezTo>
                <a:cubicBezTo>
                  <a:pt x="10704401" y="6335040"/>
                  <a:pt x="10661581" y="6296064"/>
                  <a:pt x="10609863" y="6293297"/>
                </a:cubicBezTo>
                <a:close/>
                <a:moveTo>
                  <a:pt x="11438315" y="6293105"/>
                </a:moveTo>
                <a:cubicBezTo>
                  <a:pt x="11383387" y="6293105"/>
                  <a:pt x="11338011" y="6334925"/>
                  <a:pt x="11338011" y="6394235"/>
                </a:cubicBezTo>
                <a:cubicBezTo>
                  <a:pt x="11338011" y="6453545"/>
                  <a:pt x="11382215" y="6495077"/>
                  <a:pt x="11439410" y="6495077"/>
                </a:cubicBezTo>
                <a:cubicBezTo>
                  <a:pt x="11480942" y="6495077"/>
                  <a:pt x="11514614" y="6472764"/>
                  <a:pt x="11527452" y="6434037"/>
                </a:cubicBezTo>
                <a:cubicBezTo>
                  <a:pt x="11528029" y="6432308"/>
                  <a:pt x="11528528" y="6430540"/>
                  <a:pt x="11528971" y="6428771"/>
                </a:cubicBezTo>
                <a:lnTo>
                  <a:pt x="11485670" y="6428771"/>
                </a:lnTo>
                <a:cubicBezTo>
                  <a:pt x="11478944" y="6444608"/>
                  <a:pt x="11462300" y="6454909"/>
                  <a:pt x="11439372" y="6454909"/>
                </a:cubicBezTo>
                <a:cubicBezTo>
                  <a:pt x="11407949" y="6454909"/>
                  <a:pt x="11382253" y="6433768"/>
                  <a:pt x="11382253" y="6394235"/>
                </a:cubicBezTo>
                <a:cubicBezTo>
                  <a:pt x="11382253" y="6351050"/>
                  <a:pt x="11411485" y="6333561"/>
                  <a:pt x="11438276" y="6333561"/>
                </a:cubicBezTo>
                <a:cubicBezTo>
                  <a:pt x="11462723" y="6333561"/>
                  <a:pt x="11475561" y="6345688"/>
                  <a:pt x="11481826" y="6356720"/>
                </a:cubicBezTo>
                <a:lnTo>
                  <a:pt x="11522878" y="6340422"/>
                </a:lnTo>
                <a:cubicBezTo>
                  <a:pt x="11510713" y="6316629"/>
                  <a:pt x="11484094" y="6293105"/>
                  <a:pt x="11438315" y="6293105"/>
                </a:cubicBezTo>
                <a:close/>
                <a:moveTo>
                  <a:pt x="10235536" y="6293105"/>
                </a:moveTo>
                <a:cubicBezTo>
                  <a:pt x="10180589" y="6293105"/>
                  <a:pt x="10135232" y="6334925"/>
                  <a:pt x="10135232" y="6394235"/>
                </a:cubicBezTo>
                <a:cubicBezTo>
                  <a:pt x="10135232" y="6453545"/>
                  <a:pt x="10179436" y="6495077"/>
                  <a:pt x="10236631" y="6495077"/>
                </a:cubicBezTo>
                <a:cubicBezTo>
                  <a:pt x="10278740" y="6495077"/>
                  <a:pt x="10312584" y="6471783"/>
                  <a:pt x="10324673" y="6434037"/>
                </a:cubicBezTo>
                <a:cubicBezTo>
                  <a:pt x="10324942" y="6433192"/>
                  <a:pt x="10325154" y="6432308"/>
                  <a:pt x="10325403" y="6431443"/>
                </a:cubicBezTo>
                <a:lnTo>
                  <a:pt x="10281604" y="6431443"/>
                </a:lnTo>
                <a:cubicBezTo>
                  <a:pt x="10273743" y="6446741"/>
                  <a:pt x="10256561" y="6454909"/>
                  <a:pt x="10236554" y="6454909"/>
                </a:cubicBezTo>
                <a:cubicBezTo>
                  <a:pt x="10205112" y="6454909"/>
                  <a:pt x="10179416" y="6433768"/>
                  <a:pt x="10179416" y="6394235"/>
                </a:cubicBezTo>
                <a:cubicBezTo>
                  <a:pt x="10179416" y="6351050"/>
                  <a:pt x="10208668" y="6333561"/>
                  <a:pt x="10235459" y="6333561"/>
                </a:cubicBezTo>
                <a:cubicBezTo>
                  <a:pt x="10260636" y="6333561"/>
                  <a:pt x="10273551" y="6346438"/>
                  <a:pt x="10279662" y="6357738"/>
                </a:cubicBezTo>
                <a:lnTo>
                  <a:pt x="10320637" y="6341460"/>
                </a:lnTo>
                <a:cubicBezTo>
                  <a:pt x="10308721" y="6317321"/>
                  <a:pt x="10282007" y="6293105"/>
                  <a:pt x="10235536" y="6293105"/>
                </a:cubicBezTo>
                <a:close/>
                <a:moveTo>
                  <a:pt x="10017170" y="6293105"/>
                </a:moveTo>
                <a:cubicBezTo>
                  <a:pt x="9962242" y="6293105"/>
                  <a:pt x="9916866" y="6334925"/>
                  <a:pt x="9916866" y="6394235"/>
                </a:cubicBezTo>
                <a:cubicBezTo>
                  <a:pt x="9916866" y="6453545"/>
                  <a:pt x="9961070" y="6495077"/>
                  <a:pt x="10018265" y="6495077"/>
                </a:cubicBezTo>
                <a:cubicBezTo>
                  <a:pt x="10060393" y="6495077"/>
                  <a:pt x="10094238" y="6471783"/>
                  <a:pt x="10106326" y="6434037"/>
                </a:cubicBezTo>
                <a:cubicBezTo>
                  <a:pt x="10106595" y="6433192"/>
                  <a:pt x="10106807" y="6432308"/>
                  <a:pt x="10107057" y="6431443"/>
                </a:cubicBezTo>
                <a:lnTo>
                  <a:pt x="10063276" y="6431443"/>
                </a:lnTo>
                <a:cubicBezTo>
                  <a:pt x="10055415" y="6446741"/>
                  <a:pt x="10038234" y="6454909"/>
                  <a:pt x="10018208" y="6454909"/>
                </a:cubicBezTo>
                <a:cubicBezTo>
                  <a:pt x="9986785" y="6454909"/>
                  <a:pt x="9961089" y="6433768"/>
                  <a:pt x="9961089" y="6394235"/>
                </a:cubicBezTo>
                <a:cubicBezTo>
                  <a:pt x="9961089" y="6351050"/>
                  <a:pt x="9990340" y="6333561"/>
                  <a:pt x="10017112" y="6333561"/>
                </a:cubicBezTo>
                <a:cubicBezTo>
                  <a:pt x="10042308" y="6333561"/>
                  <a:pt x="10055223" y="6346438"/>
                  <a:pt x="10061316" y="6357738"/>
                </a:cubicBezTo>
                <a:lnTo>
                  <a:pt x="10102290" y="6341460"/>
                </a:lnTo>
                <a:cubicBezTo>
                  <a:pt x="10090375" y="6317321"/>
                  <a:pt x="10063660" y="6293105"/>
                  <a:pt x="10017170" y="6293105"/>
                </a:cubicBezTo>
                <a:close/>
                <a:moveTo>
                  <a:pt x="10646340" y="6245768"/>
                </a:moveTo>
                <a:cubicBezTo>
                  <a:pt x="10634665" y="6245655"/>
                  <a:pt x="10625109" y="6255028"/>
                  <a:pt x="10624996" y="6266703"/>
                </a:cubicBezTo>
                <a:cubicBezTo>
                  <a:pt x="10624992" y="6267015"/>
                  <a:pt x="10624996" y="6267327"/>
                  <a:pt x="10625007" y="6267639"/>
                </a:cubicBezTo>
                <a:cubicBezTo>
                  <a:pt x="10624767" y="6279026"/>
                  <a:pt x="10633802" y="6288452"/>
                  <a:pt x="10645189" y="6288692"/>
                </a:cubicBezTo>
                <a:cubicBezTo>
                  <a:pt x="10645573" y="6288700"/>
                  <a:pt x="10645956" y="6288697"/>
                  <a:pt x="10646340" y="6288684"/>
                </a:cubicBezTo>
                <a:lnTo>
                  <a:pt x="10646379" y="6288684"/>
                </a:lnTo>
                <a:cubicBezTo>
                  <a:pt x="10658660" y="6288684"/>
                  <a:pt x="10668231" y="6279670"/>
                  <a:pt x="10668231" y="6267639"/>
                </a:cubicBezTo>
                <a:cubicBezTo>
                  <a:pt x="10668390" y="6255721"/>
                  <a:pt x="10658860" y="6245928"/>
                  <a:pt x="10646940" y="6245768"/>
                </a:cubicBezTo>
                <a:cubicBezTo>
                  <a:pt x="10646740" y="6245765"/>
                  <a:pt x="10646540" y="6245765"/>
                  <a:pt x="10646340" y="6245768"/>
                </a:cubicBezTo>
                <a:close/>
                <a:moveTo>
                  <a:pt x="10561027" y="6245768"/>
                </a:moveTo>
                <a:cubicBezTo>
                  <a:pt x="10549352" y="6245666"/>
                  <a:pt x="10539804" y="6255047"/>
                  <a:pt x="10539702" y="6266723"/>
                </a:cubicBezTo>
                <a:cubicBezTo>
                  <a:pt x="10539698" y="6267028"/>
                  <a:pt x="10539702" y="6267334"/>
                  <a:pt x="10539714" y="6267639"/>
                </a:cubicBezTo>
                <a:cubicBezTo>
                  <a:pt x="10539462" y="6279015"/>
                  <a:pt x="10548481" y="6288441"/>
                  <a:pt x="10559857" y="6288692"/>
                </a:cubicBezTo>
                <a:cubicBezTo>
                  <a:pt x="10560247" y="6288700"/>
                  <a:pt x="10560637" y="6288698"/>
                  <a:pt x="10561027" y="6288684"/>
                </a:cubicBezTo>
                <a:lnTo>
                  <a:pt x="10561066" y="6288684"/>
                </a:lnTo>
                <a:cubicBezTo>
                  <a:pt x="10572663" y="6289013"/>
                  <a:pt x="10582330" y="6279879"/>
                  <a:pt x="10582660" y="6268282"/>
                </a:cubicBezTo>
                <a:cubicBezTo>
                  <a:pt x="10582666" y="6268068"/>
                  <a:pt x="10582668" y="6267854"/>
                  <a:pt x="10582668" y="6267639"/>
                </a:cubicBezTo>
                <a:cubicBezTo>
                  <a:pt x="10582849" y="6255742"/>
                  <a:pt x="10573351" y="6245951"/>
                  <a:pt x="10561452" y="6245770"/>
                </a:cubicBezTo>
                <a:cubicBezTo>
                  <a:pt x="10561312" y="6245768"/>
                  <a:pt x="10561170" y="6245768"/>
                  <a:pt x="10561027" y="6245768"/>
                </a:cubicBezTo>
                <a:close/>
                <a:moveTo>
                  <a:pt x="0" y="0"/>
                </a:moveTo>
                <a:lnTo>
                  <a:pt x="12191997" y="0"/>
                </a:lnTo>
                <a:lnTo>
                  <a:pt x="12191997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720000" tIns="720000" r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och välj bild.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05019B8-C206-6FE2-0944-179F6A946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692149"/>
            <a:ext cx="10728325" cy="97313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C971CA-4DC9-EFEE-AB2F-545C779EF3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835" y="2037933"/>
            <a:ext cx="5184777" cy="3946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8223ACC5-3010-FE98-0E22-5776C63FF80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11900" y="2037933"/>
            <a:ext cx="5148260" cy="3946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497162864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 bild med lite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731839" y="7225762"/>
            <a:ext cx="914710" cy="108000"/>
          </a:xfrm>
        </p:spPr>
        <p:txBody>
          <a:bodyPr/>
          <a:lstStyle/>
          <a:p>
            <a:fld id="{27CAFBD7-B85F-4AF1-B9E6-63F709F1E90B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732085" y="7081350"/>
            <a:ext cx="6421315" cy="252412"/>
          </a:xfrm>
        </p:spPr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731839" y="7081350"/>
            <a:ext cx="914710" cy="108000"/>
          </a:xfrm>
        </p:spPr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74" name="Platshållare för bild 73">
            <a:extLst>
              <a:ext uri="{FF2B5EF4-FFF2-40B4-BE49-F238E27FC236}">
                <a16:creationId xmlns:a16="http://schemas.microsoft.com/office/drawing/2014/main" id="{9419BB54-6302-4591-83A1-23150EE2E7A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18667" y="0"/>
            <a:ext cx="6173334" cy="6858393"/>
          </a:xfrm>
          <a:custGeom>
            <a:avLst/>
            <a:gdLst>
              <a:gd name="connsiteX0" fmla="*/ 11207591 w 12191997"/>
              <a:gd name="connsiteY0" fmla="*/ 6424447 h 6857997"/>
              <a:gd name="connsiteX1" fmla="*/ 11193542 w 12191997"/>
              <a:gd name="connsiteY1" fmla="*/ 6463788 h 6857997"/>
              <a:gd name="connsiteX2" fmla="*/ 11263268 w 12191997"/>
              <a:gd name="connsiteY2" fmla="*/ 6463788 h 6857997"/>
              <a:gd name="connsiteX3" fmla="*/ 11249527 w 12191997"/>
              <a:gd name="connsiteY3" fmla="*/ 6424447 h 6857997"/>
              <a:gd name="connsiteX4" fmla="*/ 10418711 w 12191997"/>
              <a:gd name="connsiteY4" fmla="*/ 6380839 h 6857997"/>
              <a:gd name="connsiteX5" fmla="*/ 10418711 w 12191997"/>
              <a:gd name="connsiteY5" fmla="*/ 6419065 h 6857997"/>
              <a:gd name="connsiteX6" fmla="*/ 10473773 w 12191997"/>
              <a:gd name="connsiteY6" fmla="*/ 6419065 h 6857997"/>
              <a:gd name="connsiteX7" fmla="*/ 10473773 w 12191997"/>
              <a:gd name="connsiteY7" fmla="*/ 6380839 h 6857997"/>
              <a:gd name="connsiteX8" fmla="*/ 10227925 w 12191997"/>
              <a:gd name="connsiteY8" fmla="*/ 6380839 h 6857997"/>
              <a:gd name="connsiteX9" fmla="*/ 10227925 w 12191997"/>
              <a:gd name="connsiteY9" fmla="*/ 6418278 h 6857997"/>
              <a:gd name="connsiteX10" fmla="*/ 10328036 w 12191997"/>
              <a:gd name="connsiteY10" fmla="*/ 6418278 h 6857997"/>
              <a:gd name="connsiteX11" fmla="*/ 10327556 w 12191997"/>
              <a:gd name="connsiteY11" fmla="*/ 6380839 h 6857997"/>
              <a:gd name="connsiteX12" fmla="*/ 10009655 w 12191997"/>
              <a:gd name="connsiteY12" fmla="*/ 6380839 h 6857997"/>
              <a:gd name="connsiteX13" fmla="*/ 10009655 w 12191997"/>
              <a:gd name="connsiteY13" fmla="*/ 6418278 h 6857997"/>
              <a:gd name="connsiteX14" fmla="*/ 10109767 w 12191997"/>
              <a:gd name="connsiteY14" fmla="*/ 6418278 h 6857997"/>
              <a:gd name="connsiteX15" fmla="*/ 10109228 w 12191997"/>
              <a:gd name="connsiteY15" fmla="*/ 6380839 h 6857997"/>
              <a:gd name="connsiteX16" fmla="*/ 11620395 w 12191997"/>
              <a:gd name="connsiteY16" fmla="*/ 6378168 h 6857997"/>
              <a:gd name="connsiteX17" fmla="*/ 11620395 w 12191997"/>
              <a:gd name="connsiteY17" fmla="*/ 6416164 h 6857997"/>
              <a:gd name="connsiteX18" fmla="*/ 11679397 w 12191997"/>
              <a:gd name="connsiteY18" fmla="*/ 6416164 h 6857997"/>
              <a:gd name="connsiteX19" fmla="*/ 11679397 w 12191997"/>
              <a:gd name="connsiteY19" fmla="*/ 6378168 h 6857997"/>
              <a:gd name="connsiteX20" fmla="*/ 11430800 w 12191997"/>
              <a:gd name="connsiteY20" fmla="*/ 6378168 h 6857997"/>
              <a:gd name="connsiteX21" fmla="*/ 11430800 w 12191997"/>
              <a:gd name="connsiteY21" fmla="*/ 6415626 h 6857997"/>
              <a:gd name="connsiteX22" fmla="*/ 11531315 w 12191997"/>
              <a:gd name="connsiteY22" fmla="*/ 6415626 h 6857997"/>
              <a:gd name="connsiteX23" fmla="*/ 11529893 w 12191997"/>
              <a:gd name="connsiteY23" fmla="*/ 6378168 h 6857997"/>
              <a:gd name="connsiteX24" fmla="*/ 10965683 w 12191997"/>
              <a:gd name="connsiteY24" fmla="*/ 6378168 h 6857997"/>
              <a:gd name="connsiteX25" fmla="*/ 10965683 w 12191997"/>
              <a:gd name="connsiteY25" fmla="*/ 6416164 h 6857997"/>
              <a:gd name="connsiteX26" fmla="*/ 11020956 w 12191997"/>
              <a:gd name="connsiteY26" fmla="*/ 6416164 h 6857997"/>
              <a:gd name="connsiteX27" fmla="*/ 11020956 w 12191997"/>
              <a:gd name="connsiteY27" fmla="*/ 6378168 h 6857997"/>
              <a:gd name="connsiteX28" fmla="*/ 11724677 w 12191997"/>
              <a:gd name="connsiteY28" fmla="*/ 6321972 h 6857997"/>
              <a:gd name="connsiteX29" fmla="*/ 11724677 w 12191997"/>
              <a:gd name="connsiteY29" fmla="*/ 6490983 h 6857997"/>
              <a:gd name="connsiteX30" fmla="*/ 11767593 w 12191997"/>
              <a:gd name="connsiteY30" fmla="*/ 6490983 h 6857997"/>
              <a:gd name="connsiteX31" fmla="*/ 11767593 w 12191997"/>
              <a:gd name="connsiteY31" fmla="*/ 6390449 h 6857997"/>
              <a:gd name="connsiteX32" fmla="*/ 9614514 w 12191997"/>
              <a:gd name="connsiteY32" fmla="*/ 6309633 h 6857997"/>
              <a:gd name="connsiteX33" fmla="*/ 9614514 w 12191997"/>
              <a:gd name="connsiteY33" fmla="*/ 6478221 h 6857997"/>
              <a:gd name="connsiteX34" fmla="*/ 9655662 w 12191997"/>
              <a:gd name="connsiteY34" fmla="*/ 6445088 h 6857997"/>
              <a:gd name="connsiteX35" fmla="*/ 9655662 w 12191997"/>
              <a:gd name="connsiteY35" fmla="*/ 6410359 h 6857997"/>
              <a:gd name="connsiteX36" fmla="*/ 9655662 w 12191997"/>
              <a:gd name="connsiteY36" fmla="*/ 6374824 h 6857997"/>
              <a:gd name="connsiteX37" fmla="*/ 9655662 w 12191997"/>
              <a:gd name="connsiteY37" fmla="*/ 6344688 h 6857997"/>
              <a:gd name="connsiteX38" fmla="*/ 9620183 w 12191997"/>
              <a:gd name="connsiteY38" fmla="*/ 6297237 h 6857997"/>
              <a:gd name="connsiteX39" fmla="*/ 9662234 w 12191997"/>
              <a:gd name="connsiteY39" fmla="*/ 6333003 h 6857997"/>
              <a:gd name="connsiteX40" fmla="*/ 9676668 w 12191997"/>
              <a:gd name="connsiteY40" fmla="*/ 6333003 h 6857997"/>
              <a:gd name="connsiteX41" fmla="*/ 9701114 w 12191997"/>
              <a:gd name="connsiteY41" fmla="*/ 6353779 h 6857997"/>
              <a:gd name="connsiteX42" fmla="*/ 9677206 w 12191997"/>
              <a:gd name="connsiteY42" fmla="*/ 6374862 h 6857997"/>
              <a:gd name="connsiteX43" fmla="*/ 9668827 w 12191997"/>
              <a:gd name="connsiteY43" fmla="*/ 6374862 h 6857997"/>
              <a:gd name="connsiteX44" fmla="*/ 9668827 w 12191997"/>
              <a:gd name="connsiteY44" fmla="*/ 6410360 h 6857997"/>
              <a:gd name="connsiteX45" fmla="*/ 9683664 w 12191997"/>
              <a:gd name="connsiteY45" fmla="*/ 6410360 h 6857997"/>
              <a:gd name="connsiteX46" fmla="*/ 9710455 w 12191997"/>
              <a:gd name="connsiteY46" fmla="*/ 6433038 h 6857997"/>
              <a:gd name="connsiteX47" fmla="*/ 9683664 w 12191997"/>
              <a:gd name="connsiteY47" fmla="*/ 6455735 h 6857997"/>
              <a:gd name="connsiteX48" fmla="*/ 9662196 w 12191997"/>
              <a:gd name="connsiteY48" fmla="*/ 6455735 h 6857997"/>
              <a:gd name="connsiteX49" fmla="*/ 9618396 w 12191997"/>
              <a:gd name="connsiteY49" fmla="*/ 6490983 h 6857997"/>
              <a:gd name="connsiteX50" fmla="*/ 9692696 w 12191997"/>
              <a:gd name="connsiteY50" fmla="*/ 6490983 h 6857997"/>
              <a:gd name="connsiteX51" fmla="*/ 9753371 w 12191997"/>
              <a:gd name="connsiteY51" fmla="*/ 6436055 h 6857997"/>
              <a:gd name="connsiteX52" fmla="*/ 9718488 w 12191997"/>
              <a:gd name="connsiteY52" fmla="*/ 6390679 h 6857997"/>
              <a:gd name="connsiteX53" fmla="*/ 9743473 w 12191997"/>
              <a:gd name="connsiteY53" fmla="*/ 6349128 h 6857997"/>
              <a:gd name="connsiteX54" fmla="*/ 9680050 w 12191997"/>
              <a:gd name="connsiteY54" fmla="*/ 6297237 h 6857997"/>
              <a:gd name="connsiteX55" fmla="*/ 11724677 w 12191997"/>
              <a:gd name="connsiteY55" fmla="*/ 6297218 h 6857997"/>
              <a:gd name="connsiteX56" fmla="*/ 11767593 w 12191997"/>
              <a:gd name="connsiteY56" fmla="*/ 6365695 h 6857997"/>
              <a:gd name="connsiteX57" fmla="*/ 11846160 w 12191997"/>
              <a:gd name="connsiteY57" fmla="*/ 6490983 h 6857997"/>
              <a:gd name="connsiteX58" fmla="*/ 11891805 w 12191997"/>
              <a:gd name="connsiteY58" fmla="*/ 6490983 h 6857997"/>
              <a:gd name="connsiteX59" fmla="*/ 11891805 w 12191997"/>
              <a:gd name="connsiteY59" fmla="*/ 6297218 h 6857997"/>
              <a:gd name="connsiteX60" fmla="*/ 11848562 w 12191997"/>
              <a:gd name="connsiteY60" fmla="*/ 6297218 h 6857997"/>
              <a:gd name="connsiteX61" fmla="*/ 11848562 w 12191997"/>
              <a:gd name="connsiteY61" fmla="*/ 6413147 h 6857997"/>
              <a:gd name="connsiteX62" fmla="*/ 11777721 w 12191997"/>
              <a:gd name="connsiteY62" fmla="*/ 6297218 h 6857997"/>
              <a:gd name="connsiteX63" fmla="*/ 11564083 w 12191997"/>
              <a:gd name="connsiteY63" fmla="*/ 6297218 h 6857997"/>
              <a:gd name="connsiteX64" fmla="*/ 11564083 w 12191997"/>
              <a:gd name="connsiteY64" fmla="*/ 6490983 h 6857997"/>
              <a:gd name="connsiteX65" fmla="*/ 11687084 w 12191997"/>
              <a:gd name="connsiteY65" fmla="*/ 6490983 h 6857997"/>
              <a:gd name="connsiteX66" fmla="*/ 11687084 w 12191997"/>
              <a:gd name="connsiteY66" fmla="*/ 6449989 h 6857997"/>
              <a:gd name="connsiteX67" fmla="*/ 11607268 w 12191997"/>
              <a:gd name="connsiteY67" fmla="*/ 6449989 h 6857997"/>
              <a:gd name="connsiteX68" fmla="*/ 11607268 w 12191997"/>
              <a:gd name="connsiteY68" fmla="*/ 6337924 h 6857997"/>
              <a:gd name="connsiteX69" fmla="*/ 11687084 w 12191997"/>
              <a:gd name="connsiteY69" fmla="*/ 6337924 h 6857997"/>
              <a:gd name="connsiteX70" fmla="*/ 11687084 w 12191997"/>
              <a:gd name="connsiteY70" fmla="*/ 6297218 h 6857997"/>
              <a:gd name="connsiteX71" fmla="*/ 11219065 w 12191997"/>
              <a:gd name="connsiteY71" fmla="*/ 6297218 h 6857997"/>
              <a:gd name="connsiteX72" fmla="*/ 11286677 w 12191997"/>
              <a:gd name="connsiteY72" fmla="*/ 6490983 h 6857997"/>
              <a:gd name="connsiteX73" fmla="*/ 11333687 w 12191997"/>
              <a:gd name="connsiteY73" fmla="*/ 6490983 h 6857997"/>
              <a:gd name="connsiteX74" fmla="*/ 11261539 w 12191997"/>
              <a:gd name="connsiteY74" fmla="*/ 6297218 h 6857997"/>
              <a:gd name="connsiteX75" fmla="*/ 10909275 w 12191997"/>
              <a:gd name="connsiteY75" fmla="*/ 6297218 h 6857997"/>
              <a:gd name="connsiteX76" fmla="*/ 10909352 w 12191997"/>
              <a:gd name="connsiteY76" fmla="*/ 6490983 h 6857997"/>
              <a:gd name="connsiteX77" fmla="*/ 11032353 w 12191997"/>
              <a:gd name="connsiteY77" fmla="*/ 6490983 h 6857997"/>
              <a:gd name="connsiteX78" fmla="*/ 11032353 w 12191997"/>
              <a:gd name="connsiteY78" fmla="*/ 6449989 h 6857997"/>
              <a:gd name="connsiteX79" fmla="*/ 10952479 w 12191997"/>
              <a:gd name="connsiteY79" fmla="*/ 6449989 h 6857997"/>
              <a:gd name="connsiteX80" fmla="*/ 10952479 w 12191997"/>
              <a:gd name="connsiteY80" fmla="*/ 6337924 h 6857997"/>
              <a:gd name="connsiteX81" fmla="*/ 11032276 w 12191997"/>
              <a:gd name="connsiteY81" fmla="*/ 6337924 h 6857997"/>
              <a:gd name="connsiteX82" fmla="*/ 11032276 w 12191997"/>
              <a:gd name="connsiteY82" fmla="*/ 6297218 h 6857997"/>
              <a:gd name="connsiteX83" fmla="*/ 10792347 w 12191997"/>
              <a:gd name="connsiteY83" fmla="*/ 6297218 h 6857997"/>
              <a:gd name="connsiteX84" fmla="*/ 10792347 w 12191997"/>
              <a:gd name="connsiteY84" fmla="*/ 6333734 h 6857997"/>
              <a:gd name="connsiteX85" fmla="*/ 10808222 w 12191997"/>
              <a:gd name="connsiteY85" fmla="*/ 6333734 h 6857997"/>
              <a:gd name="connsiteX86" fmla="*/ 10835551 w 12191997"/>
              <a:gd name="connsiteY86" fmla="*/ 6356797 h 6857997"/>
              <a:gd name="connsiteX87" fmla="*/ 10808222 w 12191997"/>
              <a:gd name="connsiteY87" fmla="*/ 6379859 h 6857997"/>
              <a:gd name="connsiteX88" fmla="*/ 10792347 w 12191997"/>
              <a:gd name="connsiteY88" fmla="*/ 6379859 h 6857997"/>
              <a:gd name="connsiteX89" fmla="*/ 10792347 w 12191997"/>
              <a:gd name="connsiteY89" fmla="*/ 6416164 h 6857997"/>
              <a:gd name="connsiteX90" fmla="*/ 10798112 w 12191997"/>
              <a:gd name="connsiteY90" fmla="*/ 6416164 h 6857997"/>
              <a:gd name="connsiteX91" fmla="*/ 10803571 w 12191997"/>
              <a:gd name="connsiteY91" fmla="*/ 6416049 h 6857997"/>
              <a:gd name="connsiteX92" fmla="*/ 10841547 w 12191997"/>
              <a:gd name="connsiteY92" fmla="*/ 6491002 h 6857997"/>
              <a:gd name="connsiteX93" fmla="*/ 10889056 w 12191997"/>
              <a:gd name="connsiteY93" fmla="*/ 6491002 h 6857997"/>
              <a:gd name="connsiteX94" fmla="*/ 10845641 w 12191997"/>
              <a:gd name="connsiteY94" fmla="*/ 6408246 h 6857997"/>
              <a:gd name="connsiteX95" fmla="*/ 10879274 w 12191997"/>
              <a:gd name="connsiteY95" fmla="*/ 6356547 h 6857997"/>
              <a:gd name="connsiteX96" fmla="*/ 10816409 w 12191997"/>
              <a:gd name="connsiteY96" fmla="*/ 6297218 h 6857997"/>
              <a:gd name="connsiteX97" fmla="*/ 10736016 w 12191997"/>
              <a:gd name="connsiteY97" fmla="*/ 6297218 h 6857997"/>
              <a:gd name="connsiteX98" fmla="*/ 10736093 w 12191997"/>
              <a:gd name="connsiteY98" fmla="*/ 6490887 h 6857997"/>
              <a:gd name="connsiteX99" fmla="*/ 10779278 w 12191997"/>
              <a:gd name="connsiteY99" fmla="*/ 6490887 h 6857997"/>
              <a:gd name="connsiteX100" fmla="*/ 10779278 w 12191997"/>
              <a:gd name="connsiteY100" fmla="*/ 6297218 h 6857997"/>
              <a:gd name="connsiteX101" fmla="*/ 9875872 w 12191997"/>
              <a:gd name="connsiteY101" fmla="*/ 6297218 h 6857997"/>
              <a:gd name="connsiteX102" fmla="*/ 9843065 w 12191997"/>
              <a:gd name="connsiteY102" fmla="*/ 6363658 h 6857997"/>
              <a:gd name="connsiteX103" fmla="*/ 9863726 w 12191997"/>
              <a:gd name="connsiteY103" fmla="*/ 6406055 h 6857997"/>
              <a:gd name="connsiteX104" fmla="*/ 9923977 w 12191997"/>
              <a:gd name="connsiteY104" fmla="*/ 6297218 h 6857997"/>
              <a:gd name="connsiteX105" fmla="*/ 9745529 w 12191997"/>
              <a:gd name="connsiteY105" fmla="*/ 6297218 h 6857997"/>
              <a:gd name="connsiteX106" fmla="*/ 9812795 w 12191997"/>
              <a:gd name="connsiteY106" fmla="*/ 6420219 h 6857997"/>
              <a:gd name="connsiteX107" fmla="*/ 9812795 w 12191997"/>
              <a:gd name="connsiteY107" fmla="*/ 6491060 h 6857997"/>
              <a:gd name="connsiteX108" fmla="*/ 9855980 w 12191997"/>
              <a:gd name="connsiteY108" fmla="*/ 6491060 h 6857997"/>
              <a:gd name="connsiteX109" fmla="*/ 9855980 w 12191997"/>
              <a:gd name="connsiteY109" fmla="*/ 6420104 h 6857997"/>
              <a:gd name="connsiteX110" fmla="*/ 9835704 w 12191997"/>
              <a:gd name="connsiteY110" fmla="*/ 6378572 h 6857997"/>
              <a:gd name="connsiteX111" fmla="*/ 9835704 w 12191997"/>
              <a:gd name="connsiteY111" fmla="*/ 6378706 h 6857997"/>
              <a:gd name="connsiteX112" fmla="*/ 9796075 w 12191997"/>
              <a:gd name="connsiteY112" fmla="*/ 6297218 h 6857997"/>
              <a:gd name="connsiteX113" fmla="*/ 11045479 w 12191997"/>
              <a:gd name="connsiteY113" fmla="*/ 6297198 h 6857997"/>
              <a:gd name="connsiteX114" fmla="*/ 11045479 w 12191997"/>
              <a:gd name="connsiteY114" fmla="*/ 6337923 h 6857997"/>
              <a:gd name="connsiteX115" fmla="*/ 11084590 w 12191997"/>
              <a:gd name="connsiteY115" fmla="*/ 6337923 h 6857997"/>
              <a:gd name="connsiteX116" fmla="*/ 11084590 w 12191997"/>
              <a:gd name="connsiteY116" fmla="*/ 6490982 h 6857997"/>
              <a:gd name="connsiteX117" fmla="*/ 11127775 w 12191997"/>
              <a:gd name="connsiteY117" fmla="*/ 6490982 h 6857997"/>
              <a:gd name="connsiteX118" fmla="*/ 11127775 w 12191997"/>
              <a:gd name="connsiteY118" fmla="*/ 6337923 h 6857997"/>
              <a:gd name="connsiteX119" fmla="*/ 11177379 w 12191997"/>
              <a:gd name="connsiteY119" fmla="*/ 6337923 h 6857997"/>
              <a:gd name="connsiteX120" fmla="*/ 11177379 w 12191997"/>
              <a:gd name="connsiteY120" fmla="*/ 6297198 h 6857997"/>
              <a:gd name="connsiteX121" fmla="*/ 10362111 w 12191997"/>
              <a:gd name="connsiteY121" fmla="*/ 6296564 h 6857997"/>
              <a:gd name="connsiteX122" fmla="*/ 10362111 w 12191997"/>
              <a:gd name="connsiteY122" fmla="*/ 6490329 h 6857997"/>
              <a:gd name="connsiteX123" fmla="*/ 10405565 w 12191997"/>
              <a:gd name="connsiteY123" fmla="*/ 6490329 h 6857997"/>
              <a:gd name="connsiteX124" fmla="*/ 10405565 w 12191997"/>
              <a:gd name="connsiteY124" fmla="*/ 6337558 h 6857997"/>
              <a:gd name="connsiteX125" fmla="*/ 10486112 w 12191997"/>
              <a:gd name="connsiteY125" fmla="*/ 6337558 h 6857997"/>
              <a:gd name="connsiteX126" fmla="*/ 10486112 w 12191997"/>
              <a:gd name="connsiteY126" fmla="*/ 6296564 h 6857997"/>
              <a:gd name="connsiteX127" fmla="*/ 10596717 w 12191997"/>
              <a:gd name="connsiteY127" fmla="*/ 6293354 h 6857997"/>
              <a:gd name="connsiteX128" fmla="*/ 10502967 w 12191997"/>
              <a:gd name="connsiteY128" fmla="*/ 6394234 h 6857997"/>
              <a:gd name="connsiteX129" fmla="*/ 10603809 w 12191997"/>
              <a:gd name="connsiteY129" fmla="*/ 6495076 h 6857997"/>
              <a:gd name="connsiteX130" fmla="*/ 10675995 w 12191997"/>
              <a:gd name="connsiteY130" fmla="*/ 6466113 h 6857997"/>
              <a:gd name="connsiteX131" fmla="*/ 10644226 w 12191997"/>
              <a:gd name="connsiteY131" fmla="*/ 6435939 h 6857997"/>
              <a:gd name="connsiteX132" fmla="*/ 10603809 w 12191997"/>
              <a:gd name="connsiteY132" fmla="*/ 6452449 h 6857997"/>
              <a:gd name="connsiteX133" fmla="*/ 10547786 w 12191997"/>
              <a:gd name="connsiteY133" fmla="*/ 6393965 h 6857997"/>
              <a:gd name="connsiteX134" fmla="*/ 10596717 w 12191997"/>
              <a:gd name="connsiteY134" fmla="*/ 6335636 h 6857997"/>
              <a:gd name="connsiteX135" fmla="*/ 10609863 w 12191997"/>
              <a:gd name="connsiteY135" fmla="*/ 6293297 h 6857997"/>
              <a:gd name="connsiteX136" fmla="*/ 10609863 w 12191997"/>
              <a:gd name="connsiteY136" fmla="*/ 6335578 h 6857997"/>
              <a:gd name="connsiteX137" fmla="*/ 10659582 w 12191997"/>
              <a:gd name="connsiteY137" fmla="*/ 6394023 h 6857997"/>
              <a:gd name="connsiteX138" fmla="*/ 10652106 w 12191997"/>
              <a:gd name="connsiteY138" fmla="*/ 6425369 h 6857997"/>
              <a:gd name="connsiteX139" fmla="*/ 10684644 w 12191997"/>
              <a:gd name="connsiteY139" fmla="*/ 6456235 h 6857997"/>
              <a:gd name="connsiteX140" fmla="*/ 10704401 w 12191997"/>
              <a:gd name="connsiteY140" fmla="*/ 6394292 h 6857997"/>
              <a:gd name="connsiteX141" fmla="*/ 10609863 w 12191997"/>
              <a:gd name="connsiteY141" fmla="*/ 6293297 h 6857997"/>
              <a:gd name="connsiteX142" fmla="*/ 11438315 w 12191997"/>
              <a:gd name="connsiteY142" fmla="*/ 6293105 h 6857997"/>
              <a:gd name="connsiteX143" fmla="*/ 11338011 w 12191997"/>
              <a:gd name="connsiteY143" fmla="*/ 6394235 h 6857997"/>
              <a:gd name="connsiteX144" fmla="*/ 11439410 w 12191997"/>
              <a:gd name="connsiteY144" fmla="*/ 6495077 h 6857997"/>
              <a:gd name="connsiteX145" fmla="*/ 11527452 w 12191997"/>
              <a:gd name="connsiteY145" fmla="*/ 6434037 h 6857997"/>
              <a:gd name="connsiteX146" fmla="*/ 11528971 w 12191997"/>
              <a:gd name="connsiteY146" fmla="*/ 6428771 h 6857997"/>
              <a:gd name="connsiteX147" fmla="*/ 11485670 w 12191997"/>
              <a:gd name="connsiteY147" fmla="*/ 6428771 h 6857997"/>
              <a:gd name="connsiteX148" fmla="*/ 11439372 w 12191997"/>
              <a:gd name="connsiteY148" fmla="*/ 6454909 h 6857997"/>
              <a:gd name="connsiteX149" fmla="*/ 11382253 w 12191997"/>
              <a:gd name="connsiteY149" fmla="*/ 6394235 h 6857997"/>
              <a:gd name="connsiteX150" fmla="*/ 11438276 w 12191997"/>
              <a:gd name="connsiteY150" fmla="*/ 6333561 h 6857997"/>
              <a:gd name="connsiteX151" fmla="*/ 11481826 w 12191997"/>
              <a:gd name="connsiteY151" fmla="*/ 6356720 h 6857997"/>
              <a:gd name="connsiteX152" fmla="*/ 11522878 w 12191997"/>
              <a:gd name="connsiteY152" fmla="*/ 6340422 h 6857997"/>
              <a:gd name="connsiteX153" fmla="*/ 11438315 w 12191997"/>
              <a:gd name="connsiteY153" fmla="*/ 6293105 h 6857997"/>
              <a:gd name="connsiteX154" fmla="*/ 10235536 w 12191997"/>
              <a:gd name="connsiteY154" fmla="*/ 6293105 h 6857997"/>
              <a:gd name="connsiteX155" fmla="*/ 10135232 w 12191997"/>
              <a:gd name="connsiteY155" fmla="*/ 6394235 h 6857997"/>
              <a:gd name="connsiteX156" fmla="*/ 10236631 w 12191997"/>
              <a:gd name="connsiteY156" fmla="*/ 6495077 h 6857997"/>
              <a:gd name="connsiteX157" fmla="*/ 10324673 w 12191997"/>
              <a:gd name="connsiteY157" fmla="*/ 6434037 h 6857997"/>
              <a:gd name="connsiteX158" fmla="*/ 10325403 w 12191997"/>
              <a:gd name="connsiteY158" fmla="*/ 6431443 h 6857997"/>
              <a:gd name="connsiteX159" fmla="*/ 10281604 w 12191997"/>
              <a:gd name="connsiteY159" fmla="*/ 6431443 h 6857997"/>
              <a:gd name="connsiteX160" fmla="*/ 10236554 w 12191997"/>
              <a:gd name="connsiteY160" fmla="*/ 6454909 h 6857997"/>
              <a:gd name="connsiteX161" fmla="*/ 10179416 w 12191997"/>
              <a:gd name="connsiteY161" fmla="*/ 6394235 h 6857997"/>
              <a:gd name="connsiteX162" fmla="*/ 10235459 w 12191997"/>
              <a:gd name="connsiteY162" fmla="*/ 6333561 h 6857997"/>
              <a:gd name="connsiteX163" fmla="*/ 10279662 w 12191997"/>
              <a:gd name="connsiteY163" fmla="*/ 6357738 h 6857997"/>
              <a:gd name="connsiteX164" fmla="*/ 10320637 w 12191997"/>
              <a:gd name="connsiteY164" fmla="*/ 6341460 h 6857997"/>
              <a:gd name="connsiteX165" fmla="*/ 10235536 w 12191997"/>
              <a:gd name="connsiteY165" fmla="*/ 6293105 h 6857997"/>
              <a:gd name="connsiteX166" fmla="*/ 10017170 w 12191997"/>
              <a:gd name="connsiteY166" fmla="*/ 6293105 h 6857997"/>
              <a:gd name="connsiteX167" fmla="*/ 9916866 w 12191997"/>
              <a:gd name="connsiteY167" fmla="*/ 6394235 h 6857997"/>
              <a:gd name="connsiteX168" fmla="*/ 10018265 w 12191997"/>
              <a:gd name="connsiteY168" fmla="*/ 6495077 h 6857997"/>
              <a:gd name="connsiteX169" fmla="*/ 10106326 w 12191997"/>
              <a:gd name="connsiteY169" fmla="*/ 6434037 h 6857997"/>
              <a:gd name="connsiteX170" fmla="*/ 10107057 w 12191997"/>
              <a:gd name="connsiteY170" fmla="*/ 6431443 h 6857997"/>
              <a:gd name="connsiteX171" fmla="*/ 10063276 w 12191997"/>
              <a:gd name="connsiteY171" fmla="*/ 6431443 h 6857997"/>
              <a:gd name="connsiteX172" fmla="*/ 10018208 w 12191997"/>
              <a:gd name="connsiteY172" fmla="*/ 6454909 h 6857997"/>
              <a:gd name="connsiteX173" fmla="*/ 9961089 w 12191997"/>
              <a:gd name="connsiteY173" fmla="*/ 6394235 h 6857997"/>
              <a:gd name="connsiteX174" fmla="*/ 10017112 w 12191997"/>
              <a:gd name="connsiteY174" fmla="*/ 6333561 h 6857997"/>
              <a:gd name="connsiteX175" fmla="*/ 10061316 w 12191997"/>
              <a:gd name="connsiteY175" fmla="*/ 6357738 h 6857997"/>
              <a:gd name="connsiteX176" fmla="*/ 10102290 w 12191997"/>
              <a:gd name="connsiteY176" fmla="*/ 6341460 h 6857997"/>
              <a:gd name="connsiteX177" fmla="*/ 10017170 w 12191997"/>
              <a:gd name="connsiteY177" fmla="*/ 6293105 h 6857997"/>
              <a:gd name="connsiteX178" fmla="*/ 10646340 w 12191997"/>
              <a:gd name="connsiteY178" fmla="*/ 6245768 h 6857997"/>
              <a:gd name="connsiteX179" fmla="*/ 10624996 w 12191997"/>
              <a:gd name="connsiteY179" fmla="*/ 6266703 h 6857997"/>
              <a:gd name="connsiteX180" fmla="*/ 10625007 w 12191997"/>
              <a:gd name="connsiteY180" fmla="*/ 6267639 h 6857997"/>
              <a:gd name="connsiteX181" fmla="*/ 10645189 w 12191997"/>
              <a:gd name="connsiteY181" fmla="*/ 6288692 h 6857997"/>
              <a:gd name="connsiteX182" fmla="*/ 10646340 w 12191997"/>
              <a:gd name="connsiteY182" fmla="*/ 6288684 h 6857997"/>
              <a:gd name="connsiteX183" fmla="*/ 10646379 w 12191997"/>
              <a:gd name="connsiteY183" fmla="*/ 6288684 h 6857997"/>
              <a:gd name="connsiteX184" fmla="*/ 10668231 w 12191997"/>
              <a:gd name="connsiteY184" fmla="*/ 6267639 h 6857997"/>
              <a:gd name="connsiteX185" fmla="*/ 10646940 w 12191997"/>
              <a:gd name="connsiteY185" fmla="*/ 6245768 h 6857997"/>
              <a:gd name="connsiteX186" fmla="*/ 10646340 w 12191997"/>
              <a:gd name="connsiteY186" fmla="*/ 6245768 h 6857997"/>
              <a:gd name="connsiteX187" fmla="*/ 10561027 w 12191997"/>
              <a:gd name="connsiteY187" fmla="*/ 6245768 h 6857997"/>
              <a:gd name="connsiteX188" fmla="*/ 10539702 w 12191997"/>
              <a:gd name="connsiteY188" fmla="*/ 6266723 h 6857997"/>
              <a:gd name="connsiteX189" fmla="*/ 10539714 w 12191997"/>
              <a:gd name="connsiteY189" fmla="*/ 6267639 h 6857997"/>
              <a:gd name="connsiteX190" fmla="*/ 10559857 w 12191997"/>
              <a:gd name="connsiteY190" fmla="*/ 6288692 h 6857997"/>
              <a:gd name="connsiteX191" fmla="*/ 10561027 w 12191997"/>
              <a:gd name="connsiteY191" fmla="*/ 6288684 h 6857997"/>
              <a:gd name="connsiteX192" fmla="*/ 10561066 w 12191997"/>
              <a:gd name="connsiteY192" fmla="*/ 6288684 h 6857997"/>
              <a:gd name="connsiteX193" fmla="*/ 10582660 w 12191997"/>
              <a:gd name="connsiteY193" fmla="*/ 6268282 h 6857997"/>
              <a:gd name="connsiteX194" fmla="*/ 10582668 w 12191997"/>
              <a:gd name="connsiteY194" fmla="*/ 6267639 h 6857997"/>
              <a:gd name="connsiteX195" fmla="*/ 10561452 w 12191997"/>
              <a:gd name="connsiteY195" fmla="*/ 6245770 h 6857997"/>
              <a:gd name="connsiteX196" fmla="*/ 10561027 w 12191997"/>
              <a:gd name="connsiteY196" fmla="*/ 6245768 h 6857997"/>
              <a:gd name="connsiteX197" fmla="*/ 0 w 12191997"/>
              <a:gd name="connsiteY197" fmla="*/ 0 h 6857997"/>
              <a:gd name="connsiteX198" fmla="*/ 12191997 w 12191997"/>
              <a:gd name="connsiteY198" fmla="*/ 0 h 6857997"/>
              <a:gd name="connsiteX199" fmla="*/ 12191997 w 12191997"/>
              <a:gd name="connsiteY199" fmla="*/ 6857997 h 6857997"/>
              <a:gd name="connsiteX200" fmla="*/ 0 w 12191997"/>
              <a:gd name="connsiteY200" fmla="*/ 6857997 h 6857997"/>
              <a:gd name="connsiteX0" fmla="*/ 11207591 w 12191997"/>
              <a:gd name="connsiteY0" fmla="*/ 6438095 h 6871645"/>
              <a:gd name="connsiteX1" fmla="*/ 11193542 w 12191997"/>
              <a:gd name="connsiteY1" fmla="*/ 6477436 h 6871645"/>
              <a:gd name="connsiteX2" fmla="*/ 11263268 w 12191997"/>
              <a:gd name="connsiteY2" fmla="*/ 6477436 h 6871645"/>
              <a:gd name="connsiteX3" fmla="*/ 11249527 w 12191997"/>
              <a:gd name="connsiteY3" fmla="*/ 6438095 h 6871645"/>
              <a:gd name="connsiteX4" fmla="*/ 11207591 w 12191997"/>
              <a:gd name="connsiteY4" fmla="*/ 6438095 h 6871645"/>
              <a:gd name="connsiteX5" fmla="*/ 10418711 w 12191997"/>
              <a:gd name="connsiteY5" fmla="*/ 6394487 h 6871645"/>
              <a:gd name="connsiteX6" fmla="*/ 10418711 w 12191997"/>
              <a:gd name="connsiteY6" fmla="*/ 6432713 h 6871645"/>
              <a:gd name="connsiteX7" fmla="*/ 10473773 w 12191997"/>
              <a:gd name="connsiteY7" fmla="*/ 6432713 h 6871645"/>
              <a:gd name="connsiteX8" fmla="*/ 10473773 w 12191997"/>
              <a:gd name="connsiteY8" fmla="*/ 6394487 h 6871645"/>
              <a:gd name="connsiteX9" fmla="*/ 10418711 w 12191997"/>
              <a:gd name="connsiteY9" fmla="*/ 6394487 h 6871645"/>
              <a:gd name="connsiteX10" fmla="*/ 10227925 w 12191997"/>
              <a:gd name="connsiteY10" fmla="*/ 6394487 h 6871645"/>
              <a:gd name="connsiteX11" fmla="*/ 10227925 w 12191997"/>
              <a:gd name="connsiteY11" fmla="*/ 6431926 h 6871645"/>
              <a:gd name="connsiteX12" fmla="*/ 10328036 w 12191997"/>
              <a:gd name="connsiteY12" fmla="*/ 6431926 h 6871645"/>
              <a:gd name="connsiteX13" fmla="*/ 10327556 w 12191997"/>
              <a:gd name="connsiteY13" fmla="*/ 6394487 h 6871645"/>
              <a:gd name="connsiteX14" fmla="*/ 10227925 w 12191997"/>
              <a:gd name="connsiteY14" fmla="*/ 6394487 h 6871645"/>
              <a:gd name="connsiteX15" fmla="*/ 10009655 w 12191997"/>
              <a:gd name="connsiteY15" fmla="*/ 6394487 h 6871645"/>
              <a:gd name="connsiteX16" fmla="*/ 10009655 w 12191997"/>
              <a:gd name="connsiteY16" fmla="*/ 6431926 h 6871645"/>
              <a:gd name="connsiteX17" fmla="*/ 10109767 w 12191997"/>
              <a:gd name="connsiteY17" fmla="*/ 6431926 h 6871645"/>
              <a:gd name="connsiteX18" fmla="*/ 10109228 w 12191997"/>
              <a:gd name="connsiteY18" fmla="*/ 6394487 h 6871645"/>
              <a:gd name="connsiteX19" fmla="*/ 10009655 w 12191997"/>
              <a:gd name="connsiteY19" fmla="*/ 6394487 h 6871645"/>
              <a:gd name="connsiteX20" fmla="*/ 11620395 w 12191997"/>
              <a:gd name="connsiteY20" fmla="*/ 6391816 h 6871645"/>
              <a:gd name="connsiteX21" fmla="*/ 11620395 w 12191997"/>
              <a:gd name="connsiteY21" fmla="*/ 6429812 h 6871645"/>
              <a:gd name="connsiteX22" fmla="*/ 11679397 w 12191997"/>
              <a:gd name="connsiteY22" fmla="*/ 6429812 h 6871645"/>
              <a:gd name="connsiteX23" fmla="*/ 11679397 w 12191997"/>
              <a:gd name="connsiteY23" fmla="*/ 6391816 h 6871645"/>
              <a:gd name="connsiteX24" fmla="*/ 11620395 w 12191997"/>
              <a:gd name="connsiteY24" fmla="*/ 6391816 h 6871645"/>
              <a:gd name="connsiteX25" fmla="*/ 11430800 w 12191997"/>
              <a:gd name="connsiteY25" fmla="*/ 6391816 h 6871645"/>
              <a:gd name="connsiteX26" fmla="*/ 11430800 w 12191997"/>
              <a:gd name="connsiteY26" fmla="*/ 6429274 h 6871645"/>
              <a:gd name="connsiteX27" fmla="*/ 11531315 w 12191997"/>
              <a:gd name="connsiteY27" fmla="*/ 6429274 h 6871645"/>
              <a:gd name="connsiteX28" fmla="*/ 11529893 w 12191997"/>
              <a:gd name="connsiteY28" fmla="*/ 6391816 h 6871645"/>
              <a:gd name="connsiteX29" fmla="*/ 11430800 w 12191997"/>
              <a:gd name="connsiteY29" fmla="*/ 6391816 h 6871645"/>
              <a:gd name="connsiteX30" fmla="*/ 10965683 w 12191997"/>
              <a:gd name="connsiteY30" fmla="*/ 6391816 h 6871645"/>
              <a:gd name="connsiteX31" fmla="*/ 10965683 w 12191997"/>
              <a:gd name="connsiteY31" fmla="*/ 6429812 h 6871645"/>
              <a:gd name="connsiteX32" fmla="*/ 11020956 w 12191997"/>
              <a:gd name="connsiteY32" fmla="*/ 6429812 h 6871645"/>
              <a:gd name="connsiteX33" fmla="*/ 11020956 w 12191997"/>
              <a:gd name="connsiteY33" fmla="*/ 6391816 h 6871645"/>
              <a:gd name="connsiteX34" fmla="*/ 10965683 w 12191997"/>
              <a:gd name="connsiteY34" fmla="*/ 6391816 h 6871645"/>
              <a:gd name="connsiteX35" fmla="*/ 11724677 w 12191997"/>
              <a:gd name="connsiteY35" fmla="*/ 6335620 h 6871645"/>
              <a:gd name="connsiteX36" fmla="*/ 11724677 w 12191997"/>
              <a:gd name="connsiteY36" fmla="*/ 6504631 h 6871645"/>
              <a:gd name="connsiteX37" fmla="*/ 11767593 w 12191997"/>
              <a:gd name="connsiteY37" fmla="*/ 6504631 h 6871645"/>
              <a:gd name="connsiteX38" fmla="*/ 11767593 w 12191997"/>
              <a:gd name="connsiteY38" fmla="*/ 6404097 h 6871645"/>
              <a:gd name="connsiteX39" fmla="*/ 11724677 w 12191997"/>
              <a:gd name="connsiteY39" fmla="*/ 6335620 h 6871645"/>
              <a:gd name="connsiteX40" fmla="*/ 9614514 w 12191997"/>
              <a:gd name="connsiteY40" fmla="*/ 6323281 h 6871645"/>
              <a:gd name="connsiteX41" fmla="*/ 9614514 w 12191997"/>
              <a:gd name="connsiteY41" fmla="*/ 6491869 h 6871645"/>
              <a:gd name="connsiteX42" fmla="*/ 9655662 w 12191997"/>
              <a:gd name="connsiteY42" fmla="*/ 6458736 h 6871645"/>
              <a:gd name="connsiteX43" fmla="*/ 9655662 w 12191997"/>
              <a:gd name="connsiteY43" fmla="*/ 6424007 h 6871645"/>
              <a:gd name="connsiteX44" fmla="*/ 9655662 w 12191997"/>
              <a:gd name="connsiteY44" fmla="*/ 6388472 h 6871645"/>
              <a:gd name="connsiteX45" fmla="*/ 9655662 w 12191997"/>
              <a:gd name="connsiteY45" fmla="*/ 6358336 h 6871645"/>
              <a:gd name="connsiteX46" fmla="*/ 9614514 w 12191997"/>
              <a:gd name="connsiteY46" fmla="*/ 6323281 h 6871645"/>
              <a:gd name="connsiteX47" fmla="*/ 9620183 w 12191997"/>
              <a:gd name="connsiteY47" fmla="*/ 6310885 h 6871645"/>
              <a:gd name="connsiteX48" fmla="*/ 9662234 w 12191997"/>
              <a:gd name="connsiteY48" fmla="*/ 6346651 h 6871645"/>
              <a:gd name="connsiteX49" fmla="*/ 9676668 w 12191997"/>
              <a:gd name="connsiteY49" fmla="*/ 6346651 h 6871645"/>
              <a:gd name="connsiteX50" fmla="*/ 9701114 w 12191997"/>
              <a:gd name="connsiteY50" fmla="*/ 6367427 h 6871645"/>
              <a:gd name="connsiteX51" fmla="*/ 9677206 w 12191997"/>
              <a:gd name="connsiteY51" fmla="*/ 6388510 h 6871645"/>
              <a:gd name="connsiteX52" fmla="*/ 9668827 w 12191997"/>
              <a:gd name="connsiteY52" fmla="*/ 6388510 h 6871645"/>
              <a:gd name="connsiteX53" fmla="*/ 9668827 w 12191997"/>
              <a:gd name="connsiteY53" fmla="*/ 6424008 h 6871645"/>
              <a:gd name="connsiteX54" fmla="*/ 9683664 w 12191997"/>
              <a:gd name="connsiteY54" fmla="*/ 6424008 h 6871645"/>
              <a:gd name="connsiteX55" fmla="*/ 9710455 w 12191997"/>
              <a:gd name="connsiteY55" fmla="*/ 6446686 h 6871645"/>
              <a:gd name="connsiteX56" fmla="*/ 9683664 w 12191997"/>
              <a:gd name="connsiteY56" fmla="*/ 6469383 h 6871645"/>
              <a:gd name="connsiteX57" fmla="*/ 9662196 w 12191997"/>
              <a:gd name="connsiteY57" fmla="*/ 6469383 h 6871645"/>
              <a:gd name="connsiteX58" fmla="*/ 9618396 w 12191997"/>
              <a:gd name="connsiteY58" fmla="*/ 6504631 h 6871645"/>
              <a:gd name="connsiteX59" fmla="*/ 9692696 w 12191997"/>
              <a:gd name="connsiteY59" fmla="*/ 6504631 h 6871645"/>
              <a:gd name="connsiteX60" fmla="*/ 9753371 w 12191997"/>
              <a:gd name="connsiteY60" fmla="*/ 6449703 h 6871645"/>
              <a:gd name="connsiteX61" fmla="*/ 9718488 w 12191997"/>
              <a:gd name="connsiteY61" fmla="*/ 6404327 h 6871645"/>
              <a:gd name="connsiteX62" fmla="*/ 9743473 w 12191997"/>
              <a:gd name="connsiteY62" fmla="*/ 6362776 h 6871645"/>
              <a:gd name="connsiteX63" fmla="*/ 9680050 w 12191997"/>
              <a:gd name="connsiteY63" fmla="*/ 6310885 h 6871645"/>
              <a:gd name="connsiteX64" fmla="*/ 9620183 w 12191997"/>
              <a:gd name="connsiteY64" fmla="*/ 6310885 h 6871645"/>
              <a:gd name="connsiteX65" fmla="*/ 11724677 w 12191997"/>
              <a:gd name="connsiteY65" fmla="*/ 6310866 h 6871645"/>
              <a:gd name="connsiteX66" fmla="*/ 11767593 w 12191997"/>
              <a:gd name="connsiteY66" fmla="*/ 6379343 h 6871645"/>
              <a:gd name="connsiteX67" fmla="*/ 11846160 w 12191997"/>
              <a:gd name="connsiteY67" fmla="*/ 6504631 h 6871645"/>
              <a:gd name="connsiteX68" fmla="*/ 11891805 w 12191997"/>
              <a:gd name="connsiteY68" fmla="*/ 6504631 h 6871645"/>
              <a:gd name="connsiteX69" fmla="*/ 11891805 w 12191997"/>
              <a:gd name="connsiteY69" fmla="*/ 6310866 h 6871645"/>
              <a:gd name="connsiteX70" fmla="*/ 11848562 w 12191997"/>
              <a:gd name="connsiteY70" fmla="*/ 6310866 h 6871645"/>
              <a:gd name="connsiteX71" fmla="*/ 11848562 w 12191997"/>
              <a:gd name="connsiteY71" fmla="*/ 6426795 h 6871645"/>
              <a:gd name="connsiteX72" fmla="*/ 11777721 w 12191997"/>
              <a:gd name="connsiteY72" fmla="*/ 6310866 h 6871645"/>
              <a:gd name="connsiteX73" fmla="*/ 11724677 w 12191997"/>
              <a:gd name="connsiteY73" fmla="*/ 6310866 h 6871645"/>
              <a:gd name="connsiteX74" fmla="*/ 11564083 w 12191997"/>
              <a:gd name="connsiteY74" fmla="*/ 6310866 h 6871645"/>
              <a:gd name="connsiteX75" fmla="*/ 11564083 w 12191997"/>
              <a:gd name="connsiteY75" fmla="*/ 6504631 h 6871645"/>
              <a:gd name="connsiteX76" fmla="*/ 11687084 w 12191997"/>
              <a:gd name="connsiteY76" fmla="*/ 6504631 h 6871645"/>
              <a:gd name="connsiteX77" fmla="*/ 11687084 w 12191997"/>
              <a:gd name="connsiteY77" fmla="*/ 6463637 h 6871645"/>
              <a:gd name="connsiteX78" fmla="*/ 11607268 w 12191997"/>
              <a:gd name="connsiteY78" fmla="*/ 6463637 h 6871645"/>
              <a:gd name="connsiteX79" fmla="*/ 11607268 w 12191997"/>
              <a:gd name="connsiteY79" fmla="*/ 6351572 h 6871645"/>
              <a:gd name="connsiteX80" fmla="*/ 11687084 w 12191997"/>
              <a:gd name="connsiteY80" fmla="*/ 6351572 h 6871645"/>
              <a:gd name="connsiteX81" fmla="*/ 11687084 w 12191997"/>
              <a:gd name="connsiteY81" fmla="*/ 6310866 h 6871645"/>
              <a:gd name="connsiteX82" fmla="*/ 11564083 w 12191997"/>
              <a:gd name="connsiteY82" fmla="*/ 6310866 h 6871645"/>
              <a:gd name="connsiteX83" fmla="*/ 11219065 w 12191997"/>
              <a:gd name="connsiteY83" fmla="*/ 6310866 h 6871645"/>
              <a:gd name="connsiteX84" fmla="*/ 11286677 w 12191997"/>
              <a:gd name="connsiteY84" fmla="*/ 6504631 h 6871645"/>
              <a:gd name="connsiteX85" fmla="*/ 11333687 w 12191997"/>
              <a:gd name="connsiteY85" fmla="*/ 6504631 h 6871645"/>
              <a:gd name="connsiteX86" fmla="*/ 11261539 w 12191997"/>
              <a:gd name="connsiteY86" fmla="*/ 6310866 h 6871645"/>
              <a:gd name="connsiteX87" fmla="*/ 11219065 w 12191997"/>
              <a:gd name="connsiteY87" fmla="*/ 6310866 h 6871645"/>
              <a:gd name="connsiteX88" fmla="*/ 10909275 w 12191997"/>
              <a:gd name="connsiteY88" fmla="*/ 6310866 h 6871645"/>
              <a:gd name="connsiteX89" fmla="*/ 10909352 w 12191997"/>
              <a:gd name="connsiteY89" fmla="*/ 6504631 h 6871645"/>
              <a:gd name="connsiteX90" fmla="*/ 11032353 w 12191997"/>
              <a:gd name="connsiteY90" fmla="*/ 6504631 h 6871645"/>
              <a:gd name="connsiteX91" fmla="*/ 11032353 w 12191997"/>
              <a:gd name="connsiteY91" fmla="*/ 6463637 h 6871645"/>
              <a:gd name="connsiteX92" fmla="*/ 10952479 w 12191997"/>
              <a:gd name="connsiteY92" fmla="*/ 6463637 h 6871645"/>
              <a:gd name="connsiteX93" fmla="*/ 10952479 w 12191997"/>
              <a:gd name="connsiteY93" fmla="*/ 6351572 h 6871645"/>
              <a:gd name="connsiteX94" fmla="*/ 11032276 w 12191997"/>
              <a:gd name="connsiteY94" fmla="*/ 6351572 h 6871645"/>
              <a:gd name="connsiteX95" fmla="*/ 11032276 w 12191997"/>
              <a:gd name="connsiteY95" fmla="*/ 6310866 h 6871645"/>
              <a:gd name="connsiteX96" fmla="*/ 10909275 w 12191997"/>
              <a:gd name="connsiteY96" fmla="*/ 6310866 h 6871645"/>
              <a:gd name="connsiteX97" fmla="*/ 10792347 w 12191997"/>
              <a:gd name="connsiteY97" fmla="*/ 6310866 h 6871645"/>
              <a:gd name="connsiteX98" fmla="*/ 10792347 w 12191997"/>
              <a:gd name="connsiteY98" fmla="*/ 6347382 h 6871645"/>
              <a:gd name="connsiteX99" fmla="*/ 10808222 w 12191997"/>
              <a:gd name="connsiteY99" fmla="*/ 6347382 h 6871645"/>
              <a:gd name="connsiteX100" fmla="*/ 10835551 w 12191997"/>
              <a:gd name="connsiteY100" fmla="*/ 6370445 h 6871645"/>
              <a:gd name="connsiteX101" fmla="*/ 10808222 w 12191997"/>
              <a:gd name="connsiteY101" fmla="*/ 6393507 h 6871645"/>
              <a:gd name="connsiteX102" fmla="*/ 10792347 w 12191997"/>
              <a:gd name="connsiteY102" fmla="*/ 6393507 h 6871645"/>
              <a:gd name="connsiteX103" fmla="*/ 10792347 w 12191997"/>
              <a:gd name="connsiteY103" fmla="*/ 6429812 h 6871645"/>
              <a:gd name="connsiteX104" fmla="*/ 10798112 w 12191997"/>
              <a:gd name="connsiteY104" fmla="*/ 6429812 h 6871645"/>
              <a:gd name="connsiteX105" fmla="*/ 10803571 w 12191997"/>
              <a:gd name="connsiteY105" fmla="*/ 6429697 h 6871645"/>
              <a:gd name="connsiteX106" fmla="*/ 10841547 w 12191997"/>
              <a:gd name="connsiteY106" fmla="*/ 6504650 h 6871645"/>
              <a:gd name="connsiteX107" fmla="*/ 10889056 w 12191997"/>
              <a:gd name="connsiteY107" fmla="*/ 6504650 h 6871645"/>
              <a:gd name="connsiteX108" fmla="*/ 10845641 w 12191997"/>
              <a:gd name="connsiteY108" fmla="*/ 6421894 h 6871645"/>
              <a:gd name="connsiteX109" fmla="*/ 10879274 w 12191997"/>
              <a:gd name="connsiteY109" fmla="*/ 6370195 h 6871645"/>
              <a:gd name="connsiteX110" fmla="*/ 10816409 w 12191997"/>
              <a:gd name="connsiteY110" fmla="*/ 6310866 h 6871645"/>
              <a:gd name="connsiteX111" fmla="*/ 10792347 w 12191997"/>
              <a:gd name="connsiteY111" fmla="*/ 6310866 h 6871645"/>
              <a:gd name="connsiteX112" fmla="*/ 10736016 w 12191997"/>
              <a:gd name="connsiteY112" fmla="*/ 6310866 h 6871645"/>
              <a:gd name="connsiteX113" fmla="*/ 10736093 w 12191997"/>
              <a:gd name="connsiteY113" fmla="*/ 6504535 h 6871645"/>
              <a:gd name="connsiteX114" fmla="*/ 10779278 w 12191997"/>
              <a:gd name="connsiteY114" fmla="*/ 6504535 h 6871645"/>
              <a:gd name="connsiteX115" fmla="*/ 10779278 w 12191997"/>
              <a:gd name="connsiteY115" fmla="*/ 6310866 h 6871645"/>
              <a:gd name="connsiteX116" fmla="*/ 10736016 w 12191997"/>
              <a:gd name="connsiteY116" fmla="*/ 6310866 h 6871645"/>
              <a:gd name="connsiteX117" fmla="*/ 9875872 w 12191997"/>
              <a:gd name="connsiteY117" fmla="*/ 6310866 h 6871645"/>
              <a:gd name="connsiteX118" fmla="*/ 9843065 w 12191997"/>
              <a:gd name="connsiteY118" fmla="*/ 6377306 h 6871645"/>
              <a:gd name="connsiteX119" fmla="*/ 9863726 w 12191997"/>
              <a:gd name="connsiteY119" fmla="*/ 6419703 h 6871645"/>
              <a:gd name="connsiteX120" fmla="*/ 9923977 w 12191997"/>
              <a:gd name="connsiteY120" fmla="*/ 6310866 h 6871645"/>
              <a:gd name="connsiteX121" fmla="*/ 9875872 w 12191997"/>
              <a:gd name="connsiteY121" fmla="*/ 6310866 h 6871645"/>
              <a:gd name="connsiteX122" fmla="*/ 9745529 w 12191997"/>
              <a:gd name="connsiteY122" fmla="*/ 6310866 h 6871645"/>
              <a:gd name="connsiteX123" fmla="*/ 9812795 w 12191997"/>
              <a:gd name="connsiteY123" fmla="*/ 6433867 h 6871645"/>
              <a:gd name="connsiteX124" fmla="*/ 9812795 w 12191997"/>
              <a:gd name="connsiteY124" fmla="*/ 6504708 h 6871645"/>
              <a:gd name="connsiteX125" fmla="*/ 9855980 w 12191997"/>
              <a:gd name="connsiteY125" fmla="*/ 6504708 h 6871645"/>
              <a:gd name="connsiteX126" fmla="*/ 9855980 w 12191997"/>
              <a:gd name="connsiteY126" fmla="*/ 6433752 h 6871645"/>
              <a:gd name="connsiteX127" fmla="*/ 9835704 w 12191997"/>
              <a:gd name="connsiteY127" fmla="*/ 6392220 h 6871645"/>
              <a:gd name="connsiteX128" fmla="*/ 9835704 w 12191997"/>
              <a:gd name="connsiteY128" fmla="*/ 6392354 h 6871645"/>
              <a:gd name="connsiteX129" fmla="*/ 9796075 w 12191997"/>
              <a:gd name="connsiteY129" fmla="*/ 6310866 h 6871645"/>
              <a:gd name="connsiteX130" fmla="*/ 9745529 w 12191997"/>
              <a:gd name="connsiteY130" fmla="*/ 6310866 h 6871645"/>
              <a:gd name="connsiteX131" fmla="*/ 11045479 w 12191997"/>
              <a:gd name="connsiteY131" fmla="*/ 6310846 h 6871645"/>
              <a:gd name="connsiteX132" fmla="*/ 11045479 w 12191997"/>
              <a:gd name="connsiteY132" fmla="*/ 6351571 h 6871645"/>
              <a:gd name="connsiteX133" fmla="*/ 11084590 w 12191997"/>
              <a:gd name="connsiteY133" fmla="*/ 6351571 h 6871645"/>
              <a:gd name="connsiteX134" fmla="*/ 11084590 w 12191997"/>
              <a:gd name="connsiteY134" fmla="*/ 6504630 h 6871645"/>
              <a:gd name="connsiteX135" fmla="*/ 11127775 w 12191997"/>
              <a:gd name="connsiteY135" fmla="*/ 6504630 h 6871645"/>
              <a:gd name="connsiteX136" fmla="*/ 11127775 w 12191997"/>
              <a:gd name="connsiteY136" fmla="*/ 6351571 h 6871645"/>
              <a:gd name="connsiteX137" fmla="*/ 11177379 w 12191997"/>
              <a:gd name="connsiteY137" fmla="*/ 6351571 h 6871645"/>
              <a:gd name="connsiteX138" fmla="*/ 11177379 w 12191997"/>
              <a:gd name="connsiteY138" fmla="*/ 6310846 h 6871645"/>
              <a:gd name="connsiteX139" fmla="*/ 11045479 w 12191997"/>
              <a:gd name="connsiteY139" fmla="*/ 6310846 h 6871645"/>
              <a:gd name="connsiteX140" fmla="*/ 10362111 w 12191997"/>
              <a:gd name="connsiteY140" fmla="*/ 6310212 h 6871645"/>
              <a:gd name="connsiteX141" fmla="*/ 10362111 w 12191997"/>
              <a:gd name="connsiteY141" fmla="*/ 6503977 h 6871645"/>
              <a:gd name="connsiteX142" fmla="*/ 10405565 w 12191997"/>
              <a:gd name="connsiteY142" fmla="*/ 6503977 h 6871645"/>
              <a:gd name="connsiteX143" fmla="*/ 10405565 w 12191997"/>
              <a:gd name="connsiteY143" fmla="*/ 6351206 h 6871645"/>
              <a:gd name="connsiteX144" fmla="*/ 10486112 w 12191997"/>
              <a:gd name="connsiteY144" fmla="*/ 6351206 h 6871645"/>
              <a:gd name="connsiteX145" fmla="*/ 10486112 w 12191997"/>
              <a:gd name="connsiteY145" fmla="*/ 6310212 h 6871645"/>
              <a:gd name="connsiteX146" fmla="*/ 10362111 w 12191997"/>
              <a:gd name="connsiteY146" fmla="*/ 6310212 h 6871645"/>
              <a:gd name="connsiteX147" fmla="*/ 10596717 w 12191997"/>
              <a:gd name="connsiteY147" fmla="*/ 6307002 h 6871645"/>
              <a:gd name="connsiteX148" fmla="*/ 10502967 w 12191997"/>
              <a:gd name="connsiteY148" fmla="*/ 6407882 h 6871645"/>
              <a:gd name="connsiteX149" fmla="*/ 10603809 w 12191997"/>
              <a:gd name="connsiteY149" fmla="*/ 6508724 h 6871645"/>
              <a:gd name="connsiteX150" fmla="*/ 10675995 w 12191997"/>
              <a:gd name="connsiteY150" fmla="*/ 6479761 h 6871645"/>
              <a:gd name="connsiteX151" fmla="*/ 10644226 w 12191997"/>
              <a:gd name="connsiteY151" fmla="*/ 6449587 h 6871645"/>
              <a:gd name="connsiteX152" fmla="*/ 10603809 w 12191997"/>
              <a:gd name="connsiteY152" fmla="*/ 6466097 h 6871645"/>
              <a:gd name="connsiteX153" fmla="*/ 10547786 w 12191997"/>
              <a:gd name="connsiteY153" fmla="*/ 6407613 h 6871645"/>
              <a:gd name="connsiteX154" fmla="*/ 10596717 w 12191997"/>
              <a:gd name="connsiteY154" fmla="*/ 6349284 h 6871645"/>
              <a:gd name="connsiteX155" fmla="*/ 10596717 w 12191997"/>
              <a:gd name="connsiteY155" fmla="*/ 6307002 h 6871645"/>
              <a:gd name="connsiteX156" fmla="*/ 10609863 w 12191997"/>
              <a:gd name="connsiteY156" fmla="*/ 6306945 h 6871645"/>
              <a:gd name="connsiteX157" fmla="*/ 10609863 w 12191997"/>
              <a:gd name="connsiteY157" fmla="*/ 6349226 h 6871645"/>
              <a:gd name="connsiteX158" fmla="*/ 10659582 w 12191997"/>
              <a:gd name="connsiteY158" fmla="*/ 6407671 h 6871645"/>
              <a:gd name="connsiteX159" fmla="*/ 10652106 w 12191997"/>
              <a:gd name="connsiteY159" fmla="*/ 6439017 h 6871645"/>
              <a:gd name="connsiteX160" fmla="*/ 10684644 w 12191997"/>
              <a:gd name="connsiteY160" fmla="*/ 6469883 h 6871645"/>
              <a:gd name="connsiteX161" fmla="*/ 10704401 w 12191997"/>
              <a:gd name="connsiteY161" fmla="*/ 6407940 h 6871645"/>
              <a:gd name="connsiteX162" fmla="*/ 10609863 w 12191997"/>
              <a:gd name="connsiteY162" fmla="*/ 6306945 h 6871645"/>
              <a:gd name="connsiteX163" fmla="*/ 11438315 w 12191997"/>
              <a:gd name="connsiteY163" fmla="*/ 6306753 h 6871645"/>
              <a:gd name="connsiteX164" fmla="*/ 11338011 w 12191997"/>
              <a:gd name="connsiteY164" fmla="*/ 6407883 h 6871645"/>
              <a:gd name="connsiteX165" fmla="*/ 11439410 w 12191997"/>
              <a:gd name="connsiteY165" fmla="*/ 6508725 h 6871645"/>
              <a:gd name="connsiteX166" fmla="*/ 11527452 w 12191997"/>
              <a:gd name="connsiteY166" fmla="*/ 6447685 h 6871645"/>
              <a:gd name="connsiteX167" fmla="*/ 11528971 w 12191997"/>
              <a:gd name="connsiteY167" fmla="*/ 6442419 h 6871645"/>
              <a:gd name="connsiteX168" fmla="*/ 11485670 w 12191997"/>
              <a:gd name="connsiteY168" fmla="*/ 6442419 h 6871645"/>
              <a:gd name="connsiteX169" fmla="*/ 11439372 w 12191997"/>
              <a:gd name="connsiteY169" fmla="*/ 6468557 h 6871645"/>
              <a:gd name="connsiteX170" fmla="*/ 11382253 w 12191997"/>
              <a:gd name="connsiteY170" fmla="*/ 6407883 h 6871645"/>
              <a:gd name="connsiteX171" fmla="*/ 11438276 w 12191997"/>
              <a:gd name="connsiteY171" fmla="*/ 6347209 h 6871645"/>
              <a:gd name="connsiteX172" fmla="*/ 11481826 w 12191997"/>
              <a:gd name="connsiteY172" fmla="*/ 6370368 h 6871645"/>
              <a:gd name="connsiteX173" fmla="*/ 11522878 w 12191997"/>
              <a:gd name="connsiteY173" fmla="*/ 6354070 h 6871645"/>
              <a:gd name="connsiteX174" fmla="*/ 11438315 w 12191997"/>
              <a:gd name="connsiteY174" fmla="*/ 6306753 h 6871645"/>
              <a:gd name="connsiteX175" fmla="*/ 10235536 w 12191997"/>
              <a:gd name="connsiteY175" fmla="*/ 6306753 h 6871645"/>
              <a:gd name="connsiteX176" fmla="*/ 10135232 w 12191997"/>
              <a:gd name="connsiteY176" fmla="*/ 6407883 h 6871645"/>
              <a:gd name="connsiteX177" fmla="*/ 10236631 w 12191997"/>
              <a:gd name="connsiteY177" fmla="*/ 6508725 h 6871645"/>
              <a:gd name="connsiteX178" fmla="*/ 10324673 w 12191997"/>
              <a:gd name="connsiteY178" fmla="*/ 6447685 h 6871645"/>
              <a:gd name="connsiteX179" fmla="*/ 10325403 w 12191997"/>
              <a:gd name="connsiteY179" fmla="*/ 6445091 h 6871645"/>
              <a:gd name="connsiteX180" fmla="*/ 10281604 w 12191997"/>
              <a:gd name="connsiteY180" fmla="*/ 6445091 h 6871645"/>
              <a:gd name="connsiteX181" fmla="*/ 10236554 w 12191997"/>
              <a:gd name="connsiteY181" fmla="*/ 6468557 h 6871645"/>
              <a:gd name="connsiteX182" fmla="*/ 10179416 w 12191997"/>
              <a:gd name="connsiteY182" fmla="*/ 6407883 h 6871645"/>
              <a:gd name="connsiteX183" fmla="*/ 10235459 w 12191997"/>
              <a:gd name="connsiteY183" fmla="*/ 6347209 h 6871645"/>
              <a:gd name="connsiteX184" fmla="*/ 10279662 w 12191997"/>
              <a:gd name="connsiteY184" fmla="*/ 6371386 h 6871645"/>
              <a:gd name="connsiteX185" fmla="*/ 10320637 w 12191997"/>
              <a:gd name="connsiteY185" fmla="*/ 6355108 h 6871645"/>
              <a:gd name="connsiteX186" fmla="*/ 10235536 w 12191997"/>
              <a:gd name="connsiteY186" fmla="*/ 6306753 h 6871645"/>
              <a:gd name="connsiteX187" fmla="*/ 10017170 w 12191997"/>
              <a:gd name="connsiteY187" fmla="*/ 6306753 h 6871645"/>
              <a:gd name="connsiteX188" fmla="*/ 9916866 w 12191997"/>
              <a:gd name="connsiteY188" fmla="*/ 6407883 h 6871645"/>
              <a:gd name="connsiteX189" fmla="*/ 10018265 w 12191997"/>
              <a:gd name="connsiteY189" fmla="*/ 6508725 h 6871645"/>
              <a:gd name="connsiteX190" fmla="*/ 10106326 w 12191997"/>
              <a:gd name="connsiteY190" fmla="*/ 6447685 h 6871645"/>
              <a:gd name="connsiteX191" fmla="*/ 10107057 w 12191997"/>
              <a:gd name="connsiteY191" fmla="*/ 6445091 h 6871645"/>
              <a:gd name="connsiteX192" fmla="*/ 10063276 w 12191997"/>
              <a:gd name="connsiteY192" fmla="*/ 6445091 h 6871645"/>
              <a:gd name="connsiteX193" fmla="*/ 10018208 w 12191997"/>
              <a:gd name="connsiteY193" fmla="*/ 6468557 h 6871645"/>
              <a:gd name="connsiteX194" fmla="*/ 9961089 w 12191997"/>
              <a:gd name="connsiteY194" fmla="*/ 6407883 h 6871645"/>
              <a:gd name="connsiteX195" fmla="*/ 10017112 w 12191997"/>
              <a:gd name="connsiteY195" fmla="*/ 6347209 h 6871645"/>
              <a:gd name="connsiteX196" fmla="*/ 10061316 w 12191997"/>
              <a:gd name="connsiteY196" fmla="*/ 6371386 h 6871645"/>
              <a:gd name="connsiteX197" fmla="*/ 10102290 w 12191997"/>
              <a:gd name="connsiteY197" fmla="*/ 6355108 h 6871645"/>
              <a:gd name="connsiteX198" fmla="*/ 10017170 w 12191997"/>
              <a:gd name="connsiteY198" fmla="*/ 6306753 h 6871645"/>
              <a:gd name="connsiteX199" fmla="*/ 10646340 w 12191997"/>
              <a:gd name="connsiteY199" fmla="*/ 6259416 h 6871645"/>
              <a:gd name="connsiteX200" fmla="*/ 10624996 w 12191997"/>
              <a:gd name="connsiteY200" fmla="*/ 6280351 h 6871645"/>
              <a:gd name="connsiteX201" fmla="*/ 10625007 w 12191997"/>
              <a:gd name="connsiteY201" fmla="*/ 6281287 h 6871645"/>
              <a:gd name="connsiteX202" fmla="*/ 10645189 w 12191997"/>
              <a:gd name="connsiteY202" fmla="*/ 6302340 h 6871645"/>
              <a:gd name="connsiteX203" fmla="*/ 10646340 w 12191997"/>
              <a:gd name="connsiteY203" fmla="*/ 6302332 h 6871645"/>
              <a:gd name="connsiteX204" fmla="*/ 10646379 w 12191997"/>
              <a:gd name="connsiteY204" fmla="*/ 6302332 h 6871645"/>
              <a:gd name="connsiteX205" fmla="*/ 10668231 w 12191997"/>
              <a:gd name="connsiteY205" fmla="*/ 6281287 h 6871645"/>
              <a:gd name="connsiteX206" fmla="*/ 10646940 w 12191997"/>
              <a:gd name="connsiteY206" fmla="*/ 6259416 h 6871645"/>
              <a:gd name="connsiteX207" fmla="*/ 10646340 w 12191997"/>
              <a:gd name="connsiteY207" fmla="*/ 6259416 h 6871645"/>
              <a:gd name="connsiteX208" fmla="*/ 10561027 w 12191997"/>
              <a:gd name="connsiteY208" fmla="*/ 6259416 h 6871645"/>
              <a:gd name="connsiteX209" fmla="*/ 10539702 w 12191997"/>
              <a:gd name="connsiteY209" fmla="*/ 6280371 h 6871645"/>
              <a:gd name="connsiteX210" fmla="*/ 10539714 w 12191997"/>
              <a:gd name="connsiteY210" fmla="*/ 6281287 h 6871645"/>
              <a:gd name="connsiteX211" fmla="*/ 10559857 w 12191997"/>
              <a:gd name="connsiteY211" fmla="*/ 6302340 h 6871645"/>
              <a:gd name="connsiteX212" fmla="*/ 10561027 w 12191997"/>
              <a:gd name="connsiteY212" fmla="*/ 6302332 h 6871645"/>
              <a:gd name="connsiteX213" fmla="*/ 10561066 w 12191997"/>
              <a:gd name="connsiteY213" fmla="*/ 6302332 h 6871645"/>
              <a:gd name="connsiteX214" fmla="*/ 10582660 w 12191997"/>
              <a:gd name="connsiteY214" fmla="*/ 6281930 h 6871645"/>
              <a:gd name="connsiteX215" fmla="*/ 10582668 w 12191997"/>
              <a:gd name="connsiteY215" fmla="*/ 6281287 h 6871645"/>
              <a:gd name="connsiteX216" fmla="*/ 10561452 w 12191997"/>
              <a:gd name="connsiteY216" fmla="*/ 6259418 h 6871645"/>
              <a:gd name="connsiteX217" fmla="*/ 10561027 w 12191997"/>
              <a:gd name="connsiteY217" fmla="*/ 6259416 h 6871645"/>
              <a:gd name="connsiteX218" fmla="*/ 6141493 w 12191997"/>
              <a:gd name="connsiteY218" fmla="*/ 0 h 6871645"/>
              <a:gd name="connsiteX219" fmla="*/ 12191997 w 12191997"/>
              <a:gd name="connsiteY219" fmla="*/ 13648 h 6871645"/>
              <a:gd name="connsiteX220" fmla="*/ 12191997 w 12191997"/>
              <a:gd name="connsiteY220" fmla="*/ 6871645 h 6871645"/>
              <a:gd name="connsiteX221" fmla="*/ 0 w 12191997"/>
              <a:gd name="connsiteY221" fmla="*/ 6871645 h 6871645"/>
              <a:gd name="connsiteX222" fmla="*/ 6141493 w 12191997"/>
              <a:gd name="connsiteY222" fmla="*/ 0 h 6871645"/>
              <a:gd name="connsiteX0" fmla="*/ 5079746 w 6064152"/>
              <a:gd name="connsiteY0" fmla="*/ 6438095 h 6871645"/>
              <a:gd name="connsiteX1" fmla="*/ 5065697 w 6064152"/>
              <a:gd name="connsiteY1" fmla="*/ 6477436 h 6871645"/>
              <a:gd name="connsiteX2" fmla="*/ 5135423 w 6064152"/>
              <a:gd name="connsiteY2" fmla="*/ 6477436 h 6871645"/>
              <a:gd name="connsiteX3" fmla="*/ 5121682 w 6064152"/>
              <a:gd name="connsiteY3" fmla="*/ 6438095 h 6871645"/>
              <a:gd name="connsiteX4" fmla="*/ 5079746 w 6064152"/>
              <a:gd name="connsiteY4" fmla="*/ 6438095 h 6871645"/>
              <a:gd name="connsiteX5" fmla="*/ 4290866 w 6064152"/>
              <a:gd name="connsiteY5" fmla="*/ 6394487 h 6871645"/>
              <a:gd name="connsiteX6" fmla="*/ 4290866 w 6064152"/>
              <a:gd name="connsiteY6" fmla="*/ 6432713 h 6871645"/>
              <a:gd name="connsiteX7" fmla="*/ 4345928 w 6064152"/>
              <a:gd name="connsiteY7" fmla="*/ 6432713 h 6871645"/>
              <a:gd name="connsiteX8" fmla="*/ 4345928 w 6064152"/>
              <a:gd name="connsiteY8" fmla="*/ 6394487 h 6871645"/>
              <a:gd name="connsiteX9" fmla="*/ 4290866 w 6064152"/>
              <a:gd name="connsiteY9" fmla="*/ 6394487 h 6871645"/>
              <a:gd name="connsiteX10" fmla="*/ 4100080 w 6064152"/>
              <a:gd name="connsiteY10" fmla="*/ 6394487 h 6871645"/>
              <a:gd name="connsiteX11" fmla="*/ 4100080 w 6064152"/>
              <a:gd name="connsiteY11" fmla="*/ 6431926 h 6871645"/>
              <a:gd name="connsiteX12" fmla="*/ 4200191 w 6064152"/>
              <a:gd name="connsiteY12" fmla="*/ 6431926 h 6871645"/>
              <a:gd name="connsiteX13" fmla="*/ 4199711 w 6064152"/>
              <a:gd name="connsiteY13" fmla="*/ 6394487 h 6871645"/>
              <a:gd name="connsiteX14" fmla="*/ 4100080 w 6064152"/>
              <a:gd name="connsiteY14" fmla="*/ 6394487 h 6871645"/>
              <a:gd name="connsiteX15" fmla="*/ 3881810 w 6064152"/>
              <a:gd name="connsiteY15" fmla="*/ 6394487 h 6871645"/>
              <a:gd name="connsiteX16" fmla="*/ 3881810 w 6064152"/>
              <a:gd name="connsiteY16" fmla="*/ 6431926 h 6871645"/>
              <a:gd name="connsiteX17" fmla="*/ 3981922 w 6064152"/>
              <a:gd name="connsiteY17" fmla="*/ 6431926 h 6871645"/>
              <a:gd name="connsiteX18" fmla="*/ 3981383 w 6064152"/>
              <a:gd name="connsiteY18" fmla="*/ 6394487 h 6871645"/>
              <a:gd name="connsiteX19" fmla="*/ 3881810 w 6064152"/>
              <a:gd name="connsiteY19" fmla="*/ 6394487 h 6871645"/>
              <a:gd name="connsiteX20" fmla="*/ 5492550 w 6064152"/>
              <a:gd name="connsiteY20" fmla="*/ 6391816 h 6871645"/>
              <a:gd name="connsiteX21" fmla="*/ 5492550 w 6064152"/>
              <a:gd name="connsiteY21" fmla="*/ 6429812 h 6871645"/>
              <a:gd name="connsiteX22" fmla="*/ 5551552 w 6064152"/>
              <a:gd name="connsiteY22" fmla="*/ 6429812 h 6871645"/>
              <a:gd name="connsiteX23" fmla="*/ 5551552 w 6064152"/>
              <a:gd name="connsiteY23" fmla="*/ 6391816 h 6871645"/>
              <a:gd name="connsiteX24" fmla="*/ 5492550 w 6064152"/>
              <a:gd name="connsiteY24" fmla="*/ 6391816 h 6871645"/>
              <a:gd name="connsiteX25" fmla="*/ 5302955 w 6064152"/>
              <a:gd name="connsiteY25" fmla="*/ 6391816 h 6871645"/>
              <a:gd name="connsiteX26" fmla="*/ 5302955 w 6064152"/>
              <a:gd name="connsiteY26" fmla="*/ 6429274 h 6871645"/>
              <a:gd name="connsiteX27" fmla="*/ 5403470 w 6064152"/>
              <a:gd name="connsiteY27" fmla="*/ 6429274 h 6871645"/>
              <a:gd name="connsiteX28" fmla="*/ 5402048 w 6064152"/>
              <a:gd name="connsiteY28" fmla="*/ 6391816 h 6871645"/>
              <a:gd name="connsiteX29" fmla="*/ 5302955 w 6064152"/>
              <a:gd name="connsiteY29" fmla="*/ 6391816 h 6871645"/>
              <a:gd name="connsiteX30" fmla="*/ 4837838 w 6064152"/>
              <a:gd name="connsiteY30" fmla="*/ 6391816 h 6871645"/>
              <a:gd name="connsiteX31" fmla="*/ 4837838 w 6064152"/>
              <a:gd name="connsiteY31" fmla="*/ 6429812 h 6871645"/>
              <a:gd name="connsiteX32" fmla="*/ 4893111 w 6064152"/>
              <a:gd name="connsiteY32" fmla="*/ 6429812 h 6871645"/>
              <a:gd name="connsiteX33" fmla="*/ 4893111 w 6064152"/>
              <a:gd name="connsiteY33" fmla="*/ 6391816 h 6871645"/>
              <a:gd name="connsiteX34" fmla="*/ 4837838 w 6064152"/>
              <a:gd name="connsiteY34" fmla="*/ 6391816 h 6871645"/>
              <a:gd name="connsiteX35" fmla="*/ 5596832 w 6064152"/>
              <a:gd name="connsiteY35" fmla="*/ 6335620 h 6871645"/>
              <a:gd name="connsiteX36" fmla="*/ 5596832 w 6064152"/>
              <a:gd name="connsiteY36" fmla="*/ 6504631 h 6871645"/>
              <a:gd name="connsiteX37" fmla="*/ 5639748 w 6064152"/>
              <a:gd name="connsiteY37" fmla="*/ 6504631 h 6871645"/>
              <a:gd name="connsiteX38" fmla="*/ 5639748 w 6064152"/>
              <a:gd name="connsiteY38" fmla="*/ 6404097 h 6871645"/>
              <a:gd name="connsiteX39" fmla="*/ 5596832 w 6064152"/>
              <a:gd name="connsiteY39" fmla="*/ 6335620 h 6871645"/>
              <a:gd name="connsiteX40" fmla="*/ 3486669 w 6064152"/>
              <a:gd name="connsiteY40" fmla="*/ 6323281 h 6871645"/>
              <a:gd name="connsiteX41" fmla="*/ 3486669 w 6064152"/>
              <a:gd name="connsiteY41" fmla="*/ 6491869 h 6871645"/>
              <a:gd name="connsiteX42" fmla="*/ 3527817 w 6064152"/>
              <a:gd name="connsiteY42" fmla="*/ 6458736 h 6871645"/>
              <a:gd name="connsiteX43" fmla="*/ 3527817 w 6064152"/>
              <a:gd name="connsiteY43" fmla="*/ 6424007 h 6871645"/>
              <a:gd name="connsiteX44" fmla="*/ 3527817 w 6064152"/>
              <a:gd name="connsiteY44" fmla="*/ 6388472 h 6871645"/>
              <a:gd name="connsiteX45" fmla="*/ 3527817 w 6064152"/>
              <a:gd name="connsiteY45" fmla="*/ 6358336 h 6871645"/>
              <a:gd name="connsiteX46" fmla="*/ 3486669 w 6064152"/>
              <a:gd name="connsiteY46" fmla="*/ 6323281 h 6871645"/>
              <a:gd name="connsiteX47" fmla="*/ 3492338 w 6064152"/>
              <a:gd name="connsiteY47" fmla="*/ 6310885 h 6871645"/>
              <a:gd name="connsiteX48" fmla="*/ 3534389 w 6064152"/>
              <a:gd name="connsiteY48" fmla="*/ 6346651 h 6871645"/>
              <a:gd name="connsiteX49" fmla="*/ 3548823 w 6064152"/>
              <a:gd name="connsiteY49" fmla="*/ 6346651 h 6871645"/>
              <a:gd name="connsiteX50" fmla="*/ 3573269 w 6064152"/>
              <a:gd name="connsiteY50" fmla="*/ 6367427 h 6871645"/>
              <a:gd name="connsiteX51" fmla="*/ 3549361 w 6064152"/>
              <a:gd name="connsiteY51" fmla="*/ 6388510 h 6871645"/>
              <a:gd name="connsiteX52" fmla="*/ 3540982 w 6064152"/>
              <a:gd name="connsiteY52" fmla="*/ 6388510 h 6871645"/>
              <a:gd name="connsiteX53" fmla="*/ 3540982 w 6064152"/>
              <a:gd name="connsiteY53" fmla="*/ 6424008 h 6871645"/>
              <a:gd name="connsiteX54" fmla="*/ 3555819 w 6064152"/>
              <a:gd name="connsiteY54" fmla="*/ 6424008 h 6871645"/>
              <a:gd name="connsiteX55" fmla="*/ 3582610 w 6064152"/>
              <a:gd name="connsiteY55" fmla="*/ 6446686 h 6871645"/>
              <a:gd name="connsiteX56" fmla="*/ 3555819 w 6064152"/>
              <a:gd name="connsiteY56" fmla="*/ 6469383 h 6871645"/>
              <a:gd name="connsiteX57" fmla="*/ 3534351 w 6064152"/>
              <a:gd name="connsiteY57" fmla="*/ 6469383 h 6871645"/>
              <a:gd name="connsiteX58" fmla="*/ 3490551 w 6064152"/>
              <a:gd name="connsiteY58" fmla="*/ 6504631 h 6871645"/>
              <a:gd name="connsiteX59" fmla="*/ 3564851 w 6064152"/>
              <a:gd name="connsiteY59" fmla="*/ 6504631 h 6871645"/>
              <a:gd name="connsiteX60" fmla="*/ 3625526 w 6064152"/>
              <a:gd name="connsiteY60" fmla="*/ 6449703 h 6871645"/>
              <a:gd name="connsiteX61" fmla="*/ 3590643 w 6064152"/>
              <a:gd name="connsiteY61" fmla="*/ 6404327 h 6871645"/>
              <a:gd name="connsiteX62" fmla="*/ 3615628 w 6064152"/>
              <a:gd name="connsiteY62" fmla="*/ 6362776 h 6871645"/>
              <a:gd name="connsiteX63" fmla="*/ 3552205 w 6064152"/>
              <a:gd name="connsiteY63" fmla="*/ 6310885 h 6871645"/>
              <a:gd name="connsiteX64" fmla="*/ 3492338 w 6064152"/>
              <a:gd name="connsiteY64" fmla="*/ 6310885 h 6871645"/>
              <a:gd name="connsiteX65" fmla="*/ 5596832 w 6064152"/>
              <a:gd name="connsiteY65" fmla="*/ 6310866 h 6871645"/>
              <a:gd name="connsiteX66" fmla="*/ 5639748 w 6064152"/>
              <a:gd name="connsiteY66" fmla="*/ 6379343 h 6871645"/>
              <a:gd name="connsiteX67" fmla="*/ 5718315 w 6064152"/>
              <a:gd name="connsiteY67" fmla="*/ 6504631 h 6871645"/>
              <a:gd name="connsiteX68" fmla="*/ 5763960 w 6064152"/>
              <a:gd name="connsiteY68" fmla="*/ 6504631 h 6871645"/>
              <a:gd name="connsiteX69" fmla="*/ 5763960 w 6064152"/>
              <a:gd name="connsiteY69" fmla="*/ 6310866 h 6871645"/>
              <a:gd name="connsiteX70" fmla="*/ 5720717 w 6064152"/>
              <a:gd name="connsiteY70" fmla="*/ 6310866 h 6871645"/>
              <a:gd name="connsiteX71" fmla="*/ 5720717 w 6064152"/>
              <a:gd name="connsiteY71" fmla="*/ 6426795 h 6871645"/>
              <a:gd name="connsiteX72" fmla="*/ 5649876 w 6064152"/>
              <a:gd name="connsiteY72" fmla="*/ 6310866 h 6871645"/>
              <a:gd name="connsiteX73" fmla="*/ 5596832 w 6064152"/>
              <a:gd name="connsiteY73" fmla="*/ 6310866 h 6871645"/>
              <a:gd name="connsiteX74" fmla="*/ 5436238 w 6064152"/>
              <a:gd name="connsiteY74" fmla="*/ 6310866 h 6871645"/>
              <a:gd name="connsiteX75" fmla="*/ 5436238 w 6064152"/>
              <a:gd name="connsiteY75" fmla="*/ 6504631 h 6871645"/>
              <a:gd name="connsiteX76" fmla="*/ 5559239 w 6064152"/>
              <a:gd name="connsiteY76" fmla="*/ 6504631 h 6871645"/>
              <a:gd name="connsiteX77" fmla="*/ 5559239 w 6064152"/>
              <a:gd name="connsiteY77" fmla="*/ 6463637 h 6871645"/>
              <a:gd name="connsiteX78" fmla="*/ 5479423 w 6064152"/>
              <a:gd name="connsiteY78" fmla="*/ 6463637 h 6871645"/>
              <a:gd name="connsiteX79" fmla="*/ 5479423 w 6064152"/>
              <a:gd name="connsiteY79" fmla="*/ 6351572 h 6871645"/>
              <a:gd name="connsiteX80" fmla="*/ 5559239 w 6064152"/>
              <a:gd name="connsiteY80" fmla="*/ 6351572 h 6871645"/>
              <a:gd name="connsiteX81" fmla="*/ 5559239 w 6064152"/>
              <a:gd name="connsiteY81" fmla="*/ 6310866 h 6871645"/>
              <a:gd name="connsiteX82" fmla="*/ 5436238 w 6064152"/>
              <a:gd name="connsiteY82" fmla="*/ 6310866 h 6871645"/>
              <a:gd name="connsiteX83" fmla="*/ 5091220 w 6064152"/>
              <a:gd name="connsiteY83" fmla="*/ 6310866 h 6871645"/>
              <a:gd name="connsiteX84" fmla="*/ 5158832 w 6064152"/>
              <a:gd name="connsiteY84" fmla="*/ 6504631 h 6871645"/>
              <a:gd name="connsiteX85" fmla="*/ 5205842 w 6064152"/>
              <a:gd name="connsiteY85" fmla="*/ 6504631 h 6871645"/>
              <a:gd name="connsiteX86" fmla="*/ 5133694 w 6064152"/>
              <a:gd name="connsiteY86" fmla="*/ 6310866 h 6871645"/>
              <a:gd name="connsiteX87" fmla="*/ 5091220 w 6064152"/>
              <a:gd name="connsiteY87" fmla="*/ 6310866 h 6871645"/>
              <a:gd name="connsiteX88" fmla="*/ 4781430 w 6064152"/>
              <a:gd name="connsiteY88" fmla="*/ 6310866 h 6871645"/>
              <a:gd name="connsiteX89" fmla="*/ 4781507 w 6064152"/>
              <a:gd name="connsiteY89" fmla="*/ 6504631 h 6871645"/>
              <a:gd name="connsiteX90" fmla="*/ 4904508 w 6064152"/>
              <a:gd name="connsiteY90" fmla="*/ 6504631 h 6871645"/>
              <a:gd name="connsiteX91" fmla="*/ 4904508 w 6064152"/>
              <a:gd name="connsiteY91" fmla="*/ 6463637 h 6871645"/>
              <a:gd name="connsiteX92" fmla="*/ 4824634 w 6064152"/>
              <a:gd name="connsiteY92" fmla="*/ 6463637 h 6871645"/>
              <a:gd name="connsiteX93" fmla="*/ 4824634 w 6064152"/>
              <a:gd name="connsiteY93" fmla="*/ 6351572 h 6871645"/>
              <a:gd name="connsiteX94" fmla="*/ 4904431 w 6064152"/>
              <a:gd name="connsiteY94" fmla="*/ 6351572 h 6871645"/>
              <a:gd name="connsiteX95" fmla="*/ 4904431 w 6064152"/>
              <a:gd name="connsiteY95" fmla="*/ 6310866 h 6871645"/>
              <a:gd name="connsiteX96" fmla="*/ 4781430 w 6064152"/>
              <a:gd name="connsiteY96" fmla="*/ 6310866 h 6871645"/>
              <a:gd name="connsiteX97" fmla="*/ 4664502 w 6064152"/>
              <a:gd name="connsiteY97" fmla="*/ 6310866 h 6871645"/>
              <a:gd name="connsiteX98" fmla="*/ 4664502 w 6064152"/>
              <a:gd name="connsiteY98" fmla="*/ 6347382 h 6871645"/>
              <a:gd name="connsiteX99" fmla="*/ 4680377 w 6064152"/>
              <a:gd name="connsiteY99" fmla="*/ 6347382 h 6871645"/>
              <a:gd name="connsiteX100" fmla="*/ 4707706 w 6064152"/>
              <a:gd name="connsiteY100" fmla="*/ 6370445 h 6871645"/>
              <a:gd name="connsiteX101" fmla="*/ 4680377 w 6064152"/>
              <a:gd name="connsiteY101" fmla="*/ 6393507 h 6871645"/>
              <a:gd name="connsiteX102" fmla="*/ 4664502 w 6064152"/>
              <a:gd name="connsiteY102" fmla="*/ 6393507 h 6871645"/>
              <a:gd name="connsiteX103" fmla="*/ 4664502 w 6064152"/>
              <a:gd name="connsiteY103" fmla="*/ 6429812 h 6871645"/>
              <a:gd name="connsiteX104" fmla="*/ 4670267 w 6064152"/>
              <a:gd name="connsiteY104" fmla="*/ 6429812 h 6871645"/>
              <a:gd name="connsiteX105" fmla="*/ 4675726 w 6064152"/>
              <a:gd name="connsiteY105" fmla="*/ 6429697 h 6871645"/>
              <a:gd name="connsiteX106" fmla="*/ 4713702 w 6064152"/>
              <a:gd name="connsiteY106" fmla="*/ 6504650 h 6871645"/>
              <a:gd name="connsiteX107" fmla="*/ 4761211 w 6064152"/>
              <a:gd name="connsiteY107" fmla="*/ 6504650 h 6871645"/>
              <a:gd name="connsiteX108" fmla="*/ 4717796 w 6064152"/>
              <a:gd name="connsiteY108" fmla="*/ 6421894 h 6871645"/>
              <a:gd name="connsiteX109" fmla="*/ 4751429 w 6064152"/>
              <a:gd name="connsiteY109" fmla="*/ 6370195 h 6871645"/>
              <a:gd name="connsiteX110" fmla="*/ 4688564 w 6064152"/>
              <a:gd name="connsiteY110" fmla="*/ 6310866 h 6871645"/>
              <a:gd name="connsiteX111" fmla="*/ 4664502 w 6064152"/>
              <a:gd name="connsiteY111" fmla="*/ 6310866 h 6871645"/>
              <a:gd name="connsiteX112" fmla="*/ 4608171 w 6064152"/>
              <a:gd name="connsiteY112" fmla="*/ 6310866 h 6871645"/>
              <a:gd name="connsiteX113" fmla="*/ 4608248 w 6064152"/>
              <a:gd name="connsiteY113" fmla="*/ 6504535 h 6871645"/>
              <a:gd name="connsiteX114" fmla="*/ 4651433 w 6064152"/>
              <a:gd name="connsiteY114" fmla="*/ 6504535 h 6871645"/>
              <a:gd name="connsiteX115" fmla="*/ 4651433 w 6064152"/>
              <a:gd name="connsiteY115" fmla="*/ 6310866 h 6871645"/>
              <a:gd name="connsiteX116" fmla="*/ 4608171 w 6064152"/>
              <a:gd name="connsiteY116" fmla="*/ 6310866 h 6871645"/>
              <a:gd name="connsiteX117" fmla="*/ 3748027 w 6064152"/>
              <a:gd name="connsiteY117" fmla="*/ 6310866 h 6871645"/>
              <a:gd name="connsiteX118" fmla="*/ 3715220 w 6064152"/>
              <a:gd name="connsiteY118" fmla="*/ 6377306 h 6871645"/>
              <a:gd name="connsiteX119" fmla="*/ 3735881 w 6064152"/>
              <a:gd name="connsiteY119" fmla="*/ 6419703 h 6871645"/>
              <a:gd name="connsiteX120" fmla="*/ 3796132 w 6064152"/>
              <a:gd name="connsiteY120" fmla="*/ 6310866 h 6871645"/>
              <a:gd name="connsiteX121" fmla="*/ 3748027 w 6064152"/>
              <a:gd name="connsiteY121" fmla="*/ 6310866 h 6871645"/>
              <a:gd name="connsiteX122" fmla="*/ 3617684 w 6064152"/>
              <a:gd name="connsiteY122" fmla="*/ 6310866 h 6871645"/>
              <a:gd name="connsiteX123" fmla="*/ 3684950 w 6064152"/>
              <a:gd name="connsiteY123" fmla="*/ 6433867 h 6871645"/>
              <a:gd name="connsiteX124" fmla="*/ 3684950 w 6064152"/>
              <a:gd name="connsiteY124" fmla="*/ 6504708 h 6871645"/>
              <a:gd name="connsiteX125" fmla="*/ 3728135 w 6064152"/>
              <a:gd name="connsiteY125" fmla="*/ 6504708 h 6871645"/>
              <a:gd name="connsiteX126" fmla="*/ 3728135 w 6064152"/>
              <a:gd name="connsiteY126" fmla="*/ 6433752 h 6871645"/>
              <a:gd name="connsiteX127" fmla="*/ 3707859 w 6064152"/>
              <a:gd name="connsiteY127" fmla="*/ 6392220 h 6871645"/>
              <a:gd name="connsiteX128" fmla="*/ 3707859 w 6064152"/>
              <a:gd name="connsiteY128" fmla="*/ 6392354 h 6871645"/>
              <a:gd name="connsiteX129" fmla="*/ 3668230 w 6064152"/>
              <a:gd name="connsiteY129" fmla="*/ 6310866 h 6871645"/>
              <a:gd name="connsiteX130" fmla="*/ 3617684 w 6064152"/>
              <a:gd name="connsiteY130" fmla="*/ 6310866 h 6871645"/>
              <a:gd name="connsiteX131" fmla="*/ 4917634 w 6064152"/>
              <a:gd name="connsiteY131" fmla="*/ 6310846 h 6871645"/>
              <a:gd name="connsiteX132" fmla="*/ 4917634 w 6064152"/>
              <a:gd name="connsiteY132" fmla="*/ 6351571 h 6871645"/>
              <a:gd name="connsiteX133" fmla="*/ 4956745 w 6064152"/>
              <a:gd name="connsiteY133" fmla="*/ 6351571 h 6871645"/>
              <a:gd name="connsiteX134" fmla="*/ 4956745 w 6064152"/>
              <a:gd name="connsiteY134" fmla="*/ 6504630 h 6871645"/>
              <a:gd name="connsiteX135" fmla="*/ 4999930 w 6064152"/>
              <a:gd name="connsiteY135" fmla="*/ 6504630 h 6871645"/>
              <a:gd name="connsiteX136" fmla="*/ 4999930 w 6064152"/>
              <a:gd name="connsiteY136" fmla="*/ 6351571 h 6871645"/>
              <a:gd name="connsiteX137" fmla="*/ 5049534 w 6064152"/>
              <a:gd name="connsiteY137" fmla="*/ 6351571 h 6871645"/>
              <a:gd name="connsiteX138" fmla="*/ 5049534 w 6064152"/>
              <a:gd name="connsiteY138" fmla="*/ 6310846 h 6871645"/>
              <a:gd name="connsiteX139" fmla="*/ 4917634 w 6064152"/>
              <a:gd name="connsiteY139" fmla="*/ 6310846 h 6871645"/>
              <a:gd name="connsiteX140" fmla="*/ 4234266 w 6064152"/>
              <a:gd name="connsiteY140" fmla="*/ 6310212 h 6871645"/>
              <a:gd name="connsiteX141" fmla="*/ 4234266 w 6064152"/>
              <a:gd name="connsiteY141" fmla="*/ 6503977 h 6871645"/>
              <a:gd name="connsiteX142" fmla="*/ 4277720 w 6064152"/>
              <a:gd name="connsiteY142" fmla="*/ 6503977 h 6871645"/>
              <a:gd name="connsiteX143" fmla="*/ 4277720 w 6064152"/>
              <a:gd name="connsiteY143" fmla="*/ 6351206 h 6871645"/>
              <a:gd name="connsiteX144" fmla="*/ 4358267 w 6064152"/>
              <a:gd name="connsiteY144" fmla="*/ 6351206 h 6871645"/>
              <a:gd name="connsiteX145" fmla="*/ 4358267 w 6064152"/>
              <a:gd name="connsiteY145" fmla="*/ 6310212 h 6871645"/>
              <a:gd name="connsiteX146" fmla="*/ 4234266 w 6064152"/>
              <a:gd name="connsiteY146" fmla="*/ 6310212 h 6871645"/>
              <a:gd name="connsiteX147" fmla="*/ 4468872 w 6064152"/>
              <a:gd name="connsiteY147" fmla="*/ 6307002 h 6871645"/>
              <a:gd name="connsiteX148" fmla="*/ 4375122 w 6064152"/>
              <a:gd name="connsiteY148" fmla="*/ 6407882 h 6871645"/>
              <a:gd name="connsiteX149" fmla="*/ 4475964 w 6064152"/>
              <a:gd name="connsiteY149" fmla="*/ 6508724 h 6871645"/>
              <a:gd name="connsiteX150" fmla="*/ 4548150 w 6064152"/>
              <a:gd name="connsiteY150" fmla="*/ 6479761 h 6871645"/>
              <a:gd name="connsiteX151" fmla="*/ 4516381 w 6064152"/>
              <a:gd name="connsiteY151" fmla="*/ 6449587 h 6871645"/>
              <a:gd name="connsiteX152" fmla="*/ 4475964 w 6064152"/>
              <a:gd name="connsiteY152" fmla="*/ 6466097 h 6871645"/>
              <a:gd name="connsiteX153" fmla="*/ 4419941 w 6064152"/>
              <a:gd name="connsiteY153" fmla="*/ 6407613 h 6871645"/>
              <a:gd name="connsiteX154" fmla="*/ 4468872 w 6064152"/>
              <a:gd name="connsiteY154" fmla="*/ 6349284 h 6871645"/>
              <a:gd name="connsiteX155" fmla="*/ 4468872 w 6064152"/>
              <a:gd name="connsiteY155" fmla="*/ 6307002 h 6871645"/>
              <a:gd name="connsiteX156" fmla="*/ 4482018 w 6064152"/>
              <a:gd name="connsiteY156" fmla="*/ 6306945 h 6871645"/>
              <a:gd name="connsiteX157" fmla="*/ 4482018 w 6064152"/>
              <a:gd name="connsiteY157" fmla="*/ 6349226 h 6871645"/>
              <a:gd name="connsiteX158" fmla="*/ 4531737 w 6064152"/>
              <a:gd name="connsiteY158" fmla="*/ 6407671 h 6871645"/>
              <a:gd name="connsiteX159" fmla="*/ 4524261 w 6064152"/>
              <a:gd name="connsiteY159" fmla="*/ 6439017 h 6871645"/>
              <a:gd name="connsiteX160" fmla="*/ 4556799 w 6064152"/>
              <a:gd name="connsiteY160" fmla="*/ 6469883 h 6871645"/>
              <a:gd name="connsiteX161" fmla="*/ 4576556 w 6064152"/>
              <a:gd name="connsiteY161" fmla="*/ 6407940 h 6871645"/>
              <a:gd name="connsiteX162" fmla="*/ 4482018 w 6064152"/>
              <a:gd name="connsiteY162" fmla="*/ 6306945 h 6871645"/>
              <a:gd name="connsiteX163" fmla="*/ 5310470 w 6064152"/>
              <a:gd name="connsiteY163" fmla="*/ 6306753 h 6871645"/>
              <a:gd name="connsiteX164" fmla="*/ 5210166 w 6064152"/>
              <a:gd name="connsiteY164" fmla="*/ 6407883 h 6871645"/>
              <a:gd name="connsiteX165" fmla="*/ 5311565 w 6064152"/>
              <a:gd name="connsiteY165" fmla="*/ 6508725 h 6871645"/>
              <a:gd name="connsiteX166" fmla="*/ 5399607 w 6064152"/>
              <a:gd name="connsiteY166" fmla="*/ 6447685 h 6871645"/>
              <a:gd name="connsiteX167" fmla="*/ 5401126 w 6064152"/>
              <a:gd name="connsiteY167" fmla="*/ 6442419 h 6871645"/>
              <a:gd name="connsiteX168" fmla="*/ 5357825 w 6064152"/>
              <a:gd name="connsiteY168" fmla="*/ 6442419 h 6871645"/>
              <a:gd name="connsiteX169" fmla="*/ 5311527 w 6064152"/>
              <a:gd name="connsiteY169" fmla="*/ 6468557 h 6871645"/>
              <a:gd name="connsiteX170" fmla="*/ 5254408 w 6064152"/>
              <a:gd name="connsiteY170" fmla="*/ 6407883 h 6871645"/>
              <a:gd name="connsiteX171" fmla="*/ 5310431 w 6064152"/>
              <a:gd name="connsiteY171" fmla="*/ 6347209 h 6871645"/>
              <a:gd name="connsiteX172" fmla="*/ 5353981 w 6064152"/>
              <a:gd name="connsiteY172" fmla="*/ 6370368 h 6871645"/>
              <a:gd name="connsiteX173" fmla="*/ 5395033 w 6064152"/>
              <a:gd name="connsiteY173" fmla="*/ 6354070 h 6871645"/>
              <a:gd name="connsiteX174" fmla="*/ 5310470 w 6064152"/>
              <a:gd name="connsiteY174" fmla="*/ 6306753 h 6871645"/>
              <a:gd name="connsiteX175" fmla="*/ 4107691 w 6064152"/>
              <a:gd name="connsiteY175" fmla="*/ 6306753 h 6871645"/>
              <a:gd name="connsiteX176" fmla="*/ 4007387 w 6064152"/>
              <a:gd name="connsiteY176" fmla="*/ 6407883 h 6871645"/>
              <a:gd name="connsiteX177" fmla="*/ 4108786 w 6064152"/>
              <a:gd name="connsiteY177" fmla="*/ 6508725 h 6871645"/>
              <a:gd name="connsiteX178" fmla="*/ 4196828 w 6064152"/>
              <a:gd name="connsiteY178" fmla="*/ 6447685 h 6871645"/>
              <a:gd name="connsiteX179" fmla="*/ 4197558 w 6064152"/>
              <a:gd name="connsiteY179" fmla="*/ 6445091 h 6871645"/>
              <a:gd name="connsiteX180" fmla="*/ 4153759 w 6064152"/>
              <a:gd name="connsiteY180" fmla="*/ 6445091 h 6871645"/>
              <a:gd name="connsiteX181" fmla="*/ 4108709 w 6064152"/>
              <a:gd name="connsiteY181" fmla="*/ 6468557 h 6871645"/>
              <a:gd name="connsiteX182" fmla="*/ 4051571 w 6064152"/>
              <a:gd name="connsiteY182" fmla="*/ 6407883 h 6871645"/>
              <a:gd name="connsiteX183" fmla="*/ 4107614 w 6064152"/>
              <a:gd name="connsiteY183" fmla="*/ 6347209 h 6871645"/>
              <a:gd name="connsiteX184" fmla="*/ 4151817 w 6064152"/>
              <a:gd name="connsiteY184" fmla="*/ 6371386 h 6871645"/>
              <a:gd name="connsiteX185" fmla="*/ 4192792 w 6064152"/>
              <a:gd name="connsiteY185" fmla="*/ 6355108 h 6871645"/>
              <a:gd name="connsiteX186" fmla="*/ 4107691 w 6064152"/>
              <a:gd name="connsiteY186" fmla="*/ 6306753 h 6871645"/>
              <a:gd name="connsiteX187" fmla="*/ 3889325 w 6064152"/>
              <a:gd name="connsiteY187" fmla="*/ 6306753 h 6871645"/>
              <a:gd name="connsiteX188" fmla="*/ 3789021 w 6064152"/>
              <a:gd name="connsiteY188" fmla="*/ 6407883 h 6871645"/>
              <a:gd name="connsiteX189" fmla="*/ 3890420 w 6064152"/>
              <a:gd name="connsiteY189" fmla="*/ 6508725 h 6871645"/>
              <a:gd name="connsiteX190" fmla="*/ 3978481 w 6064152"/>
              <a:gd name="connsiteY190" fmla="*/ 6447685 h 6871645"/>
              <a:gd name="connsiteX191" fmla="*/ 3979212 w 6064152"/>
              <a:gd name="connsiteY191" fmla="*/ 6445091 h 6871645"/>
              <a:gd name="connsiteX192" fmla="*/ 3935431 w 6064152"/>
              <a:gd name="connsiteY192" fmla="*/ 6445091 h 6871645"/>
              <a:gd name="connsiteX193" fmla="*/ 3890363 w 6064152"/>
              <a:gd name="connsiteY193" fmla="*/ 6468557 h 6871645"/>
              <a:gd name="connsiteX194" fmla="*/ 3833244 w 6064152"/>
              <a:gd name="connsiteY194" fmla="*/ 6407883 h 6871645"/>
              <a:gd name="connsiteX195" fmla="*/ 3889267 w 6064152"/>
              <a:gd name="connsiteY195" fmla="*/ 6347209 h 6871645"/>
              <a:gd name="connsiteX196" fmla="*/ 3933471 w 6064152"/>
              <a:gd name="connsiteY196" fmla="*/ 6371386 h 6871645"/>
              <a:gd name="connsiteX197" fmla="*/ 3974445 w 6064152"/>
              <a:gd name="connsiteY197" fmla="*/ 6355108 h 6871645"/>
              <a:gd name="connsiteX198" fmla="*/ 3889325 w 6064152"/>
              <a:gd name="connsiteY198" fmla="*/ 6306753 h 6871645"/>
              <a:gd name="connsiteX199" fmla="*/ 4518495 w 6064152"/>
              <a:gd name="connsiteY199" fmla="*/ 6259416 h 6871645"/>
              <a:gd name="connsiteX200" fmla="*/ 4497151 w 6064152"/>
              <a:gd name="connsiteY200" fmla="*/ 6280351 h 6871645"/>
              <a:gd name="connsiteX201" fmla="*/ 4497162 w 6064152"/>
              <a:gd name="connsiteY201" fmla="*/ 6281287 h 6871645"/>
              <a:gd name="connsiteX202" fmla="*/ 4517344 w 6064152"/>
              <a:gd name="connsiteY202" fmla="*/ 6302340 h 6871645"/>
              <a:gd name="connsiteX203" fmla="*/ 4518495 w 6064152"/>
              <a:gd name="connsiteY203" fmla="*/ 6302332 h 6871645"/>
              <a:gd name="connsiteX204" fmla="*/ 4518534 w 6064152"/>
              <a:gd name="connsiteY204" fmla="*/ 6302332 h 6871645"/>
              <a:gd name="connsiteX205" fmla="*/ 4540386 w 6064152"/>
              <a:gd name="connsiteY205" fmla="*/ 6281287 h 6871645"/>
              <a:gd name="connsiteX206" fmla="*/ 4519095 w 6064152"/>
              <a:gd name="connsiteY206" fmla="*/ 6259416 h 6871645"/>
              <a:gd name="connsiteX207" fmla="*/ 4518495 w 6064152"/>
              <a:gd name="connsiteY207" fmla="*/ 6259416 h 6871645"/>
              <a:gd name="connsiteX208" fmla="*/ 4433182 w 6064152"/>
              <a:gd name="connsiteY208" fmla="*/ 6259416 h 6871645"/>
              <a:gd name="connsiteX209" fmla="*/ 4411857 w 6064152"/>
              <a:gd name="connsiteY209" fmla="*/ 6280371 h 6871645"/>
              <a:gd name="connsiteX210" fmla="*/ 4411869 w 6064152"/>
              <a:gd name="connsiteY210" fmla="*/ 6281287 h 6871645"/>
              <a:gd name="connsiteX211" fmla="*/ 4432012 w 6064152"/>
              <a:gd name="connsiteY211" fmla="*/ 6302340 h 6871645"/>
              <a:gd name="connsiteX212" fmla="*/ 4433182 w 6064152"/>
              <a:gd name="connsiteY212" fmla="*/ 6302332 h 6871645"/>
              <a:gd name="connsiteX213" fmla="*/ 4433221 w 6064152"/>
              <a:gd name="connsiteY213" fmla="*/ 6302332 h 6871645"/>
              <a:gd name="connsiteX214" fmla="*/ 4454815 w 6064152"/>
              <a:gd name="connsiteY214" fmla="*/ 6281930 h 6871645"/>
              <a:gd name="connsiteX215" fmla="*/ 4454823 w 6064152"/>
              <a:gd name="connsiteY215" fmla="*/ 6281287 h 6871645"/>
              <a:gd name="connsiteX216" fmla="*/ 4433607 w 6064152"/>
              <a:gd name="connsiteY216" fmla="*/ 6259418 h 6871645"/>
              <a:gd name="connsiteX217" fmla="*/ 4433182 w 6064152"/>
              <a:gd name="connsiteY217" fmla="*/ 6259416 h 6871645"/>
              <a:gd name="connsiteX218" fmla="*/ 13648 w 6064152"/>
              <a:gd name="connsiteY218" fmla="*/ 0 h 6871645"/>
              <a:gd name="connsiteX219" fmla="*/ 6064152 w 6064152"/>
              <a:gd name="connsiteY219" fmla="*/ 13648 h 6871645"/>
              <a:gd name="connsiteX220" fmla="*/ 6064152 w 6064152"/>
              <a:gd name="connsiteY220" fmla="*/ 6871645 h 6871645"/>
              <a:gd name="connsiteX221" fmla="*/ 0 w 6064152"/>
              <a:gd name="connsiteY221" fmla="*/ 6871645 h 6871645"/>
              <a:gd name="connsiteX222" fmla="*/ 13648 w 6064152"/>
              <a:gd name="connsiteY222" fmla="*/ 0 h 6871645"/>
              <a:gd name="connsiteX0" fmla="*/ 5175280 w 6159686"/>
              <a:gd name="connsiteY0" fmla="*/ 6424447 h 6857997"/>
              <a:gd name="connsiteX1" fmla="*/ 5161231 w 6159686"/>
              <a:gd name="connsiteY1" fmla="*/ 6463788 h 6857997"/>
              <a:gd name="connsiteX2" fmla="*/ 5230957 w 6159686"/>
              <a:gd name="connsiteY2" fmla="*/ 6463788 h 6857997"/>
              <a:gd name="connsiteX3" fmla="*/ 5217216 w 6159686"/>
              <a:gd name="connsiteY3" fmla="*/ 6424447 h 6857997"/>
              <a:gd name="connsiteX4" fmla="*/ 5175280 w 6159686"/>
              <a:gd name="connsiteY4" fmla="*/ 6424447 h 6857997"/>
              <a:gd name="connsiteX5" fmla="*/ 4386400 w 6159686"/>
              <a:gd name="connsiteY5" fmla="*/ 6380839 h 6857997"/>
              <a:gd name="connsiteX6" fmla="*/ 4386400 w 6159686"/>
              <a:gd name="connsiteY6" fmla="*/ 6419065 h 6857997"/>
              <a:gd name="connsiteX7" fmla="*/ 4441462 w 6159686"/>
              <a:gd name="connsiteY7" fmla="*/ 6419065 h 6857997"/>
              <a:gd name="connsiteX8" fmla="*/ 4441462 w 6159686"/>
              <a:gd name="connsiteY8" fmla="*/ 6380839 h 6857997"/>
              <a:gd name="connsiteX9" fmla="*/ 4386400 w 6159686"/>
              <a:gd name="connsiteY9" fmla="*/ 6380839 h 6857997"/>
              <a:gd name="connsiteX10" fmla="*/ 4195614 w 6159686"/>
              <a:gd name="connsiteY10" fmla="*/ 6380839 h 6857997"/>
              <a:gd name="connsiteX11" fmla="*/ 4195614 w 6159686"/>
              <a:gd name="connsiteY11" fmla="*/ 6418278 h 6857997"/>
              <a:gd name="connsiteX12" fmla="*/ 4295725 w 6159686"/>
              <a:gd name="connsiteY12" fmla="*/ 6418278 h 6857997"/>
              <a:gd name="connsiteX13" fmla="*/ 4295245 w 6159686"/>
              <a:gd name="connsiteY13" fmla="*/ 6380839 h 6857997"/>
              <a:gd name="connsiteX14" fmla="*/ 4195614 w 6159686"/>
              <a:gd name="connsiteY14" fmla="*/ 6380839 h 6857997"/>
              <a:gd name="connsiteX15" fmla="*/ 3977344 w 6159686"/>
              <a:gd name="connsiteY15" fmla="*/ 6380839 h 6857997"/>
              <a:gd name="connsiteX16" fmla="*/ 3977344 w 6159686"/>
              <a:gd name="connsiteY16" fmla="*/ 6418278 h 6857997"/>
              <a:gd name="connsiteX17" fmla="*/ 4077456 w 6159686"/>
              <a:gd name="connsiteY17" fmla="*/ 6418278 h 6857997"/>
              <a:gd name="connsiteX18" fmla="*/ 4076917 w 6159686"/>
              <a:gd name="connsiteY18" fmla="*/ 6380839 h 6857997"/>
              <a:gd name="connsiteX19" fmla="*/ 3977344 w 6159686"/>
              <a:gd name="connsiteY19" fmla="*/ 6380839 h 6857997"/>
              <a:gd name="connsiteX20" fmla="*/ 5588084 w 6159686"/>
              <a:gd name="connsiteY20" fmla="*/ 6378168 h 6857997"/>
              <a:gd name="connsiteX21" fmla="*/ 5588084 w 6159686"/>
              <a:gd name="connsiteY21" fmla="*/ 6416164 h 6857997"/>
              <a:gd name="connsiteX22" fmla="*/ 5647086 w 6159686"/>
              <a:gd name="connsiteY22" fmla="*/ 6416164 h 6857997"/>
              <a:gd name="connsiteX23" fmla="*/ 5647086 w 6159686"/>
              <a:gd name="connsiteY23" fmla="*/ 6378168 h 6857997"/>
              <a:gd name="connsiteX24" fmla="*/ 5588084 w 6159686"/>
              <a:gd name="connsiteY24" fmla="*/ 6378168 h 6857997"/>
              <a:gd name="connsiteX25" fmla="*/ 5398489 w 6159686"/>
              <a:gd name="connsiteY25" fmla="*/ 6378168 h 6857997"/>
              <a:gd name="connsiteX26" fmla="*/ 5398489 w 6159686"/>
              <a:gd name="connsiteY26" fmla="*/ 6415626 h 6857997"/>
              <a:gd name="connsiteX27" fmla="*/ 5499004 w 6159686"/>
              <a:gd name="connsiteY27" fmla="*/ 6415626 h 6857997"/>
              <a:gd name="connsiteX28" fmla="*/ 5497582 w 6159686"/>
              <a:gd name="connsiteY28" fmla="*/ 6378168 h 6857997"/>
              <a:gd name="connsiteX29" fmla="*/ 5398489 w 6159686"/>
              <a:gd name="connsiteY29" fmla="*/ 6378168 h 6857997"/>
              <a:gd name="connsiteX30" fmla="*/ 4933372 w 6159686"/>
              <a:gd name="connsiteY30" fmla="*/ 6378168 h 6857997"/>
              <a:gd name="connsiteX31" fmla="*/ 4933372 w 6159686"/>
              <a:gd name="connsiteY31" fmla="*/ 6416164 h 6857997"/>
              <a:gd name="connsiteX32" fmla="*/ 4988645 w 6159686"/>
              <a:gd name="connsiteY32" fmla="*/ 6416164 h 6857997"/>
              <a:gd name="connsiteX33" fmla="*/ 4988645 w 6159686"/>
              <a:gd name="connsiteY33" fmla="*/ 6378168 h 6857997"/>
              <a:gd name="connsiteX34" fmla="*/ 4933372 w 6159686"/>
              <a:gd name="connsiteY34" fmla="*/ 6378168 h 6857997"/>
              <a:gd name="connsiteX35" fmla="*/ 5692366 w 6159686"/>
              <a:gd name="connsiteY35" fmla="*/ 6321972 h 6857997"/>
              <a:gd name="connsiteX36" fmla="*/ 5692366 w 6159686"/>
              <a:gd name="connsiteY36" fmla="*/ 6490983 h 6857997"/>
              <a:gd name="connsiteX37" fmla="*/ 5735282 w 6159686"/>
              <a:gd name="connsiteY37" fmla="*/ 6490983 h 6857997"/>
              <a:gd name="connsiteX38" fmla="*/ 5735282 w 6159686"/>
              <a:gd name="connsiteY38" fmla="*/ 6390449 h 6857997"/>
              <a:gd name="connsiteX39" fmla="*/ 5692366 w 6159686"/>
              <a:gd name="connsiteY39" fmla="*/ 6321972 h 6857997"/>
              <a:gd name="connsiteX40" fmla="*/ 3582203 w 6159686"/>
              <a:gd name="connsiteY40" fmla="*/ 6309633 h 6857997"/>
              <a:gd name="connsiteX41" fmla="*/ 3582203 w 6159686"/>
              <a:gd name="connsiteY41" fmla="*/ 6478221 h 6857997"/>
              <a:gd name="connsiteX42" fmla="*/ 3623351 w 6159686"/>
              <a:gd name="connsiteY42" fmla="*/ 6445088 h 6857997"/>
              <a:gd name="connsiteX43" fmla="*/ 3623351 w 6159686"/>
              <a:gd name="connsiteY43" fmla="*/ 6410359 h 6857997"/>
              <a:gd name="connsiteX44" fmla="*/ 3623351 w 6159686"/>
              <a:gd name="connsiteY44" fmla="*/ 6374824 h 6857997"/>
              <a:gd name="connsiteX45" fmla="*/ 3623351 w 6159686"/>
              <a:gd name="connsiteY45" fmla="*/ 6344688 h 6857997"/>
              <a:gd name="connsiteX46" fmla="*/ 3582203 w 6159686"/>
              <a:gd name="connsiteY46" fmla="*/ 6309633 h 6857997"/>
              <a:gd name="connsiteX47" fmla="*/ 3587872 w 6159686"/>
              <a:gd name="connsiteY47" fmla="*/ 6297237 h 6857997"/>
              <a:gd name="connsiteX48" fmla="*/ 3629923 w 6159686"/>
              <a:gd name="connsiteY48" fmla="*/ 6333003 h 6857997"/>
              <a:gd name="connsiteX49" fmla="*/ 3644357 w 6159686"/>
              <a:gd name="connsiteY49" fmla="*/ 6333003 h 6857997"/>
              <a:gd name="connsiteX50" fmla="*/ 3668803 w 6159686"/>
              <a:gd name="connsiteY50" fmla="*/ 6353779 h 6857997"/>
              <a:gd name="connsiteX51" fmla="*/ 3644895 w 6159686"/>
              <a:gd name="connsiteY51" fmla="*/ 6374862 h 6857997"/>
              <a:gd name="connsiteX52" fmla="*/ 3636516 w 6159686"/>
              <a:gd name="connsiteY52" fmla="*/ 6374862 h 6857997"/>
              <a:gd name="connsiteX53" fmla="*/ 3636516 w 6159686"/>
              <a:gd name="connsiteY53" fmla="*/ 6410360 h 6857997"/>
              <a:gd name="connsiteX54" fmla="*/ 3651353 w 6159686"/>
              <a:gd name="connsiteY54" fmla="*/ 6410360 h 6857997"/>
              <a:gd name="connsiteX55" fmla="*/ 3678144 w 6159686"/>
              <a:gd name="connsiteY55" fmla="*/ 6433038 h 6857997"/>
              <a:gd name="connsiteX56" fmla="*/ 3651353 w 6159686"/>
              <a:gd name="connsiteY56" fmla="*/ 6455735 h 6857997"/>
              <a:gd name="connsiteX57" fmla="*/ 3629885 w 6159686"/>
              <a:gd name="connsiteY57" fmla="*/ 6455735 h 6857997"/>
              <a:gd name="connsiteX58" fmla="*/ 3586085 w 6159686"/>
              <a:gd name="connsiteY58" fmla="*/ 6490983 h 6857997"/>
              <a:gd name="connsiteX59" fmla="*/ 3660385 w 6159686"/>
              <a:gd name="connsiteY59" fmla="*/ 6490983 h 6857997"/>
              <a:gd name="connsiteX60" fmla="*/ 3721060 w 6159686"/>
              <a:gd name="connsiteY60" fmla="*/ 6436055 h 6857997"/>
              <a:gd name="connsiteX61" fmla="*/ 3686177 w 6159686"/>
              <a:gd name="connsiteY61" fmla="*/ 6390679 h 6857997"/>
              <a:gd name="connsiteX62" fmla="*/ 3711162 w 6159686"/>
              <a:gd name="connsiteY62" fmla="*/ 6349128 h 6857997"/>
              <a:gd name="connsiteX63" fmla="*/ 3647739 w 6159686"/>
              <a:gd name="connsiteY63" fmla="*/ 6297237 h 6857997"/>
              <a:gd name="connsiteX64" fmla="*/ 3587872 w 6159686"/>
              <a:gd name="connsiteY64" fmla="*/ 6297237 h 6857997"/>
              <a:gd name="connsiteX65" fmla="*/ 5692366 w 6159686"/>
              <a:gd name="connsiteY65" fmla="*/ 6297218 h 6857997"/>
              <a:gd name="connsiteX66" fmla="*/ 5735282 w 6159686"/>
              <a:gd name="connsiteY66" fmla="*/ 6365695 h 6857997"/>
              <a:gd name="connsiteX67" fmla="*/ 5813849 w 6159686"/>
              <a:gd name="connsiteY67" fmla="*/ 6490983 h 6857997"/>
              <a:gd name="connsiteX68" fmla="*/ 5859494 w 6159686"/>
              <a:gd name="connsiteY68" fmla="*/ 6490983 h 6857997"/>
              <a:gd name="connsiteX69" fmla="*/ 5859494 w 6159686"/>
              <a:gd name="connsiteY69" fmla="*/ 6297218 h 6857997"/>
              <a:gd name="connsiteX70" fmla="*/ 5816251 w 6159686"/>
              <a:gd name="connsiteY70" fmla="*/ 6297218 h 6857997"/>
              <a:gd name="connsiteX71" fmla="*/ 5816251 w 6159686"/>
              <a:gd name="connsiteY71" fmla="*/ 6413147 h 6857997"/>
              <a:gd name="connsiteX72" fmla="*/ 5745410 w 6159686"/>
              <a:gd name="connsiteY72" fmla="*/ 6297218 h 6857997"/>
              <a:gd name="connsiteX73" fmla="*/ 5692366 w 6159686"/>
              <a:gd name="connsiteY73" fmla="*/ 6297218 h 6857997"/>
              <a:gd name="connsiteX74" fmla="*/ 5531772 w 6159686"/>
              <a:gd name="connsiteY74" fmla="*/ 6297218 h 6857997"/>
              <a:gd name="connsiteX75" fmla="*/ 5531772 w 6159686"/>
              <a:gd name="connsiteY75" fmla="*/ 6490983 h 6857997"/>
              <a:gd name="connsiteX76" fmla="*/ 5654773 w 6159686"/>
              <a:gd name="connsiteY76" fmla="*/ 6490983 h 6857997"/>
              <a:gd name="connsiteX77" fmla="*/ 5654773 w 6159686"/>
              <a:gd name="connsiteY77" fmla="*/ 6449989 h 6857997"/>
              <a:gd name="connsiteX78" fmla="*/ 5574957 w 6159686"/>
              <a:gd name="connsiteY78" fmla="*/ 6449989 h 6857997"/>
              <a:gd name="connsiteX79" fmla="*/ 5574957 w 6159686"/>
              <a:gd name="connsiteY79" fmla="*/ 6337924 h 6857997"/>
              <a:gd name="connsiteX80" fmla="*/ 5654773 w 6159686"/>
              <a:gd name="connsiteY80" fmla="*/ 6337924 h 6857997"/>
              <a:gd name="connsiteX81" fmla="*/ 5654773 w 6159686"/>
              <a:gd name="connsiteY81" fmla="*/ 6297218 h 6857997"/>
              <a:gd name="connsiteX82" fmla="*/ 5531772 w 6159686"/>
              <a:gd name="connsiteY82" fmla="*/ 6297218 h 6857997"/>
              <a:gd name="connsiteX83" fmla="*/ 5186754 w 6159686"/>
              <a:gd name="connsiteY83" fmla="*/ 6297218 h 6857997"/>
              <a:gd name="connsiteX84" fmla="*/ 5254366 w 6159686"/>
              <a:gd name="connsiteY84" fmla="*/ 6490983 h 6857997"/>
              <a:gd name="connsiteX85" fmla="*/ 5301376 w 6159686"/>
              <a:gd name="connsiteY85" fmla="*/ 6490983 h 6857997"/>
              <a:gd name="connsiteX86" fmla="*/ 5229228 w 6159686"/>
              <a:gd name="connsiteY86" fmla="*/ 6297218 h 6857997"/>
              <a:gd name="connsiteX87" fmla="*/ 5186754 w 6159686"/>
              <a:gd name="connsiteY87" fmla="*/ 6297218 h 6857997"/>
              <a:gd name="connsiteX88" fmla="*/ 4876964 w 6159686"/>
              <a:gd name="connsiteY88" fmla="*/ 6297218 h 6857997"/>
              <a:gd name="connsiteX89" fmla="*/ 4877041 w 6159686"/>
              <a:gd name="connsiteY89" fmla="*/ 6490983 h 6857997"/>
              <a:gd name="connsiteX90" fmla="*/ 5000042 w 6159686"/>
              <a:gd name="connsiteY90" fmla="*/ 6490983 h 6857997"/>
              <a:gd name="connsiteX91" fmla="*/ 5000042 w 6159686"/>
              <a:gd name="connsiteY91" fmla="*/ 6449989 h 6857997"/>
              <a:gd name="connsiteX92" fmla="*/ 4920168 w 6159686"/>
              <a:gd name="connsiteY92" fmla="*/ 6449989 h 6857997"/>
              <a:gd name="connsiteX93" fmla="*/ 4920168 w 6159686"/>
              <a:gd name="connsiteY93" fmla="*/ 6337924 h 6857997"/>
              <a:gd name="connsiteX94" fmla="*/ 4999965 w 6159686"/>
              <a:gd name="connsiteY94" fmla="*/ 6337924 h 6857997"/>
              <a:gd name="connsiteX95" fmla="*/ 4999965 w 6159686"/>
              <a:gd name="connsiteY95" fmla="*/ 6297218 h 6857997"/>
              <a:gd name="connsiteX96" fmla="*/ 4876964 w 6159686"/>
              <a:gd name="connsiteY96" fmla="*/ 6297218 h 6857997"/>
              <a:gd name="connsiteX97" fmla="*/ 4760036 w 6159686"/>
              <a:gd name="connsiteY97" fmla="*/ 6297218 h 6857997"/>
              <a:gd name="connsiteX98" fmla="*/ 4760036 w 6159686"/>
              <a:gd name="connsiteY98" fmla="*/ 6333734 h 6857997"/>
              <a:gd name="connsiteX99" fmla="*/ 4775911 w 6159686"/>
              <a:gd name="connsiteY99" fmla="*/ 6333734 h 6857997"/>
              <a:gd name="connsiteX100" fmla="*/ 4803240 w 6159686"/>
              <a:gd name="connsiteY100" fmla="*/ 6356797 h 6857997"/>
              <a:gd name="connsiteX101" fmla="*/ 4775911 w 6159686"/>
              <a:gd name="connsiteY101" fmla="*/ 6379859 h 6857997"/>
              <a:gd name="connsiteX102" fmla="*/ 4760036 w 6159686"/>
              <a:gd name="connsiteY102" fmla="*/ 6379859 h 6857997"/>
              <a:gd name="connsiteX103" fmla="*/ 4760036 w 6159686"/>
              <a:gd name="connsiteY103" fmla="*/ 6416164 h 6857997"/>
              <a:gd name="connsiteX104" fmla="*/ 4765801 w 6159686"/>
              <a:gd name="connsiteY104" fmla="*/ 6416164 h 6857997"/>
              <a:gd name="connsiteX105" fmla="*/ 4771260 w 6159686"/>
              <a:gd name="connsiteY105" fmla="*/ 6416049 h 6857997"/>
              <a:gd name="connsiteX106" fmla="*/ 4809236 w 6159686"/>
              <a:gd name="connsiteY106" fmla="*/ 6491002 h 6857997"/>
              <a:gd name="connsiteX107" fmla="*/ 4856745 w 6159686"/>
              <a:gd name="connsiteY107" fmla="*/ 6491002 h 6857997"/>
              <a:gd name="connsiteX108" fmla="*/ 4813330 w 6159686"/>
              <a:gd name="connsiteY108" fmla="*/ 6408246 h 6857997"/>
              <a:gd name="connsiteX109" fmla="*/ 4846963 w 6159686"/>
              <a:gd name="connsiteY109" fmla="*/ 6356547 h 6857997"/>
              <a:gd name="connsiteX110" fmla="*/ 4784098 w 6159686"/>
              <a:gd name="connsiteY110" fmla="*/ 6297218 h 6857997"/>
              <a:gd name="connsiteX111" fmla="*/ 4760036 w 6159686"/>
              <a:gd name="connsiteY111" fmla="*/ 6297218 h 6857997"/>
              <a:gd name="connsiteX112" fmla="*/ 4703705 w 6159686"/>
              <a:gd name="connsiteY112" fmla="*/ 6297218 h 6857997"/>
              <a:gd name="connsiteX113" fmla="*/ 4703782 w 6159686"/>
              <a:gd name="connsiteY113" fmla="*/ 6490887 h 6857997"/>
              <a:gd name="connsiteX114" fmla="*/ 4746967 w 6159686"/>
              <a:gd name="connsiteY114" fmla="*/ 6490887 h 6857997"/>
              <a:gd name="connsiteX115" fmla="*/ 4746967 w 6159686"/>
              <a:gd name="connsiteY115" fmla="*/ 6297218 h 6857997"/>
              <a:gd name="connsiteX116" fmla="*/ 4703705 w 6159686"/>
              <a:gd name="connsiteY116" fmla="*/ 6297218 h 6857997"/>
              <a:gd name="connsiteX117" fmla="*/ 3843561 w 6159686"/>
              <a:gd name="connsiteY117" fmla="*/ 6297218 h 6857997"/>
              <a:gd name="connsiteX118" fmla="*/ 3810754 w 6159686"/>
              <a:gd name="connsiteY118" fmla="*/ 6363658 h 6857997"/>
              <a:gd name="connsiteX119" fmla="*/ 3831415 w 6159686"/>
              <a:gd name="connsiteY119" fmla="*/ 6406055 h 6857997"/>
              <a:gd name="connsiteX120" fmla="*/ 3891666 w 6159686"/>
              <a:gd name="connsiteY120" fmla="*/ 6297218 h 6857997"/>
              <a:gd name="connsiteX121" fmla="*/ 3843561 w 6159686"/>
              <a:gd name="connsiteY121" fmla="*/ 6297218 h 6857997"/>
              <a:gd name="connsiteX122" fmla="*/ 3713218 w 6159686"/>
              <a:gd name="connsiteY122" fmla="*/ 6297218 h 6857997"/>
              <a:gd name="connsiteX123" fmla="*/ 3780484 w 6159686"/>
              <a:gd name="connsiteY123" fmla="*/ 6420219 h 6857997"/>
              <a:gd name="connsiteX124" fmla="*/ 3780484 w 6159686"/>
              <a:gd name="connsiteY124" fmla="*/ 6491060 h 6857997"/>
              <a:gd name="connsiteX125" fmla="*/ 3823669 w 6159686"/>
              <a:gd name="connsiteY125" fmla="*/ 6491060 h 6857997"/>
              <a:gd name="connsiteX126" fmla="*/ 3823669 w 6159686"/>
              <a:gd name="connsiteY126" fmla="*/ 6420104 h 6857997"/>
              <a:gd name="connsiteX127" fmla="*/ 3803393 w 6159686"/>
              <a:gd name="connsiteY127" fmla="*/ 6378572 h 6857997"/>
              <a:gd name="connsiteX128" fmla="*/ 3803393 w 6159686"/>
              <a:gd name="connsiteY128" fmla="*/ 6378706 h 6857997"/>
              <a:gd name="connsiteX129" fmla="*/ 3763764 w 6159686"/>
              <a:gd name="connsiteY129" fmla="*/ 6297218 h 6857997"/>
              <a:gd name="connsiteX130" fmla="*/ 3713218 w 6159686"/>
              <a:gd name="connsiteY130" fmla="*/ 6297218 h 6857997"/>
              <a:gd name="connsiteX131" fmla="*/ 5013168 w 6159686"/>
              <a:gd name="connsiteY131" fmla="*/ 6297198 h 6857997"/>
              <a:gd name="connsiteX132" fmla="*/ 5013168 w 6159686"/>
              <a:gd name="connsiteY132" fmla="*/ 6337923 h 6857997"/>
              <a:gd name="connsiteX133" fmla="*/ 5052279 w 6159686"/>
              <a:gd name="connsiteY133" fmla="*/ 6337923 h 6857997"/>
              <a:gd name="connsiteX134" fmla="*/ 5052279 w 6159686"/>
              <a:gd name="connsiteY134" fmla="*/ 6490982 h 6857997"/>
              <a:gd name="connsiteX135" fmla="*/ 5095464 w 6159686"/>
              <a:gd name="connsiteY135" fmla="*/ 6490982 h 6857997"/>
              <a:gd name="connsiteX136" fmla="*/ 5095464 w 6159686"/>
              <a:gd name="connsiteY136" fmla="*/ 6337923 h 6857997"/>
              <a:gd name="connsiteX137" fmla="*/ 5145068 w 6159686"/>
              <a:gd name="connsiteY137" fmla="*/ 6337923 h 6857997"/>
              <a:gd name="connsiteX138" fmla="*/ 5145068 w 6159686"/>
              <a:gd name="connsiteY138" fmla="*/ 6297198 h 6857997"/>
              <a:gd name="connsiteX139" fmla="*/ 5013168 w 6159686"/>
              <a:gd name="connsiteY139" fmla="*/ 6297198 h 6857997"/>
              <a:gd name="connsiteX140" fmla="*/ 4329800 w 6159686"/>
              <a:gd name="connsiteY140" fmla="*/ 6296564 h 6857997"/>
              <a:gd name="connsiteX141" fmla="*/ 4329800 w 6159686"/>
              <a:gd name="connsiteY141" fmla="*/ 6490329 h 6857997"/>
              <a:gd name="connsiteX142" fmla="*/ 4373254 w 6159686"/>
              <a:gd name="connsiteY142" fmla="*/ 6490329 h 6857997"/>
              <a:gd name="connsiteX143" fmla="*/ 4373254 w 6159686"/>
              <a:gd name="connsiteY143" fmla="*/ 6337558 h 6857997"/>
              <a:gd name="connsiteX144" fmla="*/ 4453801 w 6159686"/>
              <a:gd name="connsiteY144" fmla="*/ 6337558 h 6857997"/>
              <a:gd name="connsiteX145" fmla="*/ 4453801 w 6159686"/>
              <a:gd name="connsiteY145" fmla="*/ 6296564 h 6857997"/>
              <a:gd name="connsiteX146" fmla="*/ 4329800 w 6159686"/>
              <a:gd name="connsiteY146" fmla="*/ 6296564 h 6857997"/>
              <a:gd name="connsiteX147" fmla="*/ 4564406 w 6159686"/>
              <a:gd name="connsiteY147" fmla="*/ 6293354 h 6857997"/>
              <a:gd name="connsiteX148" fmla="*/ 4470656 w 6159686"/>
              <a:gd name="connsiteY148" fmla="*/ 6394234 h 6857997"/>
              <a:gd name="connsiteX149" fmla="*/ 4571498 w 6159686"/>
              <a:gd name="connsiteY149" fmla="*/ 6495076 h 6857997"/>
              <a:gd name="connsiteX150" fmla="*/ 4643684 w 6159686"/>
              <a:gd name="connsiteY150" fmla="*/ 6466113 h 6857997"/>
              <a:gd name="connsiteX151" fmla="*/ 4611915 w 6159686"/>
              <a:gd name="connsiteY151" fmla="*/ 6435939 h 6857997"/>
              <a:gd name="connsiteX152" fmla="*/ 4571498 w 6159686"/>
              <a:gd name="connsiteY152" fmla="*/ 6452449 h 6857997"/>
              <a:gd name="connsiteX153" fmla="*/ 4515475 w 6159686"/>
              <a:gd name="connsiteY153" fmla="*/ 6393965 h 6857997"/>
              <a:gd name="connsiteX154" fmla="*/ 4564406 w 6159686"/>
              <a:gd name="connsiteY154" fmla="*/ 6335636 h 6857997"/>
              <a:gd name="connsiteX155" fmla="*/ 4564406 w 6159686"/>
              <a:gd name="connsiteY155" fmla="*/ 6293354 h 6857997"/>
              <a:gd name="connsiteX156" fmla="*/ 4577552 w 6159686"/>
              <a:gd name="connsiteY156" fmla="*/ 6293297 h 6857997"/>
              <a:gd name="connsiteX157" fmla="*/ 4577552 w 6159686"/>
              <a:gd name="connsiteY157" fmla="*/ 6335578 h 6857997"/>
              <a:gd name="connsiteX158" fmla="*/ 4627271 w 6159686"/>
              <a:gd name="connsiteY158" fmla="*/ 6394023 h 6857997"/>
              <a:gd name="connsiteX159" fmla="*/ 4619795 w 6159686"/>
              <a:gd name="connsiteY159" fmla="*/ 6425369 h 6857997"/>
              <a:gd name="connsiteX160" fmla="*/ 4652333 w 6159686"/>
              <a:gd name="connsiteY160" fmla="*/ 6456235 h 6857997"/>
              <a:gd name="connsiteX161" fmla="*/ 4672090 w 6159686"/>
              <a:gd name="connsiteY161" fmla="*/ 6394292 h 6857997"/>
              <a:gd name="connsiteX162" fmla="*/ 4577552 w 6159686"/>
              <a:gd name="connsiteY162" fmla="*/ 6293297 h 6857997"/>
              <a:gd name="connsiteX163" fmla="*/ 5406004 w 6159686"/>
              <a:gd name="connsiteY163" fmla="*/ 6293105 h 6857997"/>
              <a:gd name="connsiteX164" fmla="*/ 5305700 w 6159686"/>
              <a:gd name="connsiteY164" fmla="*/ 6394235 h 6857997"/>
              <a:gd name="connsiteX165" fmla="*/ 5407099 w 6159686"/>
              <a:gd name="connsiteY165" fmla="*/ 6495077 h 6857997"/>
              <a:gd name="connsiteX166" fmla="*/ 5495141 w 6159686"/>
              <a:gd name="connsiteY166" fmla="*/ 6434037 h 6857997"/>
              <a:gd name="connsiteX167" fmla="*/ 5496660 w 6159686"/>
              <a:gd name="connsiteY167" fmla="*/ 6428771 h 6857997"/>
              <a:gd name="connsiteX168" fmla="*/ 5453359 w 6159686"/>
              <a:gd name="connsiteY168" fmla="*/ 6428771 h 6857997"/>
              <a:gd name="connsiteX169" fmla="*/ 5407061 w 6159686"/>
              <a:gd name="connsiteY169" fmla="*/ 6454909 h 6857997"/>
              <a:gd name="connsiteX170" fmla="*/ 5349942 w 6159686"/>
              <a:gd name="connsiteY170" fmla="*/ 6394235 h 6857997"/>
              <a:gd name="connsiteX171" fmla="*/ 5405965 w 6159686"/>
              <a:gd name="connsiteY171" fmla="*/ 6333561 h 6857997"/>
              <a:gd name="connsiteX172" fmla="*/ 5449515 w 6159686"/>
              <a:gd name="connsiteY172" fmla="*/ 6356720 h 6857997"/>
              <a:gd name="connsiteX173" fmla="*/ 5490567 w 6159686"/>
              <a:gd name="connsiteY173" fmla="*/ 6340422 h 6857997"/>
              <a:gd name="connsiteX174" fmla="*/ 5406004 w 6159686"/>
              <a:gd name="connsiteY174" fmla="*/ 6293105 h 6857997"/>
              <a:gd name="connsiteX175" fmla="*/ 4203225 w 6159686"/>
              <a:gd name="connsiteY175" fmla="*/ 6293105 h 6857997"/>
              <a:gd name="connsiteX176" fmla="*/ 4102921 w 6159686"/>
              <a:gd name="connsiteY176" fmla="*/ 6394235 h 6857997"/>
              <a:gd name="connsiteX177" fmla="*/ 4204320 w 6159686"/>
              <a:gd name="connsiteY177" fmla="*/ 6495077 h 6857997"/>
              <a:gd name="connsiteX178" fmla="*/ 4292362 w 6159686"/>
              <a:gd name="connsiteY178" fmla="*/ 6434037 h 6857997"/>
              <a:gd name="connsiteX179" fmla="*/ 4293092 w 6159686"/>
              <a:gd name="connsiteY179" fmla="*/ 6431443 h 6857997"/>
              <a:gd name="connsiteX180" fmla="*/ 4249293 w 6159686"/>
              <a:gd name="connsiteY180" fmla="*/ 6431443 h 6857997"/>
              <a:gd name="connsiteX181" fmla="*/ 4204243 w 6159686"/>
              <a:gd name="connsiteY181" fmla="*/ 6454909 h 6857997"/>
              <a:gd name="connsiteX182" fmla="*/ 4147105 w 6159686"/>
              <a:gd name="connsiteY182" fmla="*/ 6394235 h 6857997"/>
              <a:gd name="connsiteX183" fmla="*/ 4203148 w 6159686"/>
              <a:gd name="connsiteY183" fmla="*/ 6333561 h 6857997"/>
              <a:gd name="connsiteX184" fmla="*/ 4247351 w 6159686"/>
              <a:gd name="connsiteY184" fmla="*/ 6357738 h 6857997"/>
              <a:gd name="connsiteX185" fmla="*/ 4288326 w 6159686"/>
              <a:gd name="connsiteY185" fmla="*/ 6341460 h 6857997"/>
              <a:gd name="connsiteX186" fmla="*/ 4203225 w 6159686"/>
              <a:gd name="connsiteY186" fmla="*/ 6293105 h 6857997"/>
              <a:gd name="connsiteX187" fmla="*/ 3984859 w 6159686"/>
              <a:gd name="connsiteY187" fmla="*/ 6293105 h 6857997"/>
              <a:gd name="connsiteX188" fmla="*/ 3884555 w 6159686"/>
              <a:gd name="connsiteY188" fmla="*/ 6394235 h 6857997"/>
              <a:gd name="connsiteX189" fmla="*/ 3985954 w 6159686"/>
              <a:gd name="connsiteY189" fmla="*/ 6495077 h 6857997"/>
              <a:gd name="connsiteX190" fmla="*/ 4074015 w 6159686"/>
              <a:gd name="connsiteY190" fmla="*/ 6434037 h 6857997"/>
              <a:gd name="connsiteX191" fmla="*/ 4074746 w 6159686"/>
              <a:gd name="connsiteY191" fmla="*/ 6431443 h 6857997"/>
              <a:gd name="connsiteX192" fmla="*/ 4030965 w 6159686"/>
              <a:gd name="connsiteY192" fmla="*/ 6431443 h 6857997"/>
              <a:gd name="connsiteX193" fmla="*/ 3985897 w 6159686"/>
              <a:gd name="connsiteY193" fmla="*/ 6454909 h 6857997"/>
              <a:gd name="connsiteX194" fmla="*/ 3928778 w 6159686"/>
              <a:gd name="connsiteY194" fmla="*/ 6394235 h 6857997"/>
              <a:gd name="connsiteX195" fmla="*/ 3984801 w 6159686"/>
              <a:gd name="connsiteY195" fmla="*/ 6333561 h 6857997"/>
              <a:gd name="connsiteX196" fmla="*/ 4029005 w 6159686"/>
              <a:gd name="connsiteY196" fmla="*/ 6357738 h 6857997"/>
              <a:gd name="connsiteX197" fmla="*/ 4069979 w 6159686"/>
              <a:gd name="connsiteY197" fmla="*/ 6341460 h 6857997"/>
              <a:gd name="connsiteX198" fmla="*/ 3984859 w 6159686"/>
              <a:gd name="connsiteY198" fmla="*/ 6293105 h 6857997"/>
              <a:gd name="connsiteX199" fmla="*/ 4614029 w 6159686"/>
              <a:gd name="connsiteY199" fmla="*/ 6245768 h 6857997"/>
              <a:gd name="connsiteX200" fmla="*/ 4592685 w 6159686"/>
              <a:gd name="connsiteY200" fmla="*/ 6266703 h 6857997"/>
              <a:gd name="connsiteX201" fmla="*/ 4592696 w 6159686"/>
              <a:gd name="connsiteY201" fmla="*/ 6267639 h 6857997"/>
              <a:gd name="connsiteX202" fmla="*/ 4612878 w 6159686"/>
              <a:gd name="connsiteY202" fmla="*/ 6288692 h 6857997"/>
              <a:gd name="connsiteX203" fmla="*/ 4614029 w 6159686"/>
              <a:gd name="connsiteY203" fmla="*/ 6288684 h 6857997"/>
              <a:gd name="connsiteX204" fmla="*/ 4614068 w 6159686"/>
              <a:gd name="connsiteY204" fmla="*/ 6288684 h 6857997"/>
              <a:gd name="connsiteX205" fmla="*/ 4635920 w 6159686"/>
              <a:gd name="connsiteY205" fmla="*/ 6267639 h 6857997"/>
              <a:gd name="connsiteX206" fmla="*/ 4614629 w 6159686"/>
              <a:gd name="connsiteY206" fmla="*/ 6245768 h 6857997"/>
              <a:gd name="connsiteX207" fmla="*/ 4614029 w 6159686"/>
              <a:gd name="connsiteY207" fmla="*/ 6245768 h 6857997"/>
              <a:gd name="connsiteX208" fmla="*/ 4528716 w 6159686"/>
              <a:gd name="connsiteY208" fmla="*/ 6245768 h 6857997"/>
              <a:gd name="connsiteX209" fmla="*/ 4507391 w 6159686"/>
              <a:gd name="connsiteY209" fmla="*/ 6266723 h 6857997"/>
              <a:gd name="connsiteX210" fmla="*/ 4507403 w 6159686"/>
              <a:gd name="connsiteY210" fmla="*/ 6267639 h 6857997"/>
              <a:gd name="connsiteX211" fmla="*/ 4527546 w 6159686"/>
              <a:gd name="connsiteY211" fmla="*/ 6288692 h 6857997"/>
              <a:gd name="connsiteX212" fmla="*/ 4528716 w 6159686"/>
              <a:gd name="connsiteY212" fmla="*/ 6288684 h 6857997"/>
              <a:gd name="connsiteX213" fmla="*/ 4528755 w 6159686"/>
              <a:gd name="connsiteY213" fmla="*/ 6288684 h 6857997"/>
              <a:gd name="connsiteX214" fmla="*/ 4550349 w 6159686"/>
              <a:gd name="connsiteY214" fmla="*/ 6268282 h 6857997"/>
              <a:gd name="connsiteX215" fmla="*/ 4550357 w 6159686"/>
              <a:gd name="connsiteY215" fmla="*/ 6267639 h 6857997"/>
              <a:gd name="connsiteX216" fmla="*/ 4529141 w 6159686"/>
              <a:gd name="connsiteY216" fmla="*/ 6245770 h 6857997"/>
              <a:gd name="connsiteX217" fmla="*/ 4528716 w 6159686"/>
              <a:gd name="connsiteY217" fmla="*/ 6245768 h 6857997"/>
              <a:gd name="connsiteX218" fmla="*/ 0 w 6159686"/>
              <a:gd name="connsiteY218" fmla="*/ 13647 h 6857997"/>
              <a:gd name="connsiteX219" fmla="*/ 6159686 w 6159686"/>
              <a:gd name="connsiteY219" fmla="*/ 0 h 6857997"/>
              <a:gd name="connsiteX220" fmla="*/ 6159686 w 6159686"/>
              <a:gd name="connsiteY220" fmla="*/ 6857997 h 6857997"/>
              <a:gd name="connsiteX221" fmla="*/ 95534 w 6159686"/>
              <a:gd name="connsiteY221" fmla="*/ 6857997 h 6857997"/>
              <a:gd name="connsiteX222" fmla="*/ 0 w 6159686"/>
              <a:gd name="connsiteY222" fmla="*/ 13647 h 6857997"/>
              <a:gd name="connsiteX0" fmla="*/ 5188928 w 6173334"/>
              <a:gd name="connsiteY0" fmla="*/ 6424447 h 6871645"/>
              <a:gd name="connsiteX1" fmla="*/ 5174879 w 6173334"/>
              <a:gd name="connsiteY1" fmla="*/ 6463788 h 6871645"/>
              <a:gd name="connsiteX2" fmla="*/ 5244605 w 6173334"/>
              <a:gd name="connsiteY2" fmla="*/ 6463788 h 6871645"/>
              <a:gd name="connsiteX3" fmla="*/ 5230864 w 6173334"/>
              <a:gd name="connsiteY3" fmla="*/ 6424447 h 6871645"/>
              <a:gd name="connsiteX4" fmla="*/ 5188928 w 6173334"/>
              <a:gd name="connsiteY4" fmla="*/ 6424447 h 6871645"/>
              <a:gd name="connsiteX5" fmla="*/ 4400048 w 6173334"/>
              <a:gd name="connsiteY5" fmla="*/ 6380839 h 6871645"/>
              <a:gd name="connsiteX6" fmla="*/ 4400048 w 6173334"/>
              <a:gd name="connsiteY6" fmla="*/ 6419065 h 6871645"/>
              <a:gd name="connsiteX7" fmla="*/ 4455110 w 6173334"/>
              <a:gd name="connsiteY7" fmla="*/ 6419065 h 6871645"/>
              <a:gd name="connsiteX8" fmla="*/ 4455110 w 6173334"/>
              <a:gd name="connsiteY8" fmla="*/ 6380839 h 6871645"/>
              <a:gd name="connsiteX9" fmla="*/ 4400048 w 6173334"/>
              <a:gd name="connsiteY9" fmla="*/ 6380839 h 6871645"/>
              <a:gd name="connsiteX10" fmla="*/ 4209262 w 6173334"/>
              <a:gd name="connsiteY10" fmla="*/ 6380839 h 6871645"/>
              <a:gd name="connsiteX11" fmla="*/ 4209262 w 6173334"/>
              <a:gd name="connsiteY11" fmla="*/ 6418278 h 6871645"/>
              <a:gd name="connsiteX12" fmla="*/ 4309373 w 6173334"/>
              <a:gd name="connsiteY12" fmla="*/ 6418278 h 6871645"/>
              <a:gd name="connsiteX13" fmla="*/ 4308893 w 6173334"/>
              <a:gd name="connsiteY13" fmla="*/ 6380839 h 6871645"/>
              <a:gd name="connsiteX14" fmla="*/ 4209262 w 6173334"/>
              <a:gd name="connsiteY14" fmla="*/ 6380839 h 6871645"/>
              <a:gd name="connsiteX15" fmla="*/ 3990992 w 6173334"/>
              <a:gd name="connsiteY15" fmla="*/ 6380839 h 6871645"/>
              <a:gd name="connsiteX16" fmla="*/ 3990992 w 6173334"/>
              <a:gd name="connsiteY16" fmla="*/ 6418278 h 6871645"/>
              <a:gd name="connsiteX17" fmla="*/ 4091104 w 6173334"/>
              <a:gd name="connsiteY17" fmla="*/ 6418278 h 6871645"/>
              <a:gd name="connsiteX18" fmla="*/ 4090565 w 6173334"/>
              <a:gd name="connsiteY18" fmla="*/ 6380839 h 6871645"/>
              <a:gd name="connsiteX19" fmla="*/ 3990992 w 6173334"/>
              <a:gd name="connsiteY19" fmla="*/ 6380839 h 6871645"/>
              <a:gd name="connsiteX20" fmla="*/ 5601732 w 6173334"/>
              <a:gd name="connsiteY20" fmla="*/ 6378168 h 6871645"/>
              <a:gd name="connsiteX21" fmla="*/ 5601732 w 6173334"/>
              <a:gd name="connsiteY21" fmla="*/ 6416164 h 6871645"/>
              <a:gd name="connsiteX22" fmla="*/ 5660734 w 6173334"/>
              <a:gd name="connsiteY22" fmla="*/ 6416164 h 6871645"/>
              <a:gd name="connsiteX23" fmla="*/ 5660734 w 6173334"/>
              <a:gd name="connsiteY23" fmla="*/ 6378168 h 6871645"/>
              <a:gd name="connsiteX24" fmla="*/ 5601732 w 6173334"/>
              <a:gd name="connsiteY24" fmla="*/ 6378168 h 6871645"/>
              <a:gd name="connsiteX25" fmla="*/ 5412137 w 6173334"/>
              <a:gd name="connsiteY25" fmla="*/ 6378168 h 6871645"/>
              <a:gd name="connsiteX26" fmla="*/ 5412137 w 6173334"/>
              <a:gd name="connsiteY26" fmla="*/ 6415626 h 6871645"/>
              <a:gd name="connsiteX27" fmla="*/ 5512652 w 6173334"/>
              <a:gd name="connsiteY27" fmla="*/ 6415626 h 6871645"/>
              <a:gd name="connsiteX28" fmla="*/ 5511230 w 6173334"/>
              <a:gd name="connsiteY28" fmla="*/ 6378168 h 6871645"/>
              <a:gd name="connsiteX29" fmla="*/ 5412137 w 6173334"/>
              <a:gd name="connsiteY29" fmla="*/ 6378168 h 6871645"/>
              <a:gd name="connsiteX30" fmla="*/ 4947020 w 6173334"/>
              <a:gd name="connsiteY30" fmla="*/ 6378168 h 6871645"/>
              <a:gd name="connsiteX31" fmla="*/ 4947020 w 6173334"/>
              <a:gd name="connsiteY31" fmla="*/ 6416164 h 6871645"/>
              <a:gd name="connsiteX32" fmla="*/ 5002293 w 6173334"/>
              <a:gd name="connsiteY32" fmla="*/ 6416164 h 6871645"/>
              <a:gd name="connsiteX33" fmla="*/ 5002293 w 6173334"/>
              <a:gd name="connsiteY33" fmla="*/ 6378168 h 6871645"/>
              <a:gd name="connsiteX34" fmla="*/ 4947020 w 6173334"/>
              <a:gd name="connsiteY34" fmla="*/ 6378168 h 6871645"/>
              <a:gd name="connsiteX35" fmla="*/ 5706014 w 6173334"/>
              <a:gd name="connsiteY35" fmla="*/ 6321972 h 6871645"/>
              <a:gd name="connsiteX36" fmla="*/ 5706014 w 6173334"/>
              <a:gd name="connsiteY36" fmla="*/ 6490983 h 6871645"/>
              <a:gd name="connsiteX37" fmla="*/ 5748930 w 6173334"/>
              <a:gd name="connsiteY37" fmla="*/ 6490983 h 6871645"/>
              <a:gd name="connsiteX38" fmla="*/ 5748930 w 6173334"/>
              <a:gd name="connsiteY38" fmla="*/ 6390449 h 6871645"/>
              <a:gd name="connsiteX39" fmla="*/ 5706014 w 6173334"/>
              <a:gd name="connsiteY39" fmla="*/ 6321972 h 6871645"/>
              <a:gd name="connsiteX40" fmla="*/ 3595851 w 6173334"/>
              <a:gd name="connsiteY40" fmla="*/ 6309633 h 6871645"/>
              <a:gd name="connsiteX41" fmla="*/ 3595851 w 6173334"/>
              <a:gd name="connsiteY41" fmla="*/ 6478221 h 6871645"/>
              <a:gd name="connsiteX42" fmla="*/ 3636999 w 6173334"/>
              <a:gd name="connsiteY42" fmla="*/ 6445088 h 6871645"/>
              <a:gd name="connsiteX43" fmla="*/ 3636999 w 6173334"/>
              <a:gd name="connsiteY43" fmla="*/ 6410359 h 6871645"/>
              <a:gd name="connsiteX44" fmla="*/ 3636999 w 6173334"/>
              <a:gd name="connsiteY44" fmla="*/ 6374824 h 6871645"/>
              <a:gd name="connsiteX45" fmla="*/ 3636999 w 6173334"/>
              <a:gd name="connsiteY45" fmla="*/ 6344688 h 6871645"/>
              <a:gd name="connsiteX46" fmla="*/ 3595851 w 6173334"/>
              <a:gd name="connsiteY46" fmla="*/ 6309633 h 6871645"/>
              <a:gd name="connsiteX47" fmla="*/ 3601520 w 6173334"/>
              <a:gd name="connsiteY47" fmla="*/ 6297237 h 6871645"/>
              <a:gd name="connsiteX48" fmla="*/ 3643571 w 6173334"/>
              <a:gd name="connsiteY48" fmla="*/ 6333003 h 6871645"/>
              <a:gd name="connsiteX49" fmla="*/ 3658005 w 6173334"/>
              <a:gd name="connsiteY49" fmla="*/ 6333003 h 6871645"/>
              <a:gd name="connsiteX50" fmla="*/ 3682451 w 6173334"/>
              <a:gd name="connsiteY50" fmla="*/ 6353779 h 6871645"/>
              <a:gd name="connsiteX51" fmla="*/ 3658543 w 6173334"/>
              <a:gd name="connsiteY51" fmla="*/ 6374862 h 6871645"/>
              <a:gd name="connsiteX52" fmla="*/ 3650164 w 6173334"/>
              <a:gd name="connsiteY52" fmla="*/ 6374862 h 6871645"/>
              <a:gd name="connsiteX53" fmla="*/ 3650164 w 6173334"/>
              <a:gd name="connsiteY53" fmla="*/ 6410360 h 6871645"/>
              <a:gd name="connsiteX54" fmla="*/ 3665001 w 6173334"/>
              <a:gd name="connsiteY54" fmla="*/ 6410360 h 6871645"/>
              <a:gd name="connsiteX55" fmla="*/ 3691792 w 6173334"/>
              <a:gd name="connsiteY55" fmla="*/ 6433038 h 6871645"/>
              <a:gd name="connsiteX56" fmla="*/ 3665001 w 6173334"/>
              <a:gd name="connsiteY56" fmla="*/ 6455735 h 6871645"/>
              <a:gd name="connsiteX57" fmla="*/ 3643533 w 6173334"/>
              <a:gd name="connsiteY57" fmla="*/ 6455735 h 6871645"/>
              <a:gd name="connsiteX58" fmla="*/ 3599733 w 6173334"/>
              <a:gd name="connsiteY58" fmla="*/ 6490983 h 6871645"/>
              <a:gd name="connsiteX59" fmla="*/ 3674033 w 6173334"/>
              <a:gd name="connsiteY59" fmla="*/ 6490983 h 6871645"/>
              <a:gd name="connsiteX60" fmla="*/ 3734708 w 6173334"/>
              <a:gd name="connsiteY60" fmla="*/ 6436055 h 6871645"/>
              <a:gd name="connsiteX61" fmla="*/ 3699825 w 6173334"/>
              <a:gd name="connsiteY61" fmla="*/ 6390679 h 6871645"/>
              <a:gd name="connsiteX62" fmla="*/ 3724810 w 6173334"/>
              <a:gd name="connsiteY62" fmla="*/ 6349128 h 6871645"/>
              <a:gd name="connsiteX63" fmla="*/ 3661387 w 6173334"/>
              <a:gd name="connsiteY63" fmla="*/ 6297237 h 6871645"/>
              <a:gd name="connsiteX64" fmla="*/ 3601520 w 6173334"/>
              <a:gd name="connsiteY64" fmla="*/ 6297237 h 6871645"/>
              <a:gd name="connsiteX65" fmla="*/ 5706014 w 6173334"/>
              <a:gd name="connsiteY65" fmla="*/ 6297218 h 6871645"/>
              <a:gd name="connsiteX66" fmla="*/ 5748930 w 6173334"/>
              <a:gd name="connsiteY66" fmla="*/ 6365695 h 6871645"/>
              <a:gd name="connsiteX67" fmla="*/ 5827497 w 6173334"/>
              <a:gd name="connsiteY67" fmla="*/ 6490983 h 6871645"/>
              <a:gd name="connsiteX68" fmla="*/ 5873142 w 6173334"/>
              <a:gd name="connsiteY68" fmla="*/ 6490983 h 6871645"/>
              <a:gd name="connsiteX69" fmla="*/ 5873142 w 6173334"/>
              <a:gd name="connsiteY69" fmla="*/ 6297218 h 6871645"/>
              <a:gd name="connsiteX70" fmla="*/ 5829899 w 6173334"/>
              <a:gd name="connsiteY70" fmla="*/ 6297218 h 6871645"/>
              <a:gd name="connsiteX71" fmla="*/ 5829899 w 6173334"/>
              <a:gd name="connsiteY71" fmla="*/ 6413147 h 6871645"/>
              <a:gd name="connsiteX72" fmla="*/ 5759058 w 6173334"/>
              <a:gd name="connsiteY72" fmla="*/ 6297218 h 6871645"/>
              <a:gd name="connsiteX73" fmla="*/ 5706014 w 6173334"/>
              <a:gd name="connsiteY73" fmla="*/ 6297218 h 6871645"/>
              <a:gd name="connsiteX74" fmla="*/ 5545420 w 6173334"/>
              <a:gd name="connsiteY74" fmla="*/ 6297218 h 6871645"/>
              <a:gd name="connsiteX75" fmla="*/ 5545420 w 6173334"/>
              <a:gd name="connsiteY75" fmla="*/ 6490983 h 6871645"/>
              <a:gd name="connsiteX76" fmla="*/ 5668421 w 6173334"/>
              <a:gd name="connsiteY76" fmla="*/ 6490983 h 6871645"/>
              <a:gd name="connsiteX77" fmla="*/ 5668421 w 6173334"/>
              <a:gd name="connsiteY77" fmla="*/ 6449989 h 6871645"/>
              <a:gd name="connsiteX78" fmla="*/ 5588605 w 6173334"/>
              <a:gd name="connsiteY78" fmla="*/ 6449989 h 6871645"/>
              <a:gd name="connsiteX79" fmla="*/ 5588605 w 6173334"/>
              <a:gd name="connsiteY79" fmla="*/ 6337924 h 6871645"/>
              <a:gd name="connsiteX80" fmla="*/ 5668421 w 6173334"/>
              <a:gd name="connsiteY80" fmla="*/ 6337924 h 6871645"/>
              <a:gd name="connsiteX81" fmla="*/ 5668421 w 6173334"/>
              <a:gd name="connsiteY81" fmla="*/ 6297218 h 6871645"/>
              <a:gd name="connsiteX82" fmla="*/ 5545420 w 6173334"/>
              <a:gd name="connsiteY82" fmla="*/ 6297218 h 6871645"/>
              <a:gd name="connsiteX83" fmla="*/ 5200402 w 6173334"/>
              <a:gd name="connsiteY83" fmla="*/ 6297218 h 6871645"/>
              <a:gd name="connsiteX84" fmla="*/ 5268014 w 6173334"/>
              <a:gd name="connsiteY84" fmla="*/ 6490983 h 6871645"/>
              <a:gd name="connsiteX85" fmla="*/ 5315024 w 6173334"/>
              <a:gd name="connsiteY85" fmla="*/ 6490983 h 6871645"/>
              <a:gd name="connsiteX86" fmla="*/ 5242876 w 6173334"/>
              <a:gd name="connsiteY86" fmla="*/ 6297218 h 6871645"/>
              <a:gd name="connsiteX87" fmla="*/ 5200402 w 6173334"/>
              <a:gd name="connsiteY87" fmla="*/ 6297218 h 6871645"/>
              <a:gd name="connsiteX88" fmla="*/ 4890612 w 6173334"/>
              <a:gd name="connsiteY88" fmla="*/ 6297218 h 6871645"/>
              <a:gd name="connsiteX89" fmla="*/ 4890689 w 6173334"/>
              <a:gd name="connsiteY89" fmla="*/ 6490983 h 6871645"/>
              <a:gd name="connsiteX90" fmla="*/ 5013690 w 6173334"/>
              <a:gd name="connsiteY90" fmla="*/ 6490983 h 6871645"/>
              <a:gd name="connsiteX91" fmla="*/ 5013690 w 6173334"/>
              <a:gd name="connsiteY91" fmla="*/ 6449989 h 6871645"/>
              <a:gd name="connsiteX92" fmla="*/ 4933816 w 6173334"/>
              <a:gd name="connsiteY92" fmla="*/ 6449989 h 6871645"/>
              <a:gd name="connsiteX93" fmla="*/ 4933816 w 6173334"/>
              <a:gd name="connsiteY93" fmla="*/ 6337924 h 6871645"/>
              <a:gd name="connsiteX94" fmla="*/ 5013613 w 6173334"/>
              <a:gd name="connsiteY94" fmla="*/ 6337924 h 6871645"/>
              <a:gd name="connsiteX95" fmla="*/ 5013613 w 6173334"/>
              <a:gd name="connsiteY95" fmla="*/ 6297218 h 6871645"/>
              <a:gd name="connsiteX96" fmla="*/ 4890612 w 6173334"/>
              <a:gd name="connsiteY96" fmla="*/ 6297218 h 6871645"/>
              <a:gd name="connsiteX97" fmla="*/ 4773684 w 6173334"/>
              <a:gd name="connsiteY97" fmla="*/ 6297218 h 6871645"/>
              <a:gd name="connsiteX98" fmla="*/ 4773684 w 6173334"/>
              <a:gd name="connsiteY98" fmla="*/ 6333734 h 6871645"/>
              <a:gd name="connsiteX99" fmla="*/ 4789559 w 6173334"/>
              <a:gd name="connsiteY99" fmla="*/ 6333734 h 6871645"/>
              <a:gd name="connsiteX100" fmla="*/ 4816888 w 6173334"/>
              <a:gd name="connsiteY100" fmla="*/ 6356797 h 6871645"/>
              <a:gd name="connsiteX101" fmla="*/ 4789559 w 6173334"/>
              <a:gd name="connsiteY101" fmla="*/ 6379859 h 6871645"/>
              <a:gd name="connsiteX102" fmla="*/ 4773684 w 6173334"/>
              <a:gd name="connsiteY102" fmla="*/ 6379859 h 6871645"/>
              <a:gd name="connsiteX103" fmla="*/ 4773684 w 6173334"/>
              <a:gd name="connsiteY103" fmla="*/ 6416164 h 6871645"/>
              <a:gd name="connsiteX104" fmla="*/ 4779449 w 6173334"/>
              <a:gd name="connsiteY104" fmla="*/ 6416164 h 6871645"/>
              <a:gd name="connsiteX105" fmla="*/ 4784908 w 6173334"/>
              <a:gd name="connsiteY105" fmla="*/ 6416049 h 6871645"/>
              <a:gd name="connsiteX106" fmla="*/ 4822884 w 6173334"/>
              <a:gd name="connsiteY106" fmla="*/ 6491002 h 6871645"/>
              <a:gd name="connsiteX107" fmla="*/ 4870393 w 6173334"/>
              <a:gd name="connsiteY107" fmla="*/ 6491002 h 6871645"/>
              <a:gd name="connsiteX108" fmla="*/ 4826978 w 6173334"/>
              <a:gd name="connsiteY108" fmla="*/ 6408246 h 6871645"/>
              <a:gd name="connsiteX109" fmla="*/ 4860611 w 6173334"/>
              <a:gd name="connsiteY109" fmla="*/ 6356547 h 6871645"/>
              <a:gd name="connsiteX110" fmla="*/ 4797746 w 6173334"/>
              <a:gd name="connsiteY110" fmla="*/ 6297218 h 6871645"/>
              <a:gd name="connsiteX111" fmla="*/ 4773684 w 6173334"/>
              <a:gd name="connsiteY111" fmla="*/ 6297218 h 6871645"/>
              <a:gd name="connsiteX112" fmla="*/ 4717353 w 6173334"/>
              <a:gd name="connsiteY112" fmla="*/ 6297218 h 6871645"/>
              <a:gd name="connsiteX113" fmla="*/ 4717430 w 6173334"/>
              <a:gd name="connsiteY113" fmla="*/ 6490887 h 6871645"/>
              <a:gd name="connsiteX114" fmla="*/ 4760615 w 6173334"/>
              <a:gd name="connsiteY114" fmla="*/ 6490887 h 6871645"/>
              <a:gd name="connsiteX115" fmla="*/ 4760615 w 6173334"/>
              <a:gd name="connsiteY115" fmla="*/ 6297218 h 6871645"/>
              <a:gd name="connsiteX116" fmla="*/ 4717353 w 6173334"/>
              <a:gd name="connsiteY116" fmla="*/ 6297218 h 6871645"/>
              <a:gd name="connsiteX117" fmla="*/ 3857209 w 6173334"/>
              <a:gd name="connsiteY117" fmla="*/ 6297218 h 6871645"/>
              <a:gd name="connsiteX118" fmla="*/ 3824402 w 6173334"/>
              <a:gd name="connsiteY118" fmla="*/ 6363658 h 6871645"/>
              <a:gd name="connsiteX119" fmla="*/ 3845063 w 6173334"/>
              <a:gd name="connsiteY119" fmla="*/ 6406055 h 6871645"/>
              <a:gd name="connsiteX120" fmla="*/ 3905314 w 6173334"/>
              <a:gd name="connsiteY120" fmla="*/ 6297218 h 6871645"/>
              <a:gd name="connsiteX121" fmla="*/ 3857209 w 6173334"/>
              <a:gd name="connsiteY121" fmla="*/ 6297218 h 6871645"/>
              <a:gd name="connsiteX122" fmla="*/ 3726866 w 6173334"/>
              <a:gd name="connsiteY122" fmla="*/ 6297218 h 6871645"/>
              <a:gd name="connsiteX123" fmla="*/ 3794132 w 6173334"/>
              <a:gd name="connsiteY123" fmla="*/ 6420219 h 6871645"/>
              <a:gd name="connsiteX124" fmla="*/ 3794132 w 6173334"/>
              <a:gd name="connsiteY124" fmla="*/ 6491060 h 6871645"/>
              <a:gd name="connsiteX125" fmla="*/ 3837317 w 6173334"/>
              <a:gd name="connsiteY125" fmla="*/ 6491060 h 6871645"/>
              <a:gd name="connsiteX126" fmla="*/ 3837317 w 6173334"/>
              <a:gd name="connsiteY126" fmla="*/ 6420104 h 6871645"/>
              <a:gd name="connsiteX127" fmla="*/ 3817041 w 6173334"/>
              <a:gd name="connsiteY127" fmla="*/ 6378572 h 6871645"/>
              <a:gd name="connsiteX128" fmla="*/ 3817041 w 6173334"/>
              <a:gd name="connsiteY128" fmla="*/ 6378706 h 6871645"/>
              <a:gd name="connsiteX129" fmla="*/ 3777412 w 6173334"/>
              <a:gd name="connsiteY129" fmla="*/ 6297218 h 6871645"/>
              <a:gd name="connsiteX130" fmla="*/ 3726866 w 6173334"/>
              <a:gd name="connsiteY130" fmla="*/ 6297218 h 6871645"/>
              <a:gd name="connsiteX131" fmla="*/ 5026816 w 6173334"/>
              <a:gd name="connsiteY131" fmla="*/ 6297198 h 6871645"/>
              <a:gd name="connsiteX132" fmla="*/ 5026816 w 6173334"/>
              <a:gd name="connsiteY132" fmla="*/ 6337923 h 6871645"/>
              <a:gd name="connsiteX133" fmla="*/ 5065927 w 6173334"/>
              <a:gd name="connsiteY133" fmla="*/ 6337923 h 6871645"/>
              <a:gd name="connsiteX134" fmla="*/ 5065927 w 6173334"/>
              <a:gd name="connsiteY134" fmla="*/ 6490982 h 6871645"/>
              <a:gd name="connsiteX135" fmla="*/ 5109112 w 6173334"/>
              <a:gd name="connsiteY135" fmla="*/ 6490982 h 6871645"/>
              <a:gd name="connsiteX136" fmla="*/ 5109112 w 6173334"/>
              <a:gd name="connsiteY136" fmla="*/ 6337923 h 6871645"/>
              <a:gd name="connsiteX137" fmla="*/ 5158716 w 6173334"/>
              <a:gd name="connsiteY137" fmla="*/ 6337923 h 6871645"/>
              <a:gd name="connsiteX138" fmla="*/ 5158716 w 6173334"/>
              <a:gd name="connsiteY138" fmla="*/ 6297198 h 6871645"/>
              <a:gd name="connsiteX139" fmla="*/ 5026816 w 6173334"/>
              <a:gd name="connsiteY139" fmla="*/ 6297198 h 6871645"/>
              <a:gd name="connsiteX140" fmla="*/ 4343448 w 6173334"/>
              <a:gd name="connsiteY140" fmla="*/ 6296564 h 6871645"/>
              <a:gd name="connsiteX141" fmla="*/ 4343448 w 6173334"/>
              <a:gd name="connsiteY141" fmla="*/ 6490329 h 6871645"/>
              <a:gd name="connsiteX142" fmla="*/ 4386902 w 6173334"/>
              <a:gd name="connsiteY142" fmla="*/ 6490329 h 6871645"/>
              <a:gd name="connsiteX143" fmla="*/ 4386902 w 6173334"/>
              <a:gd name="connsiteY143" fmla="*/ 6337558 h 6871645"/>
              <a:gd name="connsiteX144" fmla="*/ 4467449 w 6173334"/>
              <a:gd name="connsiteY144" fmla="*/ 6337558 h 6871645"/>
              <a:gd name="connsiteX145" fmla="*/ 4467449 w 6173334"/>
              <a:gd name="connsiteY145" fmla="*/ 6296564 h 6871645"/>
              <a:gd name="connsiteX146" fmla="*/ 4343448 w 6173334"/>
              <a:gd name="connsiteY146" fmla="*/ 6296564 h 6871645"/>
              <a:gd name="connsiteX147" fmla="*/ 4578054 w 6173334"/>
              <a:gd name="connsiteY147" fmla="*/ 6293354 h 6871645"/>
              <a:gd name="connsiteX148" fmla="*/ 4484304 w 6173334"/>
              <a:gd name="connsiteY148" fmla="*/ 6394234 h 6871645"/>
              <a:gd name="connsiteX149" fmla="*/ 4585146 w 6173334"/>
              <a:gd name="connsiteY149" fmla="*/ 6495076 h 6871645"/>
              <a:gd name="connsiteX150" fmla="*/ 4657332 w 6173334"/>
              <a:gd name="connsiteY150" fmla="*/ 6466113 h 6871645"/>
              <a:gd name="connsiteX151" fmla="*/ 4625563 w 6173334"/>
              <a:gd name="connsiteY151" fmla="*/ 6435939 h 6871645"/>
              <a:gd name="connsiteX152" fmla="*/ 4585146 w 6173334"/>
              <a:gd name="connsiteY152" fmla="*/ 6452449 h 6871645"/>
              <a:gd name="connsiteX153" fmla="*/ 4529123 w 6173334"/>
              <a:gd name="connsiteY153" fmla="*/ 6393965 h 6871645"/>
              <a:gd name="connsiteX154" fmla="*/ 4578054 w 6173334"/>
              <a:gd name="connsiteY154" fmla="*/ 6335636 h 6871645"/>
              <a:gd name="connsiteX155" fmla="*/ 4578054 w 6173334"/>
              <a:gd name="connsiteY155" fmla="*/ 6293354 h 6871645"/>
              <a:gd name="connsiteX156" fmla="*/ 4591200 w 6173334"/>
              <a:gd name="connsiteY156" fmla="*/ 6293297 h 6871645"/>
              <a:gd name="connsiteX157" fmla="*/ 4591200 w 6173334"/>
              <a:gd name="connsiteY157" fmla="*/ 6335578 h 6871645"/>
              <a:gd name="connsiteX158" fmla="*/ 4640919 w 6173334"/>
              <a:gd name="connsiteY158" fmla="*/ 6394023 h 6871645"/>
              <a:gd name="connsiteX159" fmla="*/ 4633443 w 6173334"/>
              <a:gd name="connsiteY159" fmla="*/ 6425369 h 6871645"/>
              <a:gd name="connsiteX160" fmla="*/ 4665981 w 6173334"/>
              <a:gd name="connsiteY160" fmla="*/ 6456235 h 6871645"/>
              <a:gd name="connsiteX161" fmla="*/ 4685738 w 6173334"/>
              <a:gd name="connsiteY161" fmla="*/ 6394292 h 6871645"/>
              <a:gd name="connsiteX162" fmla="*/ 4591200 w 6173334"/>
              <a:gd name="connsiteY162" fmla="*/ 6293297 h 6871645"/>
              <a:gd name="connsiteX163" fmla="*/ 5419652 w 6173334"/>
              <a:gd name="connsiteY163" fmla="*/ 6293105 h 6871645"/>
              <a:gd name="connsiteX164" fmla="*/ 5319348 w 6173334"/>
              <a:gd name="connsiteY164" fmla="*/ 6394235 h 6871645"/>
              <a:gd name="connsiteX165" fmla="*/ 5420747 w 6173334"/>
              <a:gd name="connsiteY165" fmla="*/ 6495077 h 6871645"/>
              <a:gd name="connsiteX166" fmla="*/ 5508789 w 6173334"/>
              <a:gd name="connsiteY166" fmla="*/ 6434037 h 6871645"/>
              <a:gd name="connsiteX167" fmla="*/ 5510308 w 6173334"/>
              <a:gd name="connsiteY167" fmla="*/ 6428771 h 6871645"/>
              <a:gd name="connsiteX168" fmla="*/ 5467007 w 6173334"/>
              <a:gd name="connsiteY168" fmla="*/ 6428771 h 6871645"/>
              <a:gd name="connsiteX169" fmla="*/ 5420709 w 6173334"/>
              <a:gd name="connsiteY169" fmla="*/ 6454909 h 6871645"/>
              <a:gd name="connsiteX170" fmla="*/ 5363590 w 6173334"/>
              <a:gd name="connsiteY170" fmla="*/ 6394235 h 6871645"/>
              <a:gd name="connsiteX171" fmla="*/ 5419613 w 6173334"/>
              <a:gd name="connsiteY171" fmla="*/ 6333561 h 6871645"/>
              <a:gd name="connsiteX172" fmla="*/ 5463163 w 6173334"/>
              <a:gd name="connsiteY172" fmla="*/ 6356720 h 6871645"/>
              <a:gd name="connsiteX173" fmla="*/ 5504215 w 6173334"/>
              <a:gd name="connsiteY173" fmla="*/ 6340422 h 6871645"/>
              <a:gd name="connsiteX174" fmla="*/ 5419652 w 6173334"/>
              <a:gd name="connsiteY174" fmla="*/ 6293105 h 6871645"/>
              <a:gd name="connsiteX175" fmla="*/ 4216873 w 6173334"/>
              <a:gd name="connsiteY175" fmla="*/ 6293105 h 6871645"/>
              <a:gd name="connsiteX176" fmla="*/ 4116569 w 6173334"/>
              <a:gd name="connsiteY176" fmla="*/ 6394235 h 6871645"/>
              <a:gd name="connsiteX177" fmla="*/ 4217968 w 6173334"/>
              <a:gd name="connsiteY177" fmla="*/ 6495077 h 6871645"/>
              <a:gd name="connsiteX178" fmla="*/ 4306010 w 6173334"/>
              <a:gd name="connsiteY178" fmla="*/ 6434037 h 6871645"/>
              <a:gd name="connsiteX179" fmla="*/ 4306740 w 6173334"/>
              <a:gd name="connsiteY179" fmla="*/ 6431443 h 6871645"/>
              <a:gd name="connsiteX180" fmla="*/ 4262941 w 6173334"/>
              <a:gd name="connsiteY180" fmla="*/ 6431443 h 6871645"/>
              <a:gd name="connsiteX181" fmla="*/ 4217891 w 6173334"/>
              <a:gd name="connsiteY181" fmla="*/ 6454909 h 6871645"/>
              <a:gd name="connsiteX182" fmla="*/ 4160753 w 6173334"/>
              <a:gd name="connsiteY182" fmla="*/ 6394235 h 6871645"/>
              <a:gd name="connsiteX183" fmla="*/ 4216796 w 6173334"/>
              <a:gd name="connsiteY183" fmla="*/ 6333561 h 6871645"/>
              <a:gd name="connsiteX184" fmla="*/ 4260999 w 6173334"/>
              <a:gd name="connsiteY184" fmla="*/ 6357738 h 6871645"/>
              <a:gd name="connsiteX185" fmla="*/ 4301974 w 6173334"/>
              <a:gd name="connsiteY185" fmla="*/ 6341460 h 6871645"/>
              <a:gd name="connsiteX186" fmla="*/ 4216873 w 6173334"/>
              <a:gd name="connsiteY186" fmla="*/ 6293105 h 6871645"/>
              <a:gd name="connsiteX187" fmla="*/ 3998507 w 6173334"/>
              <a:gd name="connsiteY187" fmla="*/ 6293105 h 6871645"/>
              <a:gd name="connsiteX188" fmla="*/ 3898203 w 6173334"/>
              <a:gd name="connsiteY188" fmla="*/ 6394235 h 6871645"/>
              <a:gd name="connsiteX189" fmla="*/ 3999602 w 6173334"/>
              <a:gd name="connsiteY189" fmla="*/ 6495077 h 6871645"/>
              <a:gd name="connsiteX190" fmla="*/ 4087663 w 6173334"/>
              <a:gd name="connsiteY190" fmla="*/ 6434037 h 6871645"/>
              <a:gd name="connsiteX191" fmla="*/ 4088394 w 6173334"/>
              <a:gd name="connsiteY191" fmla="*/ 6431443 h 6871645"/>
              <a:gd name="connsiteX192" fmla="*/ 4044613 w 6173334"/>
              <a:gd name="connsiteY192" fmla="*/ 6431443 h 6871645"/>
              <a:gd name="connsiteX193" fmla="*/ 3999545 w 6173334"/>
              <a:gd name="connsiteY193" fmla="*/ 6454909 h 6871645"/>
              <a:gd name="connsiteX194" fmla="*/ 3942426 w 6173334"/>
              <a:gd name="connsiteY194" fmla="*/ 6394235 h 6871645"/>
              <a:gd name="connsiteX195" fmla="*/ 3998449 w 6173334"/>
              <a:gd name="connsiteY195" fmla="*/ 6333561 h 6871645"/>
              <a:gd name="connsiteX196" fmla="*/ 4042653 w 6173334"/>
              <a:gd name="connsiteY196" fmla="*/ 6357738 h 6871645"/>
              <a:gd name="connsiteX197" fmla="*/ 4083627 w 6173334"/>
              <a:gd name="connsiteY197" fmla="*/ 6341460 h 6871645"/>
              <a:gd name="connsiteX198" fmla="*/ 3998507 w 6173334"/>
              <a:gd name="connsiteY198" fmla="*/ 6293105 h 6871645"/>
              <a:gd name="connsiteX199" fmla="*/ 4627677 w 6173334"/>
              <a:gd name="connsiteY199" fmla="*/ 6245768 h 6871645"/>
              <a:gd name="connsiteX200" fmla="*/ 4606333 w 6173334"/>
              <a:gd name="connsiteY200" fmla="*/ 6266703 h 6871645"/>
              <a:gd name="connsiteX201" fmla="*/ 4606344 w 6173334"/>
              <a:gd name="connsiteY201" fmla="*/ 6267639 h 6871645"/>
              <a:gd name="connsiteX202" fmla="*/ 4626526 w 6173334"/>
              <a:gd name="connsiteY202" fmla="*/ 6288692 h 6871645"/>
              <a:gd name="connsiteX203" fmla="*/ 4627677 w 6173334"/>
              <a:gd name="connsiteY203" fmla="*/ 6288684 h 6871645"/>
              <a:gd name="connsiteX204" fmla="*/ 4627716 w 6173334"/>
              <a:gd name="connsiteY204" fmla="*/ 6288684 h 6871645"/>
              <a:gd name="connsiteX205" fmla="*/ 4649568 w 6173334"/>
              <a:gd name="connsiteY205" fmla="*/ 6267639 h 6871645"/>
              <a:gd name="connsiteX206" fmla="*/ 4628277 w 6173334"/>
              <a:gd name="connsiteY206" fmla="*/ 6245768 h 6871645"/>
              <a:gd name="connsiteX207" fmla="*/ 4627677 w 6173334"/>
              <a:gd name="connsiteY207" fmla="*/ 6245768 h 6871645"/>
              <a:gd name="connsiteX208" fmla="*/ 4542364 w 6173334"/>
              <a:gd name="connsiteY208" fmla="*/ 6245768 h 6871645"/>
              <a:gd name="connsiteX209" fmla="*/ 4521039 w 6173334"/>
              <a:gd name="connsiteY209" fmla="*/ 6266723 h 6871645"/>
              <a:gd name="connsiteX210" fmla="*/ 4521051 w 6173334"/>
              <a:gd name="connsiteY210" fmla="*/ 6267639 h 6871645"/>
              <a:gd name="connsiteX211" fmla="*/ 4541194 w 6173334"/>
              <a:gd name="connsiteY211" fmla="*/ 6288692 h 6871645"/>
              <a:gd name="connsiteX212" fmla="*/ 4542364 w 6173334"/>
              <a:gd name="connsiteY212" fmla="*/ 6288684 h 6871645"/>
              <a:gd name="connsiteX213" fmla="*/ 4542403 w 6173334"/>
              <a:gd name="connsiteY213" fmla="*/ 6288684 h 6871645"/>
              <a:gd name="connsiteX214" fmla="*/ 4563997 w 6173334"/>
              <a:gd name="connsiteY214" fmla="*/ 6268282 h 6871645"/>
              <a:gd name="connsiteX215" fmla="*/ 4564005 w 6173334"/>
              <a:gd name="connsiteY215" fmla="*/ 6267639 h 6871645"/>
              <a:gd name="connsiteX216" fmla="*/ 4542789 w 6173334"/>
              <a:gd name="connsiteY216" fmla="*/ 6245770 h 6871645"/>
              <a:gd name="connsiteX217" fmla="*/ 4542364 w 6173334"/>
              <a:gd name="connsiteY217" fmla="*/ 6245768 h 6871645"/>
              <a:gd name="connsiteX218" fmla="*/ 13648 w 6173334"/>
              <a:gd name="connsiteY218" fmla="*/ 13647 h 6871645"/>
              <a:gd name="connsiteX219" fmla="*/ 6173334 w 6173334"/>
              <a:gd name="connsiteY219" fmla="*/ 0 h 6871645"/>
              <a:gd name="connsiteX220" fmla="*/ 6173334 w 6173334"/>
              <a:gd name="connsiteY220" fmla="*/ 6857997 h 6871645"/>
              <a:gd name="connsiteX221" fmla="*/ 0 w 6173334"/>
              <a:gd name="connsiteY221" fmla="*/ 6871645 h 6871645"/>
              <a:gd name="connsiteX222" fmla="*/ 13648 w 6173334"/>
              <a:gd name="connsiteY222" fmla="*/ 13647 h 6871645"/>
              <a:gd name="connsiteX0" fmla="*/ 5188928 w 6173334"/>
              <a:gd name="connsiteY0" fmla="*/ 6424447 h 6871645"/>
              <a:gd name="connsiteX1" fmla="*/ 5174879 w 6173334"/>
              <a:gd name="connsiteY1" fmla="*/ 6463788 h 6871645"/>
              <a:gd name="connsiteX2" fmla="*/ 5244605 w 6173334"/>
              <a:gd name="connsiteY2" fmla="*/ 6463788 h 6871645"/>
              <a:gd name="connsiteX3" fmla="*/ 5230864 w 6173334"/>
              <a:gd name="connsiteY3" fmla="*/ 6424447 h 6871645"/>
              <a:gd name="connsiteX4" fmla="*/ 5188928 w 6173334"/>
              <a:gd name="connsiteY4" fmla="*/ 6424447 h 6871645"/>
              <a:gd name="connsiteX5" fmla="*/ 4400048 w 6173334"/>
              <a:gd name="connsiteY5" fmla="*/ 6380839 h 6871645"/>
              <a:gd name="connsiteX6" fmla="*/ 4400048 w 6173334"/>
              <a:gd name="connsiteY6" fmla="*/ 6419065 h 6871645"/>
              <a:gd name="connsiteX7" fmla="*/ 4455110 w 6173334"/>
              <a:gd name="connsiteY7" fmla="*/ 6419065 h 6871645"/>
              <a:gd name="connsiteX8" fmla="*/ 4455110 w 6173334"/>
              <a:gd name="connsiteY8" fmla="*/ 6380839 h 6871645"/>
              <a:gd name="connsiteX9" fmla="*/ 4400048 w 6173334"/>
              <a:gd name="connsiteY9" fmla="*/ 6380839 h 6871645"/>
              <a:gd name="connsiteX10" fmla="*/ 4209262 w 6173334"/>
              <a:gd name="connsiteY10" fmla="*/ 6380839 h 6871645"/>
              <a:gd name="connsiteX11" fmla="*/ 4209262 w 6173334"/>
              <a:gd name="connsiteY11" fmla="*/ 6418278 h 6871645"/>
              <a:gd name="connsiteX12" fmla="*/ 4309373 w 6173334"/>
              <a:gd name="connsiteY12" fmla="*/ 6418278 h 6871645"/>
              <a:gd name="connsiteX13" fmla="*/ 4308893 w 6173334"/>
              <a:gd name="connsiteY13" fmla="*/ 6380839 h 6871645"/>
              <a:gd name="connsiteX14" fmla="*/ 4209262 w 6173334"/>
              <a:gd name="connsiteY14" fmla="*/ 6380839 h 6871645"/>
              <a:gd name="connsiteX15" fmla="*/ 3990992 w 6173334"/>
              <a:gd name="connsiteY15" fmla="*/ 6380839 h 6871645"/>
              <a:gd name="connsiteX16" fmla="*/ 3990992 w 6173334"/>
              <a:gd name="connsiteY16" fmla="*/ 6418278 h 6871645"/>
              <a:gd name="connsiteX17" fmla="*/ 4091104 w 6173334"/>
              <a:gd name="connsiteY17" fmla="*/ 6418278 h 6871645"/>
              <a:gd name="connsiteX18" fmla="*/ 4090565 w 6173334"/>
              <a:gd name="connsiteY18" fmla="*/ 6380839 h 6871645"/>
              <a:gd name="connsiteX19" fmla="*/ 3990992 w 6173334"/>
              <a:gd name="connsiteY19" fmla="*/ 6380839 h 6871645"/>
              <a:gd name="connsiteX20" fmla="*/ 5601732 w 6173334"/>
              <a:gd name="connsiteY20" fmla="*/ 6378168 h 6871645"/>
              <a:gd name="connsiteX21" fmla="*/ 5601732 w 6173334"/>
              <a:gd name="connsiteY21" fmla="*/ 6416164 h 6871645"/>
              <a:gd name="connsiteX22" fmla="*/ 5660734 w 6173334"/>
              <a:gd name="connsiteY22" fmla="*/ 6416164 h 6871645"/>
              <a:gd name="connsiteX23" fmla="*/ 5660734 w 6173334"/>
              <a:gd name="connsiteY23" fmla="*/ 6378168 h 6871645"/>
              <a:gd name="connsiteX24" fmla="*/ 5601732 w 6173334"/>
              <a:gd name="connsiteY24" fmla="*/ 6378168 h 6871645"/>
              <a:gd name="connsiteX25" fmla="*/ 5412137 w 6173334"/>
              <a:gd name="connsiteY25" fmla="*/ 6378168 h 6871645"/>
              <a:gd name="connsiteX26" fmla="*/ 5412137 w 6173334"/>
              <a:gd name="connsiteY26" fmla="*/ 6415626 h 6871645"/>
              <a:gd name="connsiteX27" fmla="*/ 5512652 w 6173334"/>
              <a:gd name="connsiteY27" fmla="*/ 6415626 h 6871645"/>
              <a:gd name="connsiteX28" fmla="*/ 5511230 w 6173334"/>
              <a:gd name="connsiteY28" fmla="*/ 6378168 h 6871645"/>
              <a:gd name="connsiteX29" fmla="*/ 5412137 w 6173334"/>
              <a:gd name="connsiteY29" fmla="*/ 6378168 h 6871645"/>
              <a:gd name="connsiteX30" fmla="*/ 4947020 w 6173334"/>
              <a:gd name="connsiteY30" fmla="*/ 6378168 h 6871645"/>
              <a:gd name="connsiteX31" fmla="*/ 4947020 w 6173334"/>
              <a:gd name="connsiteY31" fmla="*/ 6416164 h 6871645"/>
              <a:gd name="connsiteX32" fmla="*/ 5002293 w 6173334"/>
              <a:gd name="connsiteY32" fmla="*/ 6416164 h 6871645"/>
              <a:gd name="connsiteX33" fmla="*/ 5002293 w 6173334"/>
              <a:gd name="connsiteY33" fmla="*/ 6378168 h 6871645"/>
              <a:gd name="connsiteX34" fmla="*/ 4947020 w 6173334"/>
              <a:gd name="connsiteY34" fmla="*/ 6378168 h 6871645"/>
              <a:gd name="connsiteX35" fmla="*/ 5706014 w 6173334"/>
              <a:gd name="connsiteY35" fmla="*/ 6321972 h 6871645"/>
              <a:gd name="connsiteX36" fmla="*/ 5706014 w 6173334"/>
              <a:gd name="connsiteY36" fmla="*/ 6490983 h 6871645"/>
              <a:gd name="connsiteX37" fmla="*/ 5748930 w 6173334"/>
              <a:gd name="connsiteY37" fmla="*/ 6490983 h 6871645"/>
              <a:gd name="connsiteX38" fmla="*/ 5748930 w 6173334"/>
              <a:gd name="connsiteY38" fmla="*/ 6390449 h 6871645"/>
              <a:gd name="connsiteX39" fmla="*/ 5706014 w 6173334"/>
              <a:gd name="connsiteY39" fmla="*/ 6321972 h 6871645"/>
              <a:gd name="connsiteX40" fmla="*/ 3595851 w 6173334"/>
              <a:gd name="connsiteY40" fmla="*/ 6309633 h 6871645"/>
              <a:gd name="connsiteX41" fmla="*/ 3595851 w 6173334"/>
              <a:gd name="connsiteY41" fmla="*/ 6478221 h 6871645"/>
              <a:gd name="connsiteX42" fmla="*/ 3636999 w 6173334"/>
              <a:gd name="connsiteY42" fmla="*/ 6445088 h 6871645"/>
              <a:gd name="connsiteX43" fmla="*/ 3636999 w 6173334"/>
              <a:gd name="connsiteY43" fmla="*/ 6410359 h 6871645"/>
              <a:gd name="connsiteX44" fmla="*/ 3636999 w 6173334"/>
              <a:gd name="connsiteY44" fmla="*/ 6374824 h 6871645"/>
              <a:gd name="connsiteX45" fmla="*/ 3636999 w 6173334"/>
              <a:gd name="connsiteY45" fmla="*/ 6344688 h 6871645"/>
              <a:gd name="connsiteX46" fmla="*/ 3595851 w 6173334"/>
              <a:gd name="connsiteY46" fmla="*/ 6309633 h 6871645"/>
              <a:gd name="connsiteX47" fmla="*/ 3601520 w 6173334"/>
              <a:gd name="connsiteY47" fmla="*/ 6297237 h 6871645"/>
              <a:gd name="connsiteX48" fmla="*/ 3643571 w 6173334"/>
              <a:gd name="connsiteY48" fmla="*/ 6333003 h 6871645"/>
              <a:gd name="connsiteX49" fmla="*/ 3658005 w 6173334"/>
              <a:gd name="connsiteY49" fmla="*/ 6333003 h 6871645"/>
              <a:gd name="connsiteX50" fmla="*/ 3682451 w 6173334"/>
              <a:gd name="connsiteY50" fmla="*/ 6353779 h 6871645"/>
              <a:gd name="connsiteX51" fmla="*/ 3658543 w 6173334"/>
              <a:gd name="connsiteY51" fmla="*/ 6374862 h 6871645"/>
              <a:gd name="connsiteX52" fmla="*/ 3650164 w 6173334"/>
              <a:gd name="connsiteY52" fmla="*/ 6374862 h 6871645"/>
              <a:gd name="connsiteX53" fmla="*/ 3650164 w 6173334"/>
              <a:gd name="connsiteY53" fmla="*/ 6410360 h 6871645"/>
              <a:gd name="connsiteX54" fmla="*/ 3665001 w 6173334"/>
              <a:gd name="connsiteY54" fmla="*/ 6410360 h 6871645"/>
              <a:gd name="connsiteX55" fmla="*/ 3691792 w 6173334"/>
              <a:gd name="connsiteY55" fmla="*/ 6433038 h 6871645"/>
              <a:gd name="connsiteX56" fmla="*/ 3665001 w 6173334"/>
              <a:gd name="connsiteY56" fmla="*/ 6455735 h 6871645"/>
              <a:gd name="connsiteX57" fmla="*/ 3643533 w 6173334"/>
              <a:gd name="connsiteY57" fmla="*/ 6455735 h 6871645"/>
              <a:gd name="connsiteX58" fmla="*/ 3599733 w 6173334"/>
              <a:gd name="connsiteY58" fmla="*/ 6490983 h 6871645"/>
              <a:gd name="connsiteX59" fmla="*/ 3674033 w 6173334"/>
              <a:gd name="connsiteY59" fmla="*/ 6490983 h 6871645"/>
              <a:gd name="connsiteX60" fmla="*/ 3734708 w 6173334"/>
              <a:gd name="connsiteY60" fmla="*/ 6436055 h 6871645"/>
              <a:gd name="connsiteX61" fmla="*/ 3699825 w 6173334"/>
              <a:gd name="connsiteY61" fmla="*/ 6390679 h 6871645"/>
              <a:gd name="connsiteX62" fmla="*/ 3724810 w 6173334"/>
              <a:gd name="connsiteY62" fmla="*/ 6349128 h 6871645"/>
              <a:gd name="connsiteX63" fmla="*/ 3661387 w 6173334"/>
              <a:gd name="connsiteY63" fmla="*/ 6297237 h 6871645"/>
              <a:gd name="connsiteX64" fmla="*/ 3601520 w 6173334"/>
              <a:gd name="connsiteY64" fmla="*/ 6297237 h 6871645"/>
              <a:gd name="connsiteX65" fmla="*/ 5706014 w 6173334"/>
              <a:gd name="connsiteY65" fmla="*/ 6297218 h 6871645"/>
              <a:gd name="connsiteX66" fmla="*/ 5748930 w 6173334"/>
              <a:gd name="connsiteY66" fmla="*/ 6365695 h 6871645"/>
              <a:gd name="connsiteX67" fmla="*/ 5827497 w 6173334"/>
              <a:gd name="connsiteY67" fmla="*/ 6490983 h 6871645"/>
              <a:gd name="connsiteX68" fmla="*/ 5873142 w 6173334"/>
              <a:gd name="connsiteY68" fmla="*/ 6490983 h 6871645"/>
              <a:gd name="connsiteX69" fmla="*/ 5873142 w 6173334"/>
              <a:gd name="connsiteY69" fmla="*/ 6297218 h 6871645"/>
              <a:gd name="connsiteX70" fmla="*/ 5829899 w 6173334"/>
              <a:gd name="connsiteY70" fmla="*/ 6297218 h 6871645"/>
              <a:gd name="connsiteX71" fmla="*/ 5829899 w 6173334"/>
              <a:gd name="connsiteY71" fmla="*/ 6413147 h 6871645"/>
              <a:gd name="connsiteX72" fmla="*/ 5759058 w 6173334"/>
              <a:gd name="connsiteY72" fmla="*/ 6297218 h 6871645"/>
              <a:gd name="connsiteX73" fmla="*/ 5706014 w 6173334"/>
              <a:gd name="connsiteY73" fmla="*/ 6297218 h 6871645"/>
              <a:gd name="connsiteX74" fmla="*/ 5545420 w 6173334"/>
              <a:gd name="connsiteY74" fmla="*/ 6297218 h 6871645"/>
              <a:gd name="connsiteX75" fmla="*/ 5545420 w 6173334"/>
              <a:gd name="connsiteY75" fmla="*/ 6490983 h 6871645"/>
              <a:gd name="connsiteX76" fmla="*/ 5668421 w 6173334"/>
              <a:gd name="connsiteY76" fmla="*/ 6490983 h 6871645"/>
              <a:gd name="connsiteX77" fmla="*/ 5668421 w 6173334"/>
              <a:gd name="connsiteY77" fmla="*/ 6449989 h 6871645"/>
              <a:gd name="connsiteX78" fmla="*/ 5588605 w 6173334"/>
              <a:gd name="connsiteY78" fmla="*/ 6449989 h 6871645"/>
              <a:gd name="connsiteX79" fmla="*/ 5588605 w 6173334"/>
              <a:gd name="connsiteY79" fmla="*/ 6337924 h 6871645"/>
              <a:gd name="connsiteX80" fmla="*/ 5668421 w 6173334"/>
              <a:gd name="connsiteY80" fmla="*/ 6337924 h 6871645"/>
              <a:gd name="connsiteX81" fmla="*/ 5668421 w 6173334"/>
              <a:gd name="connsiteY81" fmla="*/ 6297218 h 6871645"/>
              <a:gd name="connsiteX82" fmla="*/ 5545420 w 6173334"/>
              <a:gd name="connsiteY82" fmla="*/ 6297218 h 6871645"/>
              <a:gd name="connsiteX83" fmla="*/ 5200402 w 6173334"/>
              <a:gd name="connsiteY83" fmla="*/ 6297218 h 6871645"/>
              <a:gd name="connsiteX84" fmla="*/ 5268014 w 6173334"/>
              <a:gd name="connsiteY84" fmla="*/ 6490983 h 6871645"/>
              <a:gd name="connsiteX85" fmla="*/ 5315024 w 6173334"/>
              <a:gd name="connsiteY85" fmla="*/ 6490983 h 6871645"/>
              <a:gd name="connsiteX86" fmla="*/ 5242876 w 6173334"/>
              <a:gd name="connsiteY86" fmla="*/ 6297218 h 6871645"/>
              <a:gd name="connsiteX87" fmla="*/ 5200402 w 6173334"/>
              <a:gd name="connsiteY87" fmla="*/ 6297218 h 6871645"/>
              <a:gd name="connsiteX88" fmla="*/ 4890612 w 6173334"/>
              <a:gd name="connsiteY88" fmla="*/ 6297218 h 6871645"/>
              <a:gd name="connsiteX89" fmla="*/ 4890689 w 6173334"/>
              <a:gd name="connsiteY89" fmla="*/ 6490983 h 6871645"/>
              <a:gd name="connsiteX90" fmla="*/ 5013690 w 6173334"/>
              <a:gd name="connsiteY90" fmla="*/ 6490983 h 6871645"/>
              <a:gd name="connsiteX91" fmla="*/ 5013690 w 6173334"/>
              <a:gd name="connsiteY91" fmla="*/ 6449989 h 6871645"/>
              <a:gd name="connsiteX92" fmla="*/ 4933816 w 6173334"/>
              <a:gd name="connsiteY92" fmla="*/ 6449989 h 6871645"/>
              <a:gd name="connsiteX93" fmla="*/ 4933816 w 6173334"/>
              <a:gd name="connsiteY93" fmla="*/ 6337924 h 6871645"/>
              <a:gd name="connsiteX94" fmla="*/ 5013613 w 6173334"/>
              <a:gd name="connsiteY94" fmla="*/ 6337924 h 6871645"/>
              <a:gd name="connsiteX95" fmla="*/ 5013613 w 6173334"/>
              <a:gd name="connsiteY95" fmla="*/ 6297218 h 6871645"/>
              <a:gd name="connsiteX96" fmla="*/ 4890612 w 6173334"/>
              <a:gd name="connsiteY96" fmla="*/ 6297218 h 6871645"/>
              <a:gd name="connsiteX97" fmla="*/ 4773684 w 6173334"/>
              <a:gd name="connsiteY97" fmla="*/ 6297218 h 6871645"/>
              <a:gd name="connsiteX98" fmla="*/ 4773684 w 6173334"/>
              <a:gd name="connsiteY98" fmla="*/ 6333734 h 6871645"/>
              <a:gd name="connsiteX99" fmla="*/ 4789559 w 6173334"/>
              <a:gd name="connsiteY99" fmla="*/ 6333734 h 6871645"/>
              <a:gd name="connsiteX100" fmla="*/ 4816888 w 6173334"/>
              <a:gd name="connsiteY100" fmla="*/ 6356797 h 6871645"/>
              <a:gd name="connsiteX101" fmla="*/ 4789559 w 6173334"/>
              <a:gd name="connsiteY101" fmla="*/ 6379859 h 6871645"/>
              <a:gd name="connsiteX102" fmla="*/ 4773684 w 6173334"/>
              <a:gd name="connsiteY102" fmla="*/ 6379859 h 6871645"/>
              <a:gd name="connsiteX103" fmla="*/ 4773684 w 6173334"/>
              <a:gd name="connsiteY103" fmla="*/ 6416164 h 6871645"/>
              <a:gd name="connsiteX104" fmla="*/ 4779449 w 6173334"/>
              <a:gd name="connsiteY104" fmla="*/ 6416164 h 6871645"/>
              <a:gd name="connsiteX105" fmla="*/ 4784908 w 6173334"/>
              <a:gd name="connsiteY105" fmla="*/ 6416049 h 6871645"/>
              <a:gd name="connsiteX106" fmla="*/ 4822884 w 6173334"/>
              <a:gd name="connsiteY106" fmla="*/ 6491002 h 6871645"/>
              <a:gd name="connsiteX107" fmla="*/ 4870393 w 6173334"/>
              <a:gd name="connsiteY107" fmla="*/ 6491002 h 6871645"/>
              <a:gd name="connsiteX108" fmla="*/ 4826978 w 6173334"/>
              <a:gd name="connsiteY108" fmla="*/ 6408246 h 6871645"/>
              <a:gd name="connsiteX109" fmla="*/ 4860611 w 6173334"/>
              <a:gd name="connsiteY109" fmla="*/ 6356547 h 6871645"/>
              <a:gd name="connsiteX110" fmla="*/ 4797746 w 6173334"/>
              <a:gd name="connsiteY110" fmla="*/ 6297218 h 6871645"/>
              <a:gd name="connsiteX111" fmla="*/ 4773684 w 6173334"/>
              <a:gd name="connsiteY111" fmla="*/ 6297218 h 6871645"/>
              <a:gd name="connsiteX112" fmla="*/ 4717353 w 6173334"/>
              <a:gd name="connsiteY112" fmla="*/ 6297218 h 6871645"/>
              <a:gd name="connsiteX113" fmla="*/ 4717430 w 6173334"/>
              <a:gd name="connsiteY113" fmla="*/ 6490887 h 6871645"/>
              <a:gd name="connsiteX114" fmla="*/ 4760615 w 6173334"/>
              <a:gd name="connsiteY114" fmla="*/ 6490887 h 6871645"/>
              <a:gd name="connsiteX115" fmla="*/ 4760615 w 6173334"/>
              <a:gd name="connsiteY115" fmla="*/ 6297218 h 6871645"/>
              <a:gd name="connsiteX116" fmla="*/ 4717353 w 6173334"/>
              <a:gd name="connsiteY116" fmla="*/ 6297218 h 6871645"/>
              <a:gd name="connsiteX117" fmla="*/ 3857209 w 6173334"/>
              <a:gd name="connsiteY117" fmla="*/ 6297218 h 6871645"/>
              <a:gd name="connsiteX118" fmla="*/ 3824402 w 6173334"/>
              <a:gd name="connsiteY118" fmla="*/ 6363658 h 6871645"/>
              <a:gd name="connsiteX119" fmla="*/ 3845063 w 6173334"/>
              <a:gd name="connsiteY119" fmla="*/ 6406055 h 6871645"/>
              <a:gd name="connsiteX120" fmla="*/ 3905314 w 6173334"/>
              <a:gd name="connsiteY120" fmla="*/ 6297218 h 6871645"/>
              <a:gd name="connsiteX121" fmla="*/ 3857209 w 6173334"/>
              <a:gd name="connsiteY121" fmla="*/ 6297218 h 6871645"/>
              <a:gd name="connsiteX122" fmla="*/ 3726866 w 6173334"/>
              <a:gd name="connsiteY122" fmla="*/ 6297218 h 6871645"/>
              <a:gd name="connsiteX123" fmla="*/ 3794132 w 6173334"/>
              <a:gd name="connsiteY123" fmla="*/ 6420219 h 6871645"/>
              <a:gd name="connsiteX124" fmla="*/ 3794132 w 6173334"/>
              <a:gd name="connsiteY124" fmla="*/ 6491060 h 6871645"/>
              <a:gd name="connsiteX125" fmla="*/ 3837317 w 6173334"/>
              <a:gd name="connsiteY125" fmla="*/ 6491060 h 6871645"/>
              <a:gd name="connsiteX126" fmla="*/ 3837317 w 6173334"/>
              <a:gd name="connsiteY126" fmla="*/ 6420104 h 6871645"/>
              <a:gd name="connsiteX127" fmla="*/ 3817041 w 6173334"/>
              <a:gd name="connsiteY127" fmla="*/ 6378572 h 6871645"/>
              <a:gd name="connsiteX128" fmla="*/ 3817041 w 6173334"/>
              <a:gd name="connsiteY128" fmla="*/ 6378706 h 6871645"/>
              <a:gd name="connsiteX129" fmla="*/ 3777412 w 6173334"/>
              <a:gd name="connsiteY129" fmla="*/ 6297218 h 6871645"/>
              <a:gd name="connsiteX130" fmla="*/ 3726866 w 6173334"/>
              <a:gd name="connsiteY130" fmla="*/ 6297218 h 6871645"/>
              <a:gd name="connsiteX131" fmla="*/ 5026816 w 6173334"/>
              <a:gd name="connsiteY131" fmla="*/ 6297198 h 6871645"/>
              <a:gd name="connsiteX132" fmla="*/ 5026816 w 6173334"/>
              <a:gd name="connsiteY132" fmla="*/ 6337923 h 6871645"/>
              <a:gd name="connsiteX133" fmla="*/ 5065927 w 6173334"/>
              <a:gd name="connsiteY133" fmla="*/ 6337923 h 6871645"/>
              <a:gd name="connsiteX134" fmla="*/ 5065927 w 6173334"/>
              <a:gd name="connsiteY134" fmla="*/ 6490982 h 6871645"/>
              <a:gd name="connsiteX135" fmla="*/ 5109112 w 6173334"/>
              <a:gd name="connsiteY135" fmla="*/ 6490982 h 6871645"/>
              <a:gd name="connsiteX136" fmla="*/ 5109112 w 6173334"/>
              <a:gd name="connsiteY136" fmla="*/ 6337923 h 6871645"/>
              <a:gd name="connsiteX137" fmla="*/ 5158716 w 6173334"/>
              <a:gd name="connsiteY137" fmla="*/ 6337923 h 6871645"/>
              <a:gd name="connsiteX138" fmla="*/ 5158716 w 6173334"/>
              <a:gd name="connsiteY138" fmla="*/ 6297198 h 6871645"/>
              <a:gd name="connsiteX139" fmla="*/ 5026816 w 6173334"/>
              <a:gd name="connsiteY139" fmla="*/ 6297198 h 6871645"/>
              <a:gd name="connsiteX140" fmla="*/ 4343448 w 6173334"/>
              <a:gd name="connsiteY140" fmla="*/ 6296564 h 6871645"/>
              <a:gd name="connsiteX141" fmla="*/ 4343448 w 6173334"/>
              <a:gd name="connsiteY141" fmla="*/ 6490329 h 6871645"/>
              <a:gd name="connsiteX142" fmla="*/ 4386902 w 6173334"/>
              <a:gd name="connsiteY142" fmla="*/ 6490329 h 6871645"/>
              <a:gd name="connsiteX143" fmla="*/ 4386902 w 6173334"/>
              <a:gd name="connsiteY143" fmla="*/ 6337558 h 6871645"/>
              <a:gd name="connsiteX144" fmla="*/ 4467449 w 6173334"/>
              <a:gd name="connsiteY144" fmla="*/ 6337558 h 6871645"/>
              <a:gd name="connsiteX145" fmla="*/ 4467449 w 6173334"/>
              <a:gd name="connsiteY145" fmla="*/ 6296564 h 6871645"/>
              <a:gd name="connsiteX146" fmla="*/ 4343448 w 6173334"/>
              <a:gd name="connsiteY146" fmla="*/ 6296564 h 6871645"/>
              <a:gd name="connsiteX147" fmla="*/ 4578054 w 6173334"/>
              <a:gd name="connsiteY147" fmla="*/ 6293354 h 6871645"/>
              <a:gd name="connsiteX148" fmla="*/ 4484304 w 6173334"/>
              <a:gd name="connsiteY148" fmla="*/ 6394234 h 6871645"/>
              <a:gd name="connsiteX149" fmla="*/ 4585146 w 6173334"/>
              <a:gd name="connsiteY149" fmla="*/ 6495076 h 6871645"/>
              <a:gd name="connsiteX150" fmla="*/ 4657332 w 6173334"/>
              <a:gd name="connsiteY150" fmla="*/ 6466113 h 6871645"/>
              <a:gd name="connsiteX151" fmla="*/ 4625563 w 6173334"/>
              <a:gd name="connsiteY151" fmla="*/ 6435939 h 6871645"/>
              <a:gd name="connsiteX152" fmla="*/ 4585146 w 6173334"/>
              <a:gd name="connsiteY152" fmla="*/ 6452449 h 6871645"/>
              <a:gd name="connsiteX153" fmla="*/ 4529123 w 6173334"/>
              <a:gd name="connsiteY153" fmla="*/ 6393965 h 6871645"/>
              <a:gd name="connsiteX154" fmla="*/ 4578054 w 6173334"/>
              <a:gd name="connsiteY154" fmla="*/ 6335636 h 6871645"/>
              <a:gd name="connsiteX155" fmla="*/ 4578054 w 6173334"/>
              <a:gd name="connsiteY155" fmla="*/ 6293354 h 6871645"/>
              <a:gd name="connsiteX156" fmla="*/ 4591200 w 6173334"/>
              <a:gd name="connsiteY156" fmla="*/ 6293297 h 6871645"/>
              <a:gd name="connsiteX157" fmla="*/ 4591200 w 6173334"/>
              <a:gd name="connsiteY157" fmla="*/ 6335578 h 6871645"/>
              <a:gd name="connsiteX158" fmla="*/ 4640919 w 6173334"/>
              <a:gd name="connsiteY158" fmla="*/ 6394023 h 6871645"/>
              <a:gd name="connsiteX159" fmla="*/ 4633443 w 6173334"/>
              <a:gd name="connsiteY159" fmla="*/ 6425369 h 6871645"/>
              <a:gd name="connsiteX160" fmla="*/ 4665981 w 6173334"/>
              <a:gd name="connsiteY160" fmla="*/ 6456235 h 6871645"/>
              <a:gd name="connsiteX161" fmla="*/ 4685738 w 6173334"/>
              <a:gd name="connsiteY161" fmla="*/ 6394292 h 6871645"/>
              <a:gd name="connsiteX162" fmla="*/ 4591200 w 6173334"/>
              <a:gd name="connsiteY162" fmla="*/ 6293297 h 6871645"/>
              <a:gd name="connsiteX163" fmla="*/ 5419652 w 6173334"/>
              <a:gd name="connsiteY163" fmla="*/ 6293105 h 6871645"/>
              <a:gd name="connsiteX164" fmla="*/ 5319348 w 6173334"/>
              <a:gd name="connsiteY164" fmla="*/ 6394235 h 6871645"/>
              <a:gd name="connsiteX165" fmla="*/ 5420747 w 6173334"/>
              <a:gd name="connsiteY165" fmla="*/ 6495077 h 6871645"/>
              <a:gd name="connsiteX166" fmla="*/ 5508789 w 6173334"/>
              <a:gd name="connsiteY166" fmla="*/ 6434037 h 6871645"/>
              <a:gd name="connsiteX167" fmla="*/ 5510308 w 6173334"/>
              <a:gd name="connsiteY167" fmla="*/ 6428771 h 6871645"/>
              <a:gd name="connsiteX168" fmla="*/ 5467007 w 6173334"/>
              <a:gd name="connsiteY168" fmla="*/ 6428771 h 6871645"/>
              <a:gd name="connsiteX169" fmla="*/ 5420709 w 6173334"/>
              <a:gd name="connsiteY169" fmla="*/ 6454909 h 6871645"/>
              <a:gd name="connsiteX170" fmla="*/ 5363590 w 6173334"/>
              <a:gd name="connsiteY170" fmla="*/ 6394235 h 6871645"/>
              <a:gd name="connsiteX171" fmla="*/ 5419613 w 6173334"/>
              <a:gd name="connsiteY171" fmla="*/ 6333561 h 6871645"/>
              <a:gd name="connsiteX172" fmla="*/ 5463163 w 6173334"/>
              <a:gd name="connsiteY172" fmla="*/ 6356720 h 6871645"/>
              <a:gd name="connsiteX173" fmla="*/ 5504215 w 6173334"/>
              <a:gd name="connsiteY173" fmla="*/ 6340422 h 6871645"/>
              <a:gd name="connsiteX174" fmla="*/ 5419652 w 6173334"/>
              <a:gd name="connsiteY174" fmla="*/ 6293105 h 6871645"/>
              <a:gd name="connsiteX175" fmla="*/ 4216873 w 6173334"/>
              <a:gd name="connsiteY175" fmla="*/ 6293105 h 6871645"/>
              <a:gd name="connsiteX176" fmla="*/ 4116569 w 6173334"/>
              <a:gd name="connsiteY176" fmla="*/ 6394235 h 6871645"/>
              <a:gd name="connsiteX177" fmla="*/ 4217968 w 6173334"/>
              <a:gd name="connsiteY177" fmla="*/ 6495077 h 6871645"/>
              <a:gd name="connsiteX178" fmla="*/ 4306010 w 6173334"/>
              <a:gd name="connsiteY178" fmla="*/ 6434037 h 6871645"/>
              <a:gd name="connsiteX179" fmla="*/ 4306740 w 6173334"/>
              <a:gd name="connsiteY179" fmla="*/ 6431443 h 6871645"/>
              <a:gd name="connsiteX180" fmla="*/ 4262941 w 6173334"/>
              <a:gd name="connsiteY180" fmla="*/ 6431443 h 6871645"/>
              <a:gd name="connsiteX181" fmla="*/ 4217891 w 6173334"/>
              <a:gd name="connsiteY181" fmla="*/ 6454909 h 6871645"/>
              <a:gd name="connsiteX182" fmla="*/ 4160753 w 6173334"/>
              <a:gd name="connsiteY182" fmla="*/ 6394235 h 6871645"/>
              <a:gd name="connsiteX183" fmla="*/ 4216796 w 6173334"/>
              <a:gd name="connsiteY183" fmla="*/ 6333561 h 6871645"/>
              <a:gd name="connsiteX184" fmla="*/ 4260999 w 6173334"/>
              <a:gd name="connsiteY184" fmla="*/ 6357738 h 6871645"/>
              <a:gd name="connsiteX185" fmla="*/ 4301974 w 6173334"/>
              <a:gd name="connsiteY185" fmla="*/ 6341460 h 6871645"/>
              <a:gd name="connsiteX186" fmla="*/ 4216873 w 6173334"/>
              <a:gd name="connsiteY186" fmla="*/ 6293105 h 6871645"/>
              <a:gd name="connsiteX187" fmla="*/ 3998507 w 6173334"/>
              <a:gd name="connsiteY187" fmla="*/ 6293105 h 6871645"/>
              <a:gd name="connsiteX188" fmla="*/ 3898203 w 6173334"/>
              <a:gd name="connsiteY188" fmla="*/ 6394235 h 6871645"/>
              <a:gd name="connsiteX189" fmla="*/ 3999602 w 6173334"/>
              <a:gd name="connsiteY189" fmla="*/ 6495077 h 6871645"/>
              <a:gd name="connsiteX190" fmla="*/ 4087663 w 6173334"/>
              <a:gd name="connsiteY190" fmla="*/ 6434037 h 6871645"/>
              <a:gd name="connsiteX191" fmla="*/ 4088394 w 6173334"/>
              <a:gd name="connsiteY191" fmla="*/ 6431443 h 6871645"/>
              <a:gd name="connsiteX192" fmla="*/ 4044613 w 6173334"/>
              <a:gd name="connsiteY192" fmla="*/ 6431443 h 6871645"/>
              <a:gd name="connsiteX193" fmla="*/ 3999545 w 6173334"/>
              <a:gd name="connsiteY193" fmla="*/ 6454909 h 6871645"/>
              <a:gd name="connsiteX194" fmla="*/ 3942426 w 6173334"/>
              <a:gd name="connsiteY194" fmla="*/ 6394235 h 6871645"/>
              <a:gd name="connsiteX195" fmla="*/ 3998449 w 6173334"/>
              <a:gd name="connsiteY195" fmla="*/ 6333561 h 6871645"/>
              <a:gd name="connsiteX196" fmla="*/ 4042653 w 6173334"/>
              <a:gd name="connsiteY196" fmla="*/ 6357738 h 6871645"/>
              <a:gd name="connsiteX197" fmla="*/ 4083627 w 6173334"/>
              <a:gd name="connsiteY197" fmla="*/ 6341460 h 6871645"/>
              <a:gd name="connsiteX198" fmla="*/ 3998507 w 6173334"/>
              <a:gd name="connsiteY198" fmla="*/ 6293105 h 6871645"/>
              <a:gd name="connsiteX199" fmla="*/ 4627677 w 6173334"/>
              <a:gd name="connsiteY199" fmla="*/ 6245768 h 6871645"/>
              <a:gd name="connsiteX200" fmla="*/ 4606333 w 6173334"/>
              <a:gd name="connsiteY200" fmla="*/ 6266703 h 6871645"/>
              <a:gd name="connsiteX201" fmla="*/ 4606344 w 6173334"/>
              <a:gd name="connsiteY201" fmla="*/ 6267639 h 6871645"/>
              <a:gd name="connsiteX202" fmla="*/ 4626526 w 6173334"/>
              <a:gd name="connsiteY202" fmla="*/ 6288692 h 6871645"/>
              <a:gd name="connsiteX203" fmla="*/ 4627677 w 6173334"/>
              <a:gd name="connsiteY203" fmla="*/ 6288684 h 6871645"/>
              <a:gd name="connsiteX204" fmla="*/ 4627716 w 6173334"/>
              <a:gd name="connsiteY204" fmla="*/ 6288684 h 6871645"/>
              <a:gd name="connsiteX205" fmla="*/ 4649568 w 6173334"/>
              <a:gd name="connsiteY205" fmla="*/ 6267639 h 6871645"/>
              <a:gd name="connsiteX206" fmla="*/ 4628277 w 6173334"/>
              <a:gd name="connsiteY206" fmla="*/ 6245768 h 6871645"/>
              <a:gd name="connsiteX207" fmla="*/ 4627677 w 6173334"/>
              <a:gd name="connsiteY207" fmla="*/ 6245768 h 6871645"/>
              <a:gd name="connsiteX208" fmla="*/ 4542364 w 6173334"/>
              <a:gd name="connsiteY208" fmla="*/ 6245768 h 6871645"/>
              <a:gd name="connsiteX209" fmla="*/ 4521039 w 6173334"/>
              <a:gd name="connsiteY209" fmla="*/ 6266723 h 6871645"/>
              <a:gd name="connsiteX210" fmla="*/ 4521051 w 6173334"/>
              <a:gd name="connsiteY210" fmla="*/ 6267639 h 6871645"/>
              <a:gd name="connsiteX211" fmla="*/ 4541194 w 6173334"/>
              <a:gd name="connsiteY211" fmla="*/ 6288692 h 6871645"/>
              <a:gd name="connsiteX212" fmla="*/ 4542364 w 6173334"/>
              <a:gd name="connsiteY212" fmla="*/ 6288684 h 6871645"/>
              <a:gd name="connsiteX213" fmla="*/ 4542403 w 6173334"/>
              <a:gd name="connsiteY213" fmla="*/ 6288684 h 6871645"/>
              <a:gd name="connsiteX214" fmla="*/ 4563997 w 6173334"/>
              <a:gd name="connsiteY214" fmla="*/ 6268282 h 6871645"/>
              <a:gd name="connsiteX215" fmla="*/ 4564005 w 6173334"/>
              <a:gd name="connsiteY215" fmla="*/ 6267639 h 6871645"/>
              <a:gd name="connsiteX216" fmla="*/ 4542789 w 6173334"/>
              <a:gd name="connsiteY216" fmla="*/ 6245770 h 6871645"/>
              <a:gd name="connsiteX217" fmla="*/ 4542364 w 6173334"/>
              <a:gd name="connsiteY217" fmla="*/ 6245768 h 6871645"/>
              <a:gd name="connsiteX218" fmla="*/ 13648 w 6173334"/>
              <a:gd name="connsiteY218" fmla="*/ 13647 h 6871645"/>
              <a:gd name="connsiteX219" fmla="*/ 6173334 w 6173334"/>
              <a:gd name="connsiteY219" fmla="*/ 0 h 6871645"/>
              <a:gd name="connsiteX220" fmla="*/ 6173334 w 6173334"/>
              <a:gd name="connsiteY220" fmla="*/ 6857997 h 6871645"/>
              <a:gd name="connsiteX221" fmla="*/ 0 w 6173334"/>
              <a:gd name="connsiteY221" fmla="*/ 6871645 h 6871645"/>
              <a:gd name="connsiteX222" fmla="*/ 13648 w 6173334"/>
              <a:gd name="connsiteY222" fmla="*/ 13647 h 6871645"/>
              <a:gd name="connsiteX0" fmla="*/ 5188928 w 6173334"/>
              <a:gd name="connsiteY0" fmla="*/ 6424447 h 6871645"/>
              <a:gd name="connsiteX1" fmla="*/ 5174879 w 6173334"/>
              <a:gd name="connsiteY1" fmla="*/ 6463788 h 6871645"/>
              <a:gd name="connsiteX2" fmla="*/ 5244605 w 6173334"/>
              <a:gd name="connsiteY2" fmla="*/ 6463788 h 6871645"/>
              <a:gd name="connsiteX3" fmla="*/ 5230864 w 6173334"/>
              <a:gd name="connsiteY3" fmla="*/ 6424447 h 6871645"/>
              <a:gd name="connsiteX4" fmla="*/ 5188928 w 6173334"/>
              <a:gd name="connsiteY4" fmla="*/ 6424447 h 6871645"/>
              <a:gd name="connsiteX5" fmla="*/ 4400048 w 6173334"/>
              <a:gd name="connsiteY5" fmla="*/ 6380839 h 6871645"/>
              <a:gd name="connsiteX6" fmla="*/ 4400048 w 6173334"/>
              <a:gd name="connsiteY6" fmla="*/ 6419065 h 6871645"/>
              <a:gd name="connsiteX7" fmla="*/ 4455110 w 6173334"/>
              <a:gd name="connsiteY7" fmla="*/ 6419065 h 6871645"/>
              <a:gd name="connsiteX8" fmla="*/ 4455110 w 6173334"/>
              <a:gd name="connsiteY8" fmla="*/ 6380839 h 6871645"/>
              <a:gd name="connsiteX9" fmla="*/ 4400048 w 6173334"/>
              <a:gd name="connsiteY9" fmla="*/ 6380839 h 6871645"/>
              <a:gd name="connsiteX10" fmla="*/ 4209262 w 6173334"/>
              <a:gd name="connsiteY10" fmla="*/ 6380839 h 6871645"/>
              <a:gd name="connsiteX11" fmla="*/ 4209262 w 6173334"/>
              <a:gd name="connsiteY11" fmla="*/ 6418278 h 6871645"/>
              <a:gd name="connsiteX12" fmla="*/ 4309373 w 6173334"/>
              <a:gd name="connsiteY12" fmla="*/ 6418278 h 6871645"/>
              <a:gd name="connsiteX13" fmla="*/ 4308893 w 6173334"/>
              <a:gd name="connsiteY13" fmla="*/ 6380839 h 6871645"/>
              <a:gd name="connsiteX14" fmla="*/ 4209262 w 6173334"/>
              <a:gd name="connsiteY14" fmla="*/ 6380839 h 6871645"/>
              <a:gd name="connsiteX15" fmla="*/ 3990992 w 6173334"/>
              <a:gd name="connsiteY15" fmla="*/ 6380839 h 6871645"/>
              <a:gd name="connsiteX16" fmla="*/ 3990992 w 6173334"/>
              <a:gd name="connsiteY16" fmla="*/ 6418278 h 6871645"/>
              <a:gd name="connsiteX17" fmla="*/ 4091104 w 6173334"/>
              <a:gd name="connsiteY17" fmla="*/ 6418278 h 6871645"/>
              <a:gd name="connsiteX18" fmla="*/ 4090565 w 6173334"/>
              <a:gd name="connsiteY18" fmla="*/ 6380839 h 6871645"/>
              <a:gd name="connsiteX19" fmla="*/ 3990992 w 6173334"/>
              <a:gd name="connsiteY19" fmla="*/ 6380839 h 6871645"/>
              <a:gd name="connsiteX20" fmla="*/ 5601732 w 6173334"/>
              <a:gd name="connsiteY20" fmla="*/ 6378168 h 6871645"/>
              <a:gd name="connsiteX21" fmla="*/ 5601732 w 6173334"/>
              <a:gd name="connsiteY21" fmla="*/ 6416164 h 6871645"/>
              <a:gd name="connsiteX22" fmla="*/ 5660734 w 6173334"/>
              <a:gd name="connsiteY22" fmla="*/ 6416164 h 6871645"/>
              <a:gd name="connsiteX23" fmla="*/ 5660734 w 6173334"/>
              <a:gd name="connsiteY23" fmla="*/ 6378168 h 6871645"/>
              <a:gd name="connsiteX24" fmla="*/ 5601732 w 6173334"/>
              <a:gd name="connsiteY24" fmla="*/ 6378168 h 6871645"/>
              <a:gd name="connsiteX25" fmla="*/ 5412137 w 6173334"/>
              <a:gd name="connsiteY25" fmla="*/ 6378168 h 6871645"/>
              <a:gd name="connsiteX26" fmla="*/ 5412137 w 6173334"/>
              <a:gd name="connsiteY26" fmla="*/ 6415626 h 6871645"/>
              <a:gd name="connsiteX27" fmla="*/ 5512652 w 6173334"/>
              <a:gd name="connsiteY27" fmla="*/ 6415626 h 6871645"/>
              <a:gd name="connsiteX28" fmla="*/ 5511230 w 6173334"/>
              <a:gd name="connsiteY28" fmla="*/ 6378168 h 6871645"/>
              <a:gd name="connsiteX29" fmla="*/ 5412137 w 6173334"/>
              <a:gd name="connsiteY29" fmla="*/ 6378168 h 6871645"/>
              <a:gd name="connsiteX30" fmla="*/ 4947020 w 6173334"/>
              <a:gd name="connsiteY30" fmla="*/ 6378168 h 6871645"/>
              <a:gd name="connsiteX31" fmla="*/ 4947020 w 6173334"/>
              <a:gd name="connsiteY31" fmla="*/ 6416164 h 6871645"/>
              <a:gd name="connsiteX32" fmla="*/ 5002293 w 6173334"/>
              <a:gd name="connsiteY32" fmla="*/ 6416164 h 6871645"/>
              <a:gd name="connsiteX33" fmla="*/ 5002293 w 6173334"/>
              <a:gd name="connsiteY33" fmla="*/ 6378168 h 6871645"/>
              <a:gd name="connsiteX34" fmla="*/ 4947020 w 6173334"/>
              <a:gd name="connsiteY34" fmla="*/ 6378168 h 6871645"/>
              <a:gd name="connsiteX35" fmla="*/ 5706014 w 6173334"/>
              <a:gd name="connsiteY35" fmla="*/ 6321972 h 6871645"/>
              <a:gd name="connsiteX36" fmla="*/ 5706014 w 6173334"/>
              <a:gd name="connsiteY36" fmla="*/ 6490983 h 6871645"/>
              <a:gd name="connsiteX37" fmla="*/ 5748930 w 6173334"/>
              <a:gd name="connsiteY37" fmla="*/ 6490983 h 6871645"/>
              <a:gd name="connsiteX38" fmla="*/ 5748930 w 6173334"/>
              <a:gd name="connsiteY38" fmla="*/ 6390449 h 6871645"/>
              <a:gd name="connsiteX39" fmla="*/ 5706014 w 6173334"/>
              <a:gd name="connsiteY39" fmla="*/ 6321972 h 6871645"/>
              <a:gd name="connsiteX40" fmla="*/ 3595851 w 6173334"/>
              <a:gd name="connsiteY40" fmla="*/ 6309633 h 6871645"/>
              <a:gd name="connsiteX41" fmla="*/ 3595851 w 6173334"/>
              <a:gd name="connsiteY41" fmla="*/ 6478221 h 6871645"/>
              <a:gd name="connsiteX42" fmla="*/ 3636999 w 6173334"/>
              <a:gd name="connsiteY42" fmla="*/ 6445088 h 6871645"/>
              <a:gd name="connsiteX43" fmla="*/ 3636999 w 6173334"/>
              <a:gd name="connsiteY43" fmla="*/ 6410359 h 6871645"/>
              <a:gd name="connsiteX44" fmla="*/ 3636999 w 6173334"/>
              <a:gd name="connsiteY44" fmla="*/ 6374824 h 6871645"/>
              <a:gd name="connsiteX45" fmla="*/ 3636999 w 6173334"/>
              <a:gd name="connsiteY45" fmla="*/ 6344688 h 6871645"/>
              <a:gd name="connsiteX46" fmla="*/ 3595851 w 6173334"/>
              <a:gd name="connsiteY46" fmla="*/ 6309633 h 6871645"/>
              <a:gd name="connsiteX47" fmla="*/ 3601520 w 6173334"/>
              <a:gd name="connsiteY47" fmla="*/ 6297237 h 6871645"/>
              <a:gd name="connsiteX48" fmla="*/ 3643571 w 6173334"/>
              <a:gd name="connsiteY48" fmla="*/ 6333003 h 6871645"/>
              <a:gd name="connsiteX49" fmla="*/ 3658005 w 6173334"/>
              <a:gd name="connsiteY49" fmla="*/ 6333003 h 6871645"/>
              <a:gd name="connsiteX50" fmla="*/ 3682451 w 6173334"/>
              <a:gd name="connsiteY50" fmla="*/ 6353779 h 6871645"/>
              <a:gd name="connsiteX51" fmla="*/ 3658543 w 6173334"/>
              <a:gd name="connsiteY51" fmla="*/ 6374862 h 6871645"/>
              <a:gd name="connsiteX52" fmla="*/ 3650164 w 6173334"/>
              <a:gd name="connsiteY52" fmla="*/ 6374862 h 6871645"/>
              <a:gd name="connsiteX53" fmla="*/ 3650164 w 6173334"/>
              <a:gd name="connsiteY53" fmla="*/ 6410360 h 6871645"/>
              <a:gd name="connsiteX54" fmla="*/ 3665001 w 6173334"/>
              <a:gd name="connsiteY54" fmla="*/ 6410360 h 6871645"/>
              <a:gd name="connsiteX55" fmla="*/ 3691792 w 6173334"/>
              <a:gd name="connsiteY55" fmla="*/ 6433038 h 6871645"/>
              <a:gd name="connsiteX56" fmla="*/ 3665001 w 6173334"/>
              <a:gd name="connsiteY56" fmla="*/ 6455735 h 6871645"/>
              <a:gd name="connsiteX57" fmla="*/ 3643533 w 6173334"/>
              <a:gd name="connsiteY57" fmla="*/ 6455735 h 6871645"/>
              <a:gd name="connsiteX58" fmla="*/ 3599733 w 6173334"/>
              <a:gd name="connsiteY58" fmla="*/ 6490983 h 6871645"/>
              <a:gd name="connsiteX59" fmla="*/ 3674033 w 6173334"/>
              <a:gd name="connsiteY59" fmla="*/ 6490983 h 6871645"/>
              <a:gd name="connsiteX60" fmla="*/ 3734708 w 6173334"/>
              <a:gd name="connsiteY60" fmla="*/ 6436055 h 6871645"/>
              <a:gd name="connsiteX61" fmla="*/ 3699825 w 6173334"/>
              <a:gd name="connsiteY61" fmla="*/ 6390679 h 6871645"/>
              <a:gd name="connsiteX62" fmla="*/ 3724810 w 6173334"/>
              <a:gd name="connsiteY62" fmla="*/ 6349128 h 6871645"/>
              <a:gd name="connsiteX63" fmla="*/ 3661387 w 6173334"/>
              <a:gd name="connsiteY63" fmla="*/ 6297237 h 6871645"/>
              <a:gd name="connsiteX64" fmla="*/ 3601520 w 6173334"/>
              <a:gd name="connsiteY64" fmla="*/ 6297237 h 6871645"/>
              <a:gd name="connsiteX65" fmla="*/ 5706014 w 6173334"/>
              <a:gd name="connsiteY65" fmla="*/ 6297218 h 6871645"/>
              <a:gd name="connsiteX66" fmla="*/ 5748930 w 6173334"/>
              <a:gd name="connsiteY66" fmla="*/ 6365695 h 6871645"/>
              <a:gd name="connsiteX67" fmla="*/ 5827497 w 6173334"/>
              <a:gd name="connsiteY67" fmla="*/ 6490983 h 6871645"/>
              <a:gd name="connsiteX68" fmla="*/ 5873142 w 6173334"/>
              <a:gd name="connsiteY68" fmla="*/ 6490983 h 6871645"/>
              <a:gd name="connsiteX69" fmla="*/ 5873142 w 6173334"/>
              <a:gd name="connsiteY69" fmla="*/ 6297218 h 6871645"/>
              <a:gd name="connsiteX70" fmla="*/ 5829899 w 6173334"/>
              <a:gd name="connsiteY70" fmla="*/ 6297218 h 6871645"/>
              <a:gd name="connsiteX71" fmla="*/ 5829899 w 6173334"/>
              <a:gd name="connsiteY71" fmla="*/ 6413147 h 6871645"/>
              <a:gd name="connsiteX72" fmla="*/ 5759058 w 6173334"/>
              <a:gd name="connsiteY72" fmla="*/ 6297218 h 6871645"/>
              <a:gd name="connsiteX73" fmla="*/ 5706014 w 6173334"/>
              <a:gd name="connsiteY73" fmla="*/ 6297218 h 6871645"/>
              <a:gd name="connsiteX74" fmla="*/ 5545420 w 6173334"/>
              <a:gd name="connsiteY74" fmla="*/ 6297218 h 6871645"/>
              <a:gd name="connsiteX75" fmla="*/ 5545420 w 6173334"/>
              <a:gd name="connsiteY75" fmla="*/ 6490983 h 6871645"/>
              <a:gd name="connsiteX76" fmla="*/ 5668421 w 6173334"/>
              <a:gd name="connsiteY76" fmla="*/ 6490983 h 6871645"/>
              <a:gd name="connsiteX77" fmla="*/ 5668421 w 6173334"/>
              <a:gd name="connsiteY77" fmla="*/ 6449989 h 6871645"/>
              <a:gd name="connsiteX78" fmla="*/ 5588605 w 6173334"/>
              <a:gd name="connsiteY78" fmla="*/ 6449989 h 6871645"/>
              <a:gd name="connsiteX79" fmla="*/ 5588605 w 6173334"/>
              <a:gd name="connsiteY79" fmla="*/ 6337924 h 6871645"/>
              <a:gd name="connsiteX80" fmla="*/ 5668421 w 6173334"/>
              <a:gd name="connsiteY80" fmla="*/ 6337924 h 6871645"/>
              <a:gd name="connsiteX81" fmla="*/ 5668421 w 6173334"/>
              <a:gd name="connsiteY81" fmla="*/ 6297218 h 6871645"/>
              <a:gd name="connsiteX82" fmla="*/ 5545420 w 6173334"/>
              <a:gd name="connsiteY82" fmla="*/ 6297218 h 6871645"/>
              <a:gd name="connsiteX83" fmla="*/ 5200402 w 6173334"/>
              <a:gd name="connsiteY83" fmla="*/ 6297218 h 6871645"/>
              <a:gd name="connsiteX84" fmla="*/ 5268014 w 6173334"/>
              <a:gd name="connsiteY84" fmla="*/ 6490983 h 6871645"/>
              <a:gd name="connsiteX85" fmla="*/ 5315024 w 6173334"/>
              <a:gd name="connsiteY85" fmla="*/ 6490983 h 6871645"/>
              <a:gd name="connsiteX86" fmla="*/ 5242876 w 6173334"/>
              <a:gd name="connsiteY86" fmla="*/ 6297218 h 6871645"/>
              <a:gd name="connsiteX87" fmla="*/ 5200402 w 6173334"/>
              <a:gd name="connsiteY87" fmla="*/ 6297218 h 6871645"/>
              <a:gd name="connsiteX88" fmla="*/ 4890612 w 6173334"/>
              <a:gd name="connsiteY88" fmla="*/ 6297218 h 6871645"/>
              <a:gd name="connsiteX89" fmla="*/ 4890689 w 6173334"/>
              <a:gd name="connsiteY89" fmla="*/ 6490983 h 6871645"/>
              <a:gd name="connsiteX90" fmla="*/ 5013690 w 6173334"/>
              <a:gd name="connsiteY90" fmla="*/ 6490983 h 6871645"/>
              <a:gd name="connsiteX91" fmla="*/ 5013690 w 6173334"/>
              <a:gd name="connsiteY91" fmla="*/ 6449989 h 6871645"/>
              <a:gd name="connsiteX92" fmla="*/ 4933816 w 6173334"/>
              <a:gd name="connsiteY92" fmla="*/ 6449989 h 6871645"/>
              <a:gd name="connsiteX93" fmla="*/ 4933816 w 6173334"/>
              <a:gd name="connsiteY93" fmla="*/ 6337924 h 6871645"/>
              <a:gd name="connsiteX94" fmla="*/ 5013613 w 6173334"/>
              <a:gd name="connsiteY94" fmla="*/ 6337924 h 6871645"/>
              <a:gd name="connsiteX95" fmla="*/ 5013613 w 6173334"/>
              <a:gd name="connsiteY95" fmla="*/ 6297218 h 6871645"/>
              <a:gd name="connsiteX96" fmla="*/ 4890612 w 6173334"/>
              <a:gd name="connsiteY96" fmla="*/ 6297218 h 6871645"/>
              <a:gd name="connsiteX97" fmla="*/ 4773684 w 6173334"/>
              <a:gd name="connsiteY97" fmla="*/ 6297218 h 6871645"/>
              <a:gd name="connsiteX98" fmla="*/ 4773684 w 6173334"/>
              <a:gd name="connsiteY98" fmla="*/ 6333734 h 6871645"/>
              <a:gd name="connsiteX99" fmla="*/ 4789559 w 6173334"/>
              <a:gd name="connsiteY99" fmla="*/ 6333734 h 6871645"/>
              <a:gd name="connsiteX100" fmla="*/ 4816888 w 6173334"/>
              <a:gd name="connsiteY100" fmla="*/ 6356797 h 6871645"/>
              <a:gd name="connsiteX101" fmla="*/ 4789559 w 6173334"/>
              <a:gd name="connsiteY101" fmla="*/ 6379859 h 6871645"/>
              <a:gd name="connsiteX102" fmla="*/ 4773684 w 6173334"/>
              <a:gd name="connsiteY102" fmla="*/ 6379859 h 6871645"/>
              <a:gd name="connsiteX103" fmla="*/ 4773684 w 6173334"/>
              <a:gd name="connsiteY103" fmla="*/ 6416164 h 6871645"/>
              <a:gd name="connsiteX104" fmla="*/ 4779449 w 6173334"/>
              <a:gd name="connsiteY104" fmla="*/ 6416164 h 6871645"/>
              <a:gd name="connsiteX105" fmla="*/ 4784908 w 6173334"/>
              <a:gd name="connsiteY105" fmla="*/ 6416049 h 6871645"/>
              <a:gd name="connsiteX106" fmla="*/ 4822884 w 6173334"/>
              <a:gd name="connsiteY106" fmla="*/ 6491002 h 6871645"/>
              <a:gd name="connsiteX107" fmla="*/ 4870393 w 6173334"/>
              <a:gd name="connsiteY107" fmla="*/ 6491002 h 6871645"/>
              <a:gd name="connsiteX108" fmla="*/ 4826978 w 6173334"/>
              <a:gd name="connsiteY108" fmla="*/ 6408246 h 6871645"/>
              <a:gd name="connsiteX109" fmla="*/ 4860611 w 6173334"/>
              <a:gd name="connsiteY109" fmla="*/ 6356547 h 6871645"/>
              <a:gd name="connsiteX110" fmla="*/ 4797746 w 6173334"/>
              <a:gd name="connsiteY110" fmla="*/ 6297218 h 6871645"/>
              <a:gd name="connsiteX111" fmla="*/ 4773684 w 6173334"/>
              <a:gd name="connsiteY111" fmla="*/ 6297218 h 6871645"/>
              <a:gd name="connsiteX112" fmla="*/ 4717353 w 6173334"/>
              <a:gd name="connsiteY112" fmla="*/ 6297218 h 6871645"/>
              <a:gd name="connsiteX113" fmla="*/ 4717430 w 6173334"/>
              <a:gd name="connsiteY113" fmla="*/ 6490887 h 6871645"/>
              <a:gd name="connsiteX114" fmla="*/ 4760615 w 6173334"/>
              <a:gd name="connsiteY114" fmla="*/ 6490887 h 6871645"/>
              <a:gd name="connsiteX115" fmla="*/ 4760615 w 6173334"/>
              <a:gd name="connsiteY115" fmla="*/ 6297218 h 6871645"/>
              <a:gd name="connsiteX116" fmla="*/ 4717353 w 6173334"/>
              <a:gd name="connsiteY116" fmla="*/ 6297218 h 6871645"/>
              <a:gd name="connsiteX117" fmla="*/ 3857209 w 6173334"/>
              <a:gd name="connsiteY117" fmla="*/ 6297218 h 6871645"/>
              <a:gd name="connsiteX118" fmla="*/ 3824402 w 6173334"/>
              <a:gd name="connsiteY118" fmla="*/ 6363658 h 6871645"/>
              <a:gd name="connsiteX119" fmla="*/ 3845063 w 6173334"/>
              <a:gd name="connsiteY119" fmla="*/ 6406055 h 6871645"/>
              <a:gd name="connsiteX120" fmla="*/ 3905314 w 6173334"/>
              <a:gd name="connsiteY120" fmla="*/ 6297218 h 6871645"/>
              <a:gd name="connsiteX121" fmla="*/ 3857209 w 6173334"/>
              <a:gd name="connsiteY121" fmla="*/ 6297218 h 6871645"/>
              <a:gd name="connsiteX122" fmla="*/ 3726866 w 6173334"/>
              <a:gd name="connsiteY122" fmla="*/ 6297218 h 6871645"/>
              <a:gd name="connsiteX123" fmla="*/ 3794132 w 6173334"/>
              <a:gd name="connsiteY123" fmla="*/ 6420219 h 6871645"/>
              <a:gd name="connsiteX124" fmla="*/ 3794132 w 6173334"/>
              <a:gd name="connsiteY124" fmla="*/ 6491060 h 6871645"/>
              <a:gd name="connsiteX125" fmla="*/ 3837317 w 6173334"/>
              <a:gd name="connsiteY125" fmla="*/ 6491060 h 6871645"/>
              <a:gd name="connsiteX126" fmla="*/ 3837317 w 6173334"/>
              <a:gd name="connsiteY126" fmla="*/ 6420104 h 6871645"/>
              <a:gd name="connsiteX127" fmla="*/ 3817041 w 6173334"/>
              <a:gd name="connsiteY127" fmla="*/ 6378572 h 6871645"/>
              <a:gd name="connsiteX128" fmla="*/ 3817041 w 6173334"/>
              <a:gd name="connsiteY128" fmla="*/ 6378706 h 6871645"/>
              <a:gd name="connsiteX129" fmla="*/ 3777412 w 6173334"/>
              <a:gd name="connsiteY129" fmla="*/ 6297218 h 6871645"/>
              <a:gd name="connsiteX130" fmla="*/ 3726866 w 6173334"/>
              <a:gd name="connsiteY130" fmla="*/ 6297218 h 6871645"/>
              <a:gd name="connsiteX131" fmla="*/ 5026816 w 6173334"/>
              <a:gd name="connsiteY131" fmla="*/ 6297198 h 6871645"/>
              <a:gd name="connsiteX132" fmla="*/ 5026816 w 6173334"/>
              <a:gd name="connsiteY132" fmla="*/ 6337923 h 6871645"/>
              <a:gd name="connsiteX133" fmla="*/ 5065927 w 6173334"/>
              <a:gd name="connsiteY133" fmla="*/ 6337923 h 6871645"/>
              <a:gd name="connsiteX134" fmla="*/ 5065927 w 6173334"/>
              <a:gd name="connsiteY134" fmla="*/ 6490982 h 6871645"/>
              <a:gd name="connsiteX135" fmla="*/ 5109112 w 6173334"/>
              <a:gd name="connsiteY135" fmla="*/ 6490982 h 6871645"/>
              <a:gd name="connsiteX136" fmla="*/ 5109112 w 6173334"/>
              <a:gd name="connsiteY136" fmla="*/ 6337923 h 6871645"/>
              <a:gd name="connsiteX137" fmla="*/ 5158716 w 6173334"/>
              <a:gd name="connsiteY137" fmla="*/ 6337923 h 6871645"/>
              <a:gd name="connsiteX138" fmla="*/ 5158716 w 6173334"/>
              <a:gd name="connsiteY138" fmla="*/ 6297198 h 6871645"/>
              <a:gd name="connsiteX139" fmla="*/ 5026816 w 6173334"/>
              <a:gd name="connsiteY139" fmla="*/ 6297198 h 6871645"/>
              <a:gd name="connsiteX140" fmla="*/ 4343448 w 6173334"/>
              <a:gd name="connsiteY140" fmla="*/ 6296564 h 6871645"/>
              <a:gd name="connsiteX141" fmla="*/ 4343448 w 6173334"/>
              <a:gd name="connsiteY141" fmla="*/ 6490329 h 6871645"/>
              <a:gd name="connsiteX142" fmla="*/ 4386902 w 6173334"/>
              <a:gd name="connsiteY142" fmla="*/ 6490329 h 6871645"/>
              <a:gd name="connsiteX143" fmla="*/ 4386902 w 6173334"/>
              <a:gd name="connsiteY143" fmla="*/ 6337558 h 6871645"/>
              <a:gd name="connsiteX144" fmla="*/ 4467449 w 6173334"/>
              <a:gd name="connsiteY144" fmla="*/ 6337558 h 6871645"/>
              <a:gd name="connsiteX145" fmla="*/ 4467449 w 6173334"/>
              <a:gd name="connsiteY145" fmla="*/ 6296564 h 6871645"/>
              <a:gd name="connsiteX146" fmla="*/ 4343448 w 6173334"/>
              <a:gd name="connsiteY146" fmla="*/ 6296564 h 6871645"/>
              <a:gd name="connsiteX147" fmla="*/ 4578054 w 6173334"/>
              <a:gd name="connsiteY147" fmla="*/ 6293354 h 6871645"/>
              <a:gd name="connsiteX148" fmla="*/ 4484304 w 6173334"/>
              <a:gd name="connsiteY148" fmla="*/ 6394234 h 6871645"/>
              <a:gd name="connsiteX149" fmla="*/ 4585146 w 6173334"/>
              <a:gd name="connsiteY149" fmla="*/ 6495076 h 6871645"/>
              <a:gd name="connsiteX150" fmla="*/ 4657332 w 6173334"/>
              <a:gd name="connsiteY150" fmla="*/ 6466113 h 6871645"/>
              <a:gd name="connsiteX151" fmla="*/ 4625563 w 6173334"/>
              <a:gd name="connsiteY151" fmla="*/ 6435939 h 6871645"/>
              <a:gd name="connsiteX152" fmla="*/ 4585146 w 6173334"/>
              <a:gd name="connsiteY152" fmla="*/ 6452449 h 6871645"/>
              <a:gd name="connsiteX153" fmla="*/ 4529123 w 6173334"/>
              <a:gd name="connsiteY153" fmla="*/ 6393965 h 6871645"/>
              <a:gd name="connsiteX154" fmla="*/ 4578054 w 6173334"/>
              <a:gd name="connsiteY154" fmla="*/ 6335636 h 6871645"/>
              <a:gd name="connsiteX155" fmla="*/ 4578054 w 6173334"/>
              <a:gd name="connsiteY155" fmla="*/ 6293354 h 6871645"/>
              <a:gd name="connsiteX156" fmla="*/ 4591200 w 6173334"/>
              <a:gd name="connsiteY156" fmla="*/ 6293297 h 6871645"/>
              <a:gd name="connsiteX157" fmla="*/ 4591200 w 6173334"/>
              <a:gd name="connsiteY157" fmla="*/ 6335578 h 6871645"/>
              <a:gd name="connsiteX158" fmla="*/ 4640919 w 6173334"/>
              <a:gd name="connsiteY158" fmla="*/ 6394023 h 6871645"/>
              <a:gd name="connsiteX159" fmla="*/ 4633443 w 6173334"/>
              <a:gd name="connsiteY159" fmla="*/ 6425369 h 6871645"/>
              <a:gd name="connsiteX160" fmla="*/ 4665981 w 6173334"/>
              <a:gd name="connsiteY160" fmla="*/ 6456235 h 6871645"/>
              <a:gd name="connsiteX161" fmla="*/ 4685738 w 6173334"/>
              <a:gd name="connsiteY161" fmla="*/ 6394292 h 6871645"/>
              <a:gd name="connsiteX162" fmla="*/ 4591200 w 6173334"/>
              <a:gd name="connsiteY162" fmla="*/ 6293297 h 6871645"/>
              <a:gd name="connsiteX163" fmla="*/ 5419652 w 6173334"/>
              <a:gd name="connsiteY163" fmla="*/ 6293105 h 6871645"/>
              <a:gd name="connsiteX164" fmla="*/ 5319348 w 6173334"/>
              <a:gd name="connsiteY164" fmla="*/ 6394235 h 6871645"/>
              <a:gd name="connsiteX165" fmla="*/ 5420747 w 6173334"/>
              <a:gd name="connsiteY165" fmla="*/ 6495077 h 6871645"/>
              <a:gd name="connsiteX166" fmla="*/ 5508789 w 6173334"/>
              <a:gd name="connsiteY166" fmla="*/ 6434037 h 6871645"/>
              <a:gd name="connsiteX167" fmla="*/ 5510308 w 6173334"/>
              <a:gd name="connsiteY167" fmla="*/ 6428771 h 6871645"/>
              <a:gd name="connsiteX168" fmla="*/ 5467007 w 6173334"/>
              <a:gd name="connsiteY168" fmla="*/ 6428771 h 6871645"/>
              <a:gd name="connsiteX169" fmla="*/ 5420709 w 6173334"/>
              <a:gd name="connsiteY169" fmla="*/ 6454909 h 6871645"/>
              <a:gd name="connsiteX170" fmla="*/ 5363590 w 6173334"/>
              <a:gd name="connsiteY170" fmla="*/ 6394235 h 6871645"/>
              <a:gd name="connsiteX171" fmla="*/ 5419613 w 6173334"/>
              <a:gd name="connsiteY171" fmla="*/ 6333561 h 6871645"/>
              <a:gd name="connsiteX172" fmla="*/ 5463163 w 6173334"/>
              <a:gd name="connsiteY172" fmla="*/ 6356720 h 6871645"/>
              <a:gd name="connsiteX173" fmla="*/ 5504215 w 6173334"/>
              <a:gd name="connsiteY173" fmla="*/ 6340422 h 6871645"/>
              <a:gd name="connsiteX174" fmla="*/ 5419652 w 6173334"/>
              <a:gd name="connsiteY174" fmla="*/ 6293105 h 6871645"/>
              <a:gd name="connsiteX175" fmla="*/ 4216873 w 6173334"/>
              <a:gd name="connsiteY175" fmla="*/ 6293105 h 6871645"/>
              <a:gd name="connsiteX176" fmla="*/ 4116569 w 6173334"/>
              <a:gd name="connsiteY176" fmla="*/ 6394235 h 6871645"/>
              <a:gd name="connsiteX177" fmla="*/ 4217968 w 6173334"/>
              <a:gd name="connsiteY177" fmla="*/ 6495077 h 6871645"/>
              <a:gd name="connsiteX178" fmla="*/ 4306010 w 6173334"/>
              <a:gd name="connsiteY178" fmla="*/ 6434037 h 6871645"/>
              <a:gd name="connsiteX179" fmla="*/ 4306740 w 6173334"/>
              <a:gd name="connsiteY179" fmla="*/ 6431443 h 6871645"/>
              <a:gd name="connsiteX180" fmla="*/ 4262941 w 6173334"/>
              <a:gd name="connsiteY180" fmla="*/ 6431443 h 6871645"/>
              <a:gd name="connsiteX181" fmla="*/ 4217891 w 6173334"/>
              <a:gd name="connsiteY181" fmla="*/ 6454909 h 6871645"/>
              <a:gd name="connsiteX182" fmla="*/ 4160753 w 6173334"/>
              <a:gd name="connsiteY182" fmla="*/ 6394235 h 6871645"/>
              <a:gd name="connsiteX183" fmla="*/ 4216796 w 6173334"/>
              <a:gd name="connsiteY183" fmla="*/ 6333561 h 6871645"/>
              <a:gd name="connsiteX184" fmla="*/ 4260999 w 6173334"/>
              <a:gd name="connsiteY184" fmla="*/ 6357738 h 6871645"/>
              <a:gd name="connsiteX185" fmla="*/ 4301974 w 6173334"/>
              <a:gd name="connsiteY185" fmla="*/ 6341460 h 6871645"/>
              <a:gd name="connsiteX186" fmla="*/ 4216873 w 6173334"/>
              <a:gd name="connsiteY186" fmla="*/ 6293105 h 6871645"/>
              <a:gd name="connsiteX187" fmla="*/ 3998507 w 6173334"/>
              <a:gd name="connsiteY187" fmla="*/ 6293105 h 6871645"/>
              <a:gd name="connsiteX188" fmla="*/ 3898203 w 6173334"/>
              <a:gd name="connsiteY188" fmla="*/ 6394235 h 6871645"/>
              <a:gd name="connsiteX189" fmla="*/ 3999602 w 6173334"/>
              <a:gd name="connsiteY189" fmla="*/ 6495077 h 6871645"/>
              <a:gd name="connsiteX190" fmla="*/ 4087663 w 6173334"/>
              <a:gd name="connsiteY190" fmla="*/ 6434037 h 6871645"/>
              <a:gd name="connsiteX191" fmla="*/ 4088394 w 6173334"/>
              <a:gd name="connsiteY191" fmla="*/ 6431443 h 6871645"/>
              <a:gd name="connsiteX192" fmla="*/ 4044613 w 6173334"/>
              <a:gd name="connsiteY192" fmla="*/ 6431443 h 6871645"/>
              <a:gd name="connsiteX193" fmla="*/ 3999545 w 6173334"/>
              <a:gd name="connsiteY193" fmla="*/ 6454909 h 6871645"/>
              <a:gd name="connsiteX194" fmla="*/ 3942426 w 6173334"/>
              <a:gd name="connsiteY194" fmla="*/ 6394235 h 6871645"/>
              <a:gd name="connsiteX195" fmla="*/ 3998449 w 6173334"/>
              <a:gd name="connsiteY195" fmla="*/ 6333561 h 6871645"/>
              <a:gd name="connsiteX196" fmla="*/ 4042653 w 6173334"/>
              <a:gd name="connsiteY196" fmla="*/ 6357738 h 6871645"/>
              <a:gd name="connsiteX197" fmla="*/ 4083627 w 6173334"/>
              <a:gd name="connsiteY197" fmla="*/ 6341460 h 6871645"/>
              <a:gd name="connsiteX198" fmla="*/ 3998507 w 6173334"/>
              <a:gd name="connsiteY198" fmla="*/ 6293105 h 6871645"/>
              <a:gd name="connsiteX199" fmla="*/ 4627677 w 6173334"/>
              <a:gd name="connsiteY199" fmla="*/ 6245768 h 6871645"/>
              <a:gd name="connsiteX200" fmla="*/ 4606333 w 6173334"/>
              <a:gd name="connsiteY200" fmla="*/ 6266703 h 6871645"/>
              <a:gd name="connsiteX201" fmla="*/ 4606344 w 6173334"/>
              <a:gd name="connsiteY201" fmla="*/ 6267639 h 6871645"/>
              <a:gd name="connsiteX202" fmla="*/ 4626526 w 6173334"/>
              <a:gd name="connsiteY202" fmla="*/ 6288692 h 6871645"/>
              <a:gd name="connsiteX203" fmla="*/ 4627677 w 6173334"/>
              <a:gd name="connsiteY203" fmla="*/ 6288684 h 6871645"/>
              <a:gd name="connsiteX204" fmla="*/ 4627716 w 6173334"/>
              <a:gd name="connsiteY204" fmla="*/ 6288684 h 6871645"/>
              <a:gd name="connsiteX205" fmla="*/ 4649568 w 6173334"/>
              <a:gd name="connsiteY205" fmla="*/ 6267639 h 6871645"/>
              <a:gd name="connsiteX206" fmla="*/ 4628277 w 6173334"/>
              <a:gd name="connsiteY206" fmla="*/ 6245768 h 6871645"/>
              <a:gd name="connsiteX207" fmla="*/ 4627677 w 6173334"/>
              <a:gd name="connsiteY207" fmla="*/ 6245768 h 6871645"/>
              <a:gd name="connsiteX208" fmla="*/ 4542364 w 6173334"/>
              <a:gd name="connsiteY208" fmla="*/ 6245768 h 6871645"/>
              <a:gd name="connsiteX209" fmla="*/ 4521039 w 6173334"/>
              <a:gd name="connsiteY209" fmla="*/ 6266723 h 6871645"/>
              <a:gd name="connsiteX210" fmla="*/ 4521051 w 6173334"/>
              <a:gd name="connsiteY210" fmla="*/ 6267639 h 6871645"/>
              <a:gd name="connsiteX211" fmla="*/ 4541194 w 6173334"/>
              <a:gd name="connsiteY211" fmla="*/ 6288692 h 6871645"/>
              <a:gd name="connsiteX212" fmla="*/ 4542364 w 6173334"/>
              <a:gd name="connsiteY212" fmla="*/ 6288684 h 6871645"/>
              <a:gd name="connsiteX213" fmla="*/ 4542403 w 6173334"/>
              <a:gd name="connsiteY213" fmla="*/ 6288684 h 6871645"/>
              <a:gd name="connsiteX214" fmla="*/ 4563997 w 6173334"/>
              <a:gd name="connsiteY214" fmla="*/ 6268282 h 6871645"/>
              <a:gd name="connsiteX215" fmla="*/ 4564005 w 6173334"/>
              <a:gd name="connsiteY215" fmla="*/ 6267639 h 6871645"/>
              <a:gd name="connsiteX216" fmla="*/ 4542789 w 6173334"/>
              <a:gd name="connsiteY216" fmla="*/ 6245770 h 6871645"/>
              <a:gd name="connsiteX217" fmla="*/ 4542364 w 6173334"/>
              <a:gd name="connsiteY217" fmla="*/ 6245768 h 6871645"/>
              <a:gd name="connsiteX218" fmla="*/ 13648 w 6173334"/>
              <a:gd name="connsiteY218" fmla="*/ 395 h 6871645"/>
              <a:gd name="connsiteX219" fmla="*/ 6173334 w 6173334"/>
              <a:gd name="connsiteY219" fmla="*/ 0 h 6871645"/>
              <a:gd name="connsiteX220" fmla="*/ 6173334 w 6173334"/>
              <a:gd name="connsiteY220" fmla="*/ 6857997 h 6871645"/>
              <a:gd name="connsiteX221" fmla="*/ 0 w 6173334"/>
              <a:gd name="connsiteY221" fmla="*/ 6871645 h 6871645"/>
              <a:gd name="connsiteX222" fmla="*/ 13648 w 6173334"/>
              <a:gd name="connsiteY222" fmla="*/ 395 h 6871645"/>
              <a:gd name="connsiteX0" fmla="*/ 5188928 w 6173334"/>
              <a:gd name="connsiteY0" fmla="*/ 6424447 h 6858393"/>
              <a:gd name="connsiteX1" fmla="*/ 5174879 w 6173334"/>
              <a:gd name="connsiteY1" fmla="*/ 6463788 h 6858393"/>
              <a:gd name="connsiteX2" fmla="*/ 5244605 w 6173334"/>
              <a:gd name="connsiteY2" fmla="*/ 6463788 h 6858393"/>
              <a:gd name="connsiteX3" fmla="*/ 5230864 w 6173334"/>
              <a:gd name="connsiteY3" fmla="*/ 6424447 h 6858393"/>
              <a:gd name="connsiteX4" fmla="*/ 5188928 w 6173334"/>
              <a:gd name="connsiteY4" fmla="*/ 6424447 h 6858393"/>
              <a:gd name="connsiteX5" fmla="*/ 4400048 w 6173334"/>
              <a:gd name="connsiteY5" fmla="*/ 6380839 h 6858393"/>
              <a:gd name="connsiteX6" fmla="*/ 4400048 w 6173334"/>
              <a:gd name="connsiteY6" fmla="*/ 6419065 h 6858393"/>
              <a:gd name="connsiteX7" fmla="*/ 4455110 w 6173334"/>
              <a:gd name="connsiteY7" fmla="*/ 6419065 h 6858393"/>
              <a:gd name="connsiteX8" fmla="*/ 4455110 w 6173334"/>
              <a:gd name="connsiteY8" fmla="*/ 6380839 h 6858393"/>
              <a:gd name="connsiteX9" fmla="*/ 4400048 w 6173334"/>
              <a:gd name="connsiteY9" fmla="*/ 6380839 h 6858393"/>
              <a:gd name="connsiteX10" fmla="*/ 4209262 w 6173334"/>
              <a:gd name="connsiteY10" fmla="*/ 6380839 h 6858393"/>
              <a:gd name="connsiteX11" fmla="*/ 4209262 w 6173334"/>
              <a:gd name="connsiteY11" fmla="*/ 6418278 h 6858393"/>
              <a:gd name="connsiteX12" fmla="*/ 4309373 w 6173334"/>
              <a:gd name="connsiteY12" fmla="*/ 6418278 h 6858393"/>
              <a:gd name="connsiteX13" fmla="*/ 4308893 w 6173334"/>
              <a:gd name="connsiteY13" fmla="*/ 6380839 h 6858393"/>
              <a:gd name="connsiteX14" fmla="*/ 4209262 w 6173334"/>
              <a:gd name="connsiteY14" fmla="*/ 6380839 h 6858393"/>
              <a:gd name="connsiteX15" fmla="*/ 3990992 w 6173334"/>
              <a:gd name="connsiteY15" fmla="*/ 6380839 h 6858393"/>
              <a:gd name="connsiteX16" fmla="*/ 3990992 w 6173334"/>
              <a:gd name="connsiteY16" fmla="*/ 6418278 h 6858393"/>
              <a:gd name="connsiteX17" fmla="*/ 4091104 w 6173334"/>
              <a:gd name="connsiteY17" fmla="*/ 6418278 h 6858393"/>
              <a:gd name="connsiteX18" fmla="*/ 4090565 w 6173334"/>
              <a:gd name="connsiteY18" fmla="*/ 6380839 h 6858393"/>
              <a:gd name="connsiteX19" fmla="*/ 3990992 w 6173334"/>
              <a:gd name="connsiteY19" fmla="*/ 6380839 h 6858393"/>
              <a:gd name="connsiteX20" fmla="*/ 5601732 w 6173334"/>
              <a:gd name="connsiteY20" fmla="*/ 6378168 h 6858393"/>
              <a:gd name="connsiteX21" fmla="*/ 5601732 w 6173334"/>
              <a:gd name="connsiteY21" fmla="*/ 6416164 h 6858393"/>
              <a:gd name="connsiteX22" fmla="*/ 5660734 w 6173334"/>
              <a:gd name="connsiteY22" fmla="*/ 6416164 h 6858393"/>
              <a:gd name="connsiteX23" fmla="*/ 5660734 w 6173334"/>
              <a:gd name="connsiteY23" fmla="*/ 6378168 h 6858393"/>
              <a:gd name="connsiteX24" fmla="*/ 5601732 w 6173334"/>
              <a:gd name="connsiteY24" fmla="*/ 6378168 h 6858393"/>
              <a:gd name="connsiteX25" fmla="*/ 5412137 w 6173334"/>
              <a:gd name="connsiteY25" fmla="*/ 6378168 h 6858393"/>
              <a:gd name="connsiteX26" fmla="*/ 5412137 w 6173334"/>
              <a:gd name="connsiteY26" fmla="*/ 6415626 h 6858393"/>
              <a:gd name="connsiteX27" fmla="*/ 5512652 w 6173334"/>
              <a:gd name="connsiteY27" fmla="*/ 6415626 h 6858393"/>
              <a:gd name="connsiteX28" fmla="*/ 5511230 w 6173334"/>
              <a:gd name="connsiteY28" fmla="*/ 6378168 h 6858393"/>
              <a:gd name="connsiteX29" fmla="*/ 5412137 w 6173334"/>
              <a:gd name="connsiteY29" fmla="*/ 6378168 h 6858393"/>
              <a:gd name="connsiteX30" fmla="*/ 4947020 w 6173334"/>
              <a:gd name="connsiteY30" fmla="*/ 6378168 h 6858393"/>
              <a:gd name="connsiteX31" fmla="*/ 4947020 w 6173334"/>
              <a:gd name="connsiteY31" fmla="*/ 6416164 h 6858393"/>
              <a:gd name="connsiteX32" fmla="*/ 5002293 w 6173334"/>
              <a:gd name="connsiteY32" fmla="*/ 6416164 h 6858393"/>
              <a:gd name="connsiteX33" fmla="*/ 5002293 w 6173334"/>
              <a:gd name="connsiteY33" fmla="*/ 6378168 h 6858393"/>
              <a:gd name="connsiteX34" fmla="*/ 4947020 w 6173334"/>
              <a:gd name="connsiteY34" fmla="*/ 6378168 h 6858393"/>
              <a:gd name="connsiteX35" fmla="*/ 5706014 w 6173334"/>
              <a:gd name="connsiteY35" fmla="*/ 6321972 h 6858393"/>
              <a:gd name="connsiteX36" fmla="*/ 5706014 w 6173334"/>
              <a:gd name="connsiteY36" fmla="*/ 6490983 h 6858393"/>
              <a:gd name="connsiteX37" fmla="*/ 5748930 w 6173334"/>
              <a:gd name="connsiteY37" fmla="*/ 6490983 h 6858393"/>
              <a:gd name="connsiteX38" fmla="*/ 5748930 w 6173334"/>
              <a:gd name="connsiteY38" fmla="*/ 6390449 h 6858393"/>
              <a:gd name="connsiteX39" fmla="*/ 5706014 w 6173334"/>
              <a:gd name="connsiteY39" fmla="*/ 6321972 h 6858393"/>
              <a:gd name="connsiteX40" fmla="*/ 3595851 w 6173334"/>
              <a:gd name="connsiteY40" fmla="*/ 6309633 h 6858393"/>
              <a:gd name="connsiteX41" fmla="*/ 3595851 w 6173334"/>
              <a:gd name="connsiteY41" fmla="*/ 6478221 h 6858393"/>
              <a:gd name="connsiteX42" fmla="*/ 3636999 w 6173334"/>
              <a:gd name="connsiteY42" fmla="*/ 6445088 h 6858393"/>
              <a:gd name="connsiteX43" fmla="*/ 3636999 w 6173334"/>
              <a:gd name="connsiteY43" fmla="*/ 6410359 h 6858393"/>
              <a:gd name="connsiteX44" fmla="*/ 3636999 w 6173334"/>
              <a:gd name="connsiteY44" fmla="*/ 6374824 h 6858393"/>
              <a:gd name="connsiteX45" fmla="*/ 3636999 w 6173334"/>
              <a:gd name="connsiteY45" fmla="*/ 6344688 h 6858393"/>
              <a:gd name="connsiteX46" fmla="*/ 3595851 w 6173334"/>
              <a:gd name="connsiteY46" fmla="*/ 6309633 h 6858393"/>
              <a:gd name="connsiteX47" fmla="*/ 3601520 w 6173334"/>
              <a:gd name="connsiteY47" fmla="*/ 6297237 h 6858393"/>
              <a:gd name="connsiteX48" fmla="*/ 3643571 w 6173334"/>
              <a:gd name="connsiteY48" fmla="*/ 6333003 h 6858393"/>
              <a:gd name="connsiteX49" fmla="*/ 3658005 w 6173334"/>
              <a:gd name="connsiteY49" fmla="*/ 6333003 h 6858393"/>
              <a:gd name="connsiteX50" fmla="*/ 3682451 w 6173334"/>
              <a:gd name="connsiteY50" fmla="*/ 6353779 h 6858393"/>
              <a:gd name="connsiteX51" fmla="*/ 3658543 w 6173334"/>
              <a:gd name="connsiteY51" fmla="*/ 6374862 h 6858393"/>
              <a:gd name="connsiteX52" fmla="*/ 3650164 w 6173334"/>
              <a:gd name="connsiteY52" fmla="*/ 6374862 h 6858393"/>
              <a:gd name="connsiteX53" fmla="*/ 3650164 w 6173334"/>
              <a:gd name="connsiteY53" fmla="*/ 6410360 h 6858393"/>
              <a:gd name="connsiteX54" fmla="*/ 3665001 w 6173334"/>
              <a:gd name="connsiteY54" fmla="*/ 6410360 h 6858393"/>
              <a:gd name="connsiteX55" fmla="*/ 3691792 w 6173334"/>
              <a:gd name="connsiteY55" fmla="*/ 6433038 h 6858393"/>
              <a:gd name="connsiteX56" fmla="*/ 3665001 w 6173334"/>
              <a:gd name="connsiteY56" fmla="*/ 6455735 h 6858393"/>
              <a:gd name="connsiteX57" fmla="*/ 3643533 w 6173334"/>
              <a:gd name="connsiteY57" fmla="*/ 6455735 h 6858393"/>
              <a:gd name="connsiteX58" fmla="*/ 3599733 w 6173334"/>
              <a:gd name="connsiteY58" fmla="*/ 6490983 h 6858393"/>
              <a:gd name="connsiteX59" fmla="*/ 3674033 w 6173334"/>
              <a:gd name="connsiteY59" fmla="*/ 6490983 h 6858393"/>
              <a:gd name="connsiteX60" fmla="*/ 3734708 w 6173334"/>
              <a:gd name="connsiteY60" fmla="*/ 6436055 h 6858393"/>
              <a:gd name="connsiteX61" fmla="*/ 3699825 w 6173334"/>
              <a:gd name="connsiteY61" fmla="*/ 6390679 h 6858393"/>
              <a:gd name="connsiteX62" fmla="*/ 3724810 w 6173334"/>
              <a:gd name="connsiteY62" fmla="*/ 6349128 h 6858393"/>
              <a:gd name="connsiteX63" fmla="*/ 3661387 w 6173334"/>
              <a:gd name="connsiteY63" fmla="*/ 6297237 h 6858393"/>
              <a:gd name="connsiteX64" fmla="*/ 3601520 w 6173334"/>
              <a:gd name="connsiteY64" fmla="*/ 6297237 h 6858393"/>
              <a:gd name="connsiteX65" fmla="*/ 5706014 w 6173334"/>
              <a:gd name="connsiteY65" fmla="*/ 6297218 h 6858393"/>
              <a:gd name="connsiteX66" fmla="*/ 5748930 w 6173334"/>
              <a:gd name="connsiteY66" fmla="*/ 6365695 h 6858393"/>
              <a:gd name="connsiteX67" fmla="*/ 5827497 w 6173334"/>
              <a:gd name="connsiteY67" fmla="*/ 6490983 h 6858393"/>
              <a:gd name="connsiteX68" fmla="*/ 5873142 w 6173334"/>
              <a:gd name="connsiteY68" fmla="*/ 6490983 h 6858393"/>
              <a:gd name="connsiteX69" fmla="*/ 5873142 w 6173334"/>
              <a:gd name="connsiteY69" fmla="*/ 6297218 h 6858393"/>
              <a:gd name="connsiteX70" fmla="*/ 5829899 w 6173334"/>
              <a:gd name="connsiteY70" fmla="*/ 6297218 h 6858393"/>
              <a:gd name="connsiteX71" fmla="*/ 5829899 w 6173334"/>
              <a:gd name="connsiteY71" fmla="*/ 6413147 h 6858393"/>
              <a:gd name="connsiteX72" fmla="*/ 5759058 w 6173334"/>
              <a:gd name="connsiteY72" fmla="*/ 6297218 h 6858393"/>
              <a:gd name="connsiteX73" fmla="*/ 5706014 w 6173334"/>
              <a:gd name="connsiteY73" fmla="*/ 6297218 h 6858393"/>
              <a:gd name="connsiteX74" fmla="*/ 5545420 w 6173334"/>
              <a:gd name="connsiteY74" fmla="*/ 6297218 h 6858393"/>
              <a:gd name="connsiteX75" fmla="*/ 5545420 w 6173334"/>
              <a:gd name="connsiteY75" fmla="*/ 6490983 h 6858393"/>
              <a:gd name="connsiteX76" fmla="*/ 5668421 w 6173334"/>
              <a:gd name="connsiteY76" fmla="*/ 6490983 h 6858393"/>
              <a:gd name="connsiteX77" fmla="*/ 5668421 w 6173334"/>
              <a:gd name="connsiteY77" fmla="*/ 6449989 h 6858393"/>
              <a:gd name="connsiteX78" fmla="*/ 5588605 w 6173334"/>
              <a:gd name="connsiteY78" fmla="*/ 6449989 h 6858393"/>
              <a:gd name="connsiteX79" fmla="*/ 5588605 w 6173334"/>
              <a:gd name="connsiteY79" fmla="*/ 6337924 h 6858393"/>
              <a:gd name="connsiteX80" fmla="*/ 5668421 w 6173334"/>
              <a:gd name="connsiteY80" fmla="*/ 6337924 h 6858393"/>
              <a:gd name="connsiteX81" fmla="*/ 5668421 w 6173334"/>
              <a:gd name="connsiteY81" fmla="*/ 6297218 h 6858393"/>
              <a:gd name="connsiteX82" fmla="*/ 5545420 w 6173334"/>
              <a:gd name="connsiteY82" fmla="*/ 6297218 h 6858393"/>
              <a:gd name="connsiteX83" fmla="*/ 5200402 w 6173334"/>
              <a:gd name="connsiteY83" fmla="*/ 6297218 h 6858393"/>
              <a:gd name="connsiteX84" fmla="*/ 5268014 w 6173334"/>
              <a:gd name="connsiteY84" fmla="*/ 6490983 h 6858393"/>
              <a:gd name="connsiteX85" fmla="*/ 5315024 w 6173334"/>
              <a:gd name="connsiteY85" fmla="*/ 6490983 h 6858393"/>
              <a:gd name="connsiteX86" fmla="*/ 5242876 w 6173334"/>
              <a:gd name="connsiteY86" fmla="*/ 6297218 h 6858393"/>
              <a:gd name="connsiteX87" fmla="*/ 5200402 w 6173334"/>
              <a:gd name="connsiteY87" fmla="*/ 6297218 h 6858393"/>
              <a:gd name="connsiteX88" fmla="*/ 4890612 w 6173334"/>
              <a:gd name="connsiteY88" fmla="*/ 6297218 h 6858393"/>
              <a:gd name="connsiteX89" fmla="*/ 4890689 w 6173334"/>
              <a:gd name="connsiteY89" fmla="*/ 6490983 h 6858393"/>
              <a:gd name="connsiteX90" fmla="*/ 5013690 w 6173334"/>
              <a:gd name="connsiteY90" fmla="*/ 6490983 h 6858393"/>
              <a:gd name="connsiteX91" fmla="*/ 5013690 w 6173334"/>
              <a:gd name="connsiteY91" fmla="*/ 6449989 h 6858393"/>
              <a:gd name="connsiteX92" fmla="*/ 4933816 w 6173334"/>
              <a:gd name="connsiteY92" fmla="*/ 6449989 h 6858393"/>
              <a:gd name="connsiteX93" fmla="*/ 4933816 w 6173334"/>
              <a:gd name="connsiteY93" fmla="*/ 6337924 h 6858393"/>
              <a:gd name="connsiteX94" fmla="*/ 5013613 w 6173334"/>
              <a:gd name="connsiteY94" fmla="*/ 6337924 h 6858393"/>
              <a:gd name="connsiteX95" fmla="*/ 5013613 w 6173334"/>
              <a:gd name="connsiteY95" fmla="*/ 6297218 h 6858393"/>
              <a:gd name="connsiteX96" fmla="*/ 4890612 w 6173334"/>
              <a:gd name="connsiteY96" fmla="*/ 6297218 h 6858393"/>
              <a:gd name="connsiteX97" fmla="*/ 4773684 w 6173334"/>
              <a:gd name="connsiteY97" fmla="*/ 6297218 h 6858393"/>
              <a:gd name="connsiteX98" fmla="*/ 4773684 w 6173334"/>
              <a:gd name="connsiteY98" fmla="*/ 6333734 h 6858393"/>
              <a:gd name="connsiteX99" fmla="*/ 4789559 w 6173334"/>
              <a:gd name="connsiteY99" fmla="*/ 6333734 h 6858393"/>
              <a:gd name="connsiteX100" fmla="*/ 4816888 w 6173334"/>
              <a:gd name="connsiteY100" fmla="*/ 6356797 h 6858393"/>
              <a:gd name="connsiteX101" fmla="*/ 4789559 w 6173334"/>
              <a:gd name="connsiteY101" fmla="*/ 6379859 h 6858393"/>
              <a:gd name="connsiteX102" fmla="*/ 4773684 w 6173334"/>
              <a:gd name="connsiteY102" fmla="*/ 6379859 h 6858393"/>
              <a:gd name="connsiteX103" fmla="*/ 4773684 w 6173334"/>
              <a:gd name="connsiteY103" fmla="*/ 6416164 h 6858393"/>
              <a:gd name="connsiteX104" fmla="*/ 4779449 w 6173334"/>
              <a:gd name="connsiteY104" fmla="*/ 6416164 h 6858393"/>
              <a:gd name="connsiteX105" fmla="*/ 4784908 w 6173334"/>
              <a:gd name="connsiteY105" fmla="*/ 6416049 h 6858393"/>
              <a:gd name="connsiteX106" fmla="*/ 4822884 w 6173334"/>
              <a:gd name="connsiteY106" fmla="*/ 6491002 h 6858393"/>
              <a:gd name="connsiteX107" fmla="*/ 4870393 w 6173334"/>
              <a:gd name="connsiteY107" fmla="*/ 6491002 h 6858393"/>
              <a:gd name="connsiteX108" fmla="*/ 4826978 w 6173334"/>
              <a:gd name="connsiteY108" fmla="*/ 6408246 h 6858393"/>
              <a:gd name="connsiteX109" fmla="*/ 4860611 w 6173334"/>
              <a:gd name="connsiteY109" fmla="*/ 6356547 h 6858393"/>
              <a:gd name="connsiteX110" fmla="*/ 4797746 w 6173334"/>
              <a:gd name="connsiteY110" fmla="*/ 6297218 h 6858393"/>
              <a:gd name="connsiteX111" fmla="*/ 4773684 w 6173334"/>
              <a:gd name="connsiteY111" fmla="*/ 6297218 h 6858393"/>
              <a:gd name="connsiteX112" fmla="*/ 4717353 w 6173334"/>
              <a:gd name="connsiteY112" fmla="*/ 6297218 h 6858393"/>
              <a:gd name="connsiteX113" fmla="*/ 4717430 w 6173334"/>
              <a:gd name="connsiteY113" fmla="*/ 6490887 h 6858393"/>
              <a:gd name="connsiteX114" fmla="*/ 4760615 w 6173334"/>
              <a:gd name="connsiteY114" fmla="*/ 6490887 h 6858393"/>
              <a:gd name="connsiteX115" fmla="*/ 4760615 w 6173334"/>
              <a:gd name="connsiteY115" fmla="*/ 6297218 h 6858393"/>
              <a:gd name="connsiteX116" fmla="*/ 4717353 w 6173334"/>
              <a:gd name="connsiteY116" fmla="*/ 6297218 h 6858393"/>
              <a:gd name="connsiteX117" fmla="*/ 3857209 w 6173334"/>
              <a:gd name="connsiteY117" fmla="*/ 6297218 h 6858393"/>
              <a:gd name="connsiteX118" fmla="*/ 3824402 w 6173334"/>
              <a:gd name="connsiteY118" fmla="*/ 6363658 h 6858393"/>
              <a:gd name="connsiteX119" fmla="*/ 3845063 w 6173334"/>
              <a:gd name="connsiteY119" fmla="*/ 6406055 h 6858393"/>
              <a:gd name="connsiteX120" fmla="*/ 3905314 w 6173334"/>
              <a:gd name="connsiteY120" fmla="*/ 6297218 h 6858393"/>
              <a:gd name="connsiteX121" fmla="*/ 3857209 w 6173334"/>
              <a:gd name="connsiteY121" fmla="*/ 6297218 h 6858393"/>
              <a:gd name="connsiteX122" fmla="*/ 3726866 w 6173334"/>
              <a:gd name="connsiteY122" fmla="*/ 6297218 h 6858393"/>
              <a:gd name="connsiteX123" fmla="*/ 3794132 w 6173334"/>
              <a:gd name="connsiteY123" fmla="*/ 6420219 h 6858393"/>
              <a:gd name="connsiteX124" fmla="*/ 3794132 w 6173334"/>
              <a:gd name="connsiteY124" fmla="*/ 6491060 h 6858393"/>
              <a:gd name="connsiteX125" fmla="*/ 3837317 w 6173334"/>
              <a:gd name="connsiteY125" fmla="*/ 6491060 h 6858393"/>
              <a:gd name="connsiteX126" fmla="*/ 3837317 w 6173334"/>
              <a:gd name="connsiteY126" fmla="*/ 6420104 h 6858393"/>
              <a:gd name="connsiteX127" fmla="*/ 3817041 w 6173334"/>
              <a:gd name="connsiteY127" fmla="*/ 6378572 h 6858393"/>
              <a:gd name="connsiteX128" fmla="*/ 3817041 w 6173334"/>
              <a:gd name="connsiteY128" fmla="*/ 6378706 h 6858393"/>
              <a:gd name="connsiteX129" fmla="*/ 3777412 w 6173334"/>
              <a:gd name="connsiteY129" fmla="*/ 6297218 h 6858393"/>
              <a:gd name="connsiteX130" fmla="*/ 3726866 w 6173334"/>
              <a:gd name="connsiteY130" fmla="*/ 6297218 h 6858393"/>
              <a:gd name="connsiteX131" fmla="*/ 5026816 w 6173334"/>
              <a:gd name="connsiteY131" fmla="*/ 6297198 h 6858393"/>
              <a:gd name="connsiteX132" fmla="*/ 5026816 w 6173334"/>
              <a:gd name="connsiteY132" fmla="*/ 6337923 h 6858393"/>
              <a:gd name="connsiteX133" fmla="*/ 5065927 w 6173334"/>
              <a:gd name="connsiteY133" fmla="*/ 6337923 h 6858393"/>
              <a:gd name="connsiteX134" fmla="*/ 5065927 w 6173334"/>
              <a:gd name="connsiteY134" fmla="*/ 6490982 h 6858393"/>
              <a:gd name="connsiteX135" fmla="*/ 5109112 w 6173334"/>
              <a:gd name="connsiteY135" fmla="*/ 6490982 h 6858393"/>
              <a:gd name="connsiteX136" fmla="*/ 5109112 w 6173334"/>
              <a:gd name="connsiteY136" fmla="*/ 6337923 h 6858393"/>
              <a:gd name="connsiteX137" fmla="*/ 5158716 w 6173334"/>
              <a:gd name="connsiteY137" fmla="*/ 6337923 h 6858393"/>
              <a:gd name="connsiteX138" fmla="*/ 5158716 w 6173334"/>
              <a:gd name="connsiteY138" fmla="*/ 6297198 h 6858393"/>
              <a:gd name="connsiteX139" fmla="*/ 5026816 w 6173334"/>
              <a:gd name="connsiteY139" fmla="*/ 6297198 h 6858393"/>
              <a:gd name="connsiteX140" fmla="*/ 4343448 w 6173334"/>
              <a:gd name="connsiteY140" fmla="*/ 6296564 h 6858393"/>
              <a:gd name="connsiteX141" fmla="*/ 4343448 w 6173334"/>
              <a:gd name="connsiteY141" fmla="*/ 6490329 h 6858393"/>
              <a:gd name="connsiteX142" fmla="*/ 4386902 w 6173334"/>
              <a:gd name="connsiteY142" fmla="*/ 6490329 h 6858393"/>
              <a:gd name="connsiteX143" fmla="*/ 4386902 w 6173334"/>
              <a:gd name="connsiteY143" fmla="*/ 6337558 h 6858393"/>
              <a:gd name="connsiteX144" fmla="*/ 4467449 w 6173334"/>
              <a:gd name="connsiteY144" fmla="*/ 6337558 h 6858393"/>
              <a:gd name="connsiteX145" fmla="*/ 4467449 w 6173334"/>
              <a:gd name="connsiteY145" fmla="*/ 6296564 h 6858393"/>
              <a:gd name="connsiteX146" fmla="*/ 4343448 w 6173334"/>
              <a:gd name="connsiteY146" fmla="*/ 6296564 h 6858393"/>
              <a:gd name="connsiteX147" fmla="*/ 4578054 w 6173334"/>
              <a:gd name="connsiteY147" fmla="*/ 6293354 h 6858393"/>
              <a:gd name="connsiteX148" fmla="*/ 4484304 w 6173334"/>
              <a:gd name="connsiteY148" fmla="*/ 6394234 h 6858393"/>
              <a:gd name="connsiteX149" fmla="*/ 4585146 w 6173334"/>
              <a:gd name="connsiteY149" fmla="*/ 6495076 h 6858393"/>
              <a:gd name="connsiteX150" fmla="*/ 4657332 w 6173334"/>
              <a:gd name="connsiteY150" fmla="*/ 6466113 h 6858393"/>
              <a:gd name="connsiteX151" fmla="*/ 4625563 w 6173334"/>
              <a:gd name="connsiteY151" fmla="*/ 6435939 h 6858393"/>
              <a:gd name="connsiteX152" fmla="*/ 4585146 w 6173334"/>
              <a:gd name="connsiteY152" fmla="*/ 6452449 h 6858393"/>
              <a:gd name="connsiteX153" fmla="*/ 4529123 w 6173334"/>
              <a:gd name="connsiteY153" fmla="*/ 6393965 h 6858393"/>
              <a:gd name="connsiteX154" fmla="*/ 4578054 w 6173334"/>
              <a:gd name="connsiteY154" fmla="*/ 6335636 h 6858393"/>
              <a:gd name="connsiteX155" fmla="*/ 4578054 w 6173334"/>
              <a:gd name="connsiteY155" fmla="*/ 6293354 h 6858393"/>
              <a:gd name="connsiteX156" fmla="*/ 4591200 w 6173334"/>
              <a:gd name="connsiteY156" fmla="*/ 6293297 h 6858393"/>
              <a:gd name="connsiteX157" fmla="*/ 4591200 w 6173334"/>
              <a:gd name="connsiteY157" fmla="*/ 6335578 h 6858393"/>
              <a:gd name="connsiteX158" fmla="*/ 4640919 w 6173334"/>
              <a:gd name="connsiteY158" fmla="*/ 6394023 h 6858393"/>
              <a:gd name="connsiteX159" fmla="*/ 4633443 w 6173334"/>
              <a:gd name="connsiteY159" fmla="*/ 6425369 h 6858393"/>
              <a:gd name="connsiteX160" fmla="*/ 4665981 w 6173334"/>
              <a:gd name="connsiteY160" fmla="*/ 6456235 h 6858393"/>
              <a:gd name="connsiteX161" fmla="*/ 4685738 w 6173334"/>
              <a:gd name="connsiteY161" fmla="*/ 6394292 h 6858393"/>
              <a:gd name="connsiteX162" fmla="*/ 4591200 w 6173334"/>
              <a:gd name="connsiteY162" fmla="*/ 6293297 h 6858393"/>
              <a:gd name="connsiteX163" fmla="*/ 5419652 w 6173334"/>
              <a:gd name="connsiteY163" fmla="*/ 6293105 h 6858393"/>
              <a:gd name="connsiteX164" fmla="*/ 5319348 w 6173334"/>
              <a:gd name="connsiteY164" fmla="*/ 6394235 h 6858393"/>
              <a:gd name="connsiteX165" fmla="*/ 5420747 w 6173334"/>
              <a:gd name="connsiteY165" fmla="*/ 6495077 h 6858393"/>
              <a:gd name="connsiteX166" fmla="*/ 5508789 w 6173334"/>
              <a:gd name="connsiteY166" fmla="*/ 6434037 h 6858393"/>
              <a:gd name="connsiteX167" fmla="*/ 5510308 w 6173334"/>
              <a:gd name="connsiteY167" fmla="*/ 6428771 h 6858393"/>
              <a:gd name="connsiteX168" fmla="*/ 5467007 w 6173334"/>
              <a:gd name="connsiteY168" fmla="*/ 6428771 h 6858393"/>
              <a:gd name="connsiteX169" fmla="*/ 5420709 w 6173334"/>
              <a:gd name="connsiteY169" fmla="*/ 6454909 h 6858393"/>
              <a:gd name="connsiteX170" fmla="*/ 5363590 w 6173334"/>
              <a:gd name="connsiteY170" fmla="*/ 6394235 h 6858393"/>
              <a:gd name="connsiteX171" fmla="*/ 5419613 w 6173334"/>
              <a:gd name="connsiteY171" fmla="*/ 6333561 h 6858393"/>
              <a:gd name="connsiteX172" fmla="*/ 5463163 w 6173334"/>
              <a:gd name="connsiteY172" fmla="*/ 6356720 h 6858393"/>
              <a:gd name="connsiteX173" fmla="*/ 5504215 w 6173334"/>
              <a:gd name="connsiteY173" fmla="*/ 6340422 h 6858393"/>
              <a:gd name="connsiteX174" fmla="*/ 5419652 w 6173334"/>
              <a:gd name="connsiteY174" fmla="*/ 6293105 h 6858393"/>
              <a:gd name="connsiteX175" fmla="*/ 4216873 w 6173334"/>
              <a:gd name="connsiteY175" fmla="*/ 6293105 h 6858393"/>
              <a:gd name="connsiteX176" fmla="*/ 4116569 w 6173334"/>
              <a:gd name="connsiteY176" fmla="*/ 6394235 h 6858393"/>
              <a:gd name="connsiteX177" fmla="*/ 4217968 w 6173334"/>
              <a:gd name="connsiteY177" fmla="*/ 6495077 h 6858393"/>
              <a:gd name="connsiteX178" fmla="*/ 4306010 w 6173334"/>
              <a:gd name="connsiteY178" fmla="*/ 6434037 h 6858393"/>
              <a:gd name="connsiteX179" fmla="*/ 4306740 w 6173334"/>
              <a:gd name="connsiteY179" fmla="*/ 6431443 h 6858393"/>
              <a:gd name="connsiteX180" fmla="*/ 4262941 w 6173334"/>
              <a:gd name="connsiteY180" fmla="*/ 6431443 h 6858393"/>
              <a:gd name="connsiteX181" fmla="*/ 4217891 w 6173334"/>
              <a:gd name="connsiteY181" fmla="*/ 6454909 h 6858393"/>
              <a:gd name="connsiteX182" fmla="*/ 4160753 w 6173334"/>
              <a:gd name="connsiteY182" fmla="*/ 6394235 h 6858393"/>
              <a:gd name="connsiteX183" fmla="*/ 4216796 w 6173334"/>
              <a:gd name="connsiteY183" fmla="*/ 6333561 h 6858393"/>
              <a:gd name="connsiteX184" fmla="*/ 4260999 w 6173334"/>
              <a:gd name="connsiteY184" fmla="*/ 6357738 h 6858393"/>
              <a:gd name="connsiteX185" fmla="*/ 4301974 w 6173334"/>
              <a:gd name="connsiteY185" fmla="*/ 6341460 h 6858393"/>
              <a:gd name="connsiteX186" fmla="*/ 4216873 w 6173334"/>
              <a:gd name="connsiteY186" fmla="*/ 6293105 h 6858393"/>
              <a:gd name="connsiteX187" fmla="*/ 3998507 w 6173334"/>
              <a:gd name="connsiteY187" fmla="*/ 6293105 h 6858393"/>
              <a:gd name="connsiteX188" fmla="*/ 3898203 w 6173334"/>
              <a:gd name="connsiteY188" fmla="*/ 6394235 h 6858393"/>
              <a:gd name="connsiteX189" fmla="*/ 3999602 w 6173334"/>
              <a:gd name="connsiteY189" fmla="*/ 6495077 h 6858393"/>
              <a:gd name="connsiteX190" fmla="*/ 4087663 w 6173334"/>
              <a:gd name="connsiteY190" fmla="*/ 6434037 h 6858393"/>
              <a:gd name="connsiteX191" fmla="*/ 4088394 w 6173334"/>
              <a:gd name="connsiteY191" fmla="*/ 6431443 h 6858393"/>
              <a:gd name="connsiteX192" fmla="*/ 4044613 w 6173334"/>
              <a:gd name="connsiteY192" fmla="*/ 6431443 h 6858393"/>
              <a:gd name="connsiteX193" fmla="*/ 3999545 w 6173334"/>
              <a:gd name="connsiteY193" fmla="*/ 6454909 h 6858393"/>
              <a:gd name="connsiteX194" fmla="*/ 3942426 w 6173334"/>
              <a:gd name="connsiteY194" fmla="*/ 6394235 h 6858393"/>
              <a:gd name="connsiteX195" fmla="*/ 3998449 w 6173334"/>
              <a:gd name="connsiteY195" fmla="*/ 6333561 h 6858393"/>
              <a:gd name="connsiteX196" fmla="*/ 4042653 w 6173334"/>
              <a:gd name="connsiteY196" fmla="*/ 6357738 h 6858393"/>
              <a:gd name="connsiteX197" fmla="*/ 4083627 w 6173334"/>
              <a:gd name="connsiteY197" fmla="*/ 6341460 h 6858393"/>
              <a:gd name="connsiteX198" fmla="*/ 3998507 w 6173334"/>
              <a:gd name="connsiteY198" fmla="*/ 6293105 h 6858393"/>
              <a:gd name="connsiteX199" fmla="*/ 4627677 w 6173334"/>
              <a:gd name="connsiteY199" fmla="*/ 6245768 h 6858393"/>
              <a:gd name="connsiteX200" fmla="*/ 4606333 w 6173334"/>
              <a:gd name="connsiteY200" fmla="*/ 6266703 h 6858393"/>
              <a:gd name="connsiteX201" fmla="*/ 4606344 w 6173334"/>
              <a:gd name="connsiteY201" fmla="*/ 6267639 h 6858393"/>
              <a:gd name="connsiteX202" fmla="*/ 4626526 w 6173334"/>
              <a:gd name="connsiteY202" fmla="*/ 6288692 h 6858393"/>
              <a:gd name="connsiteX203" fmla="*/ 4627677 w 6173334"/>
              <a:gd name="connsiteY203" fmla="*/ 6288684 h 6858393"/>
              <a:gd name="connsiteX204" fmla="*/ 4627716 w 6173334"/>
              <a:gd name="connsiteY204" fmla="*/ 6288684 h 6858393"/>
              <a:gd name="connsiteX205" fmla="*/ 4649568 w 6173334"/>
              <a:gd name="connsiteY205" fmla="*/ 6267639 h 6858393"/>
              <a:gd name="connsiteX206" fmla="*/ 4628277 w 6173334"/>
              <a:gd name="connsiteY206" fmla="*/ 6245768 h 6858393"/>
              <a:gd name="connsiteX207" fmla="*/ 4627677 w 6173334"/>
              <a:gd name="connsiteY207" fmla="*/ 6245768 h 6858393"/>
              <a:gd name="connsiteX208" fmla="*/ 4542364 w 6173334"/>
              <a:gd name="connsiteY208" fmla="*/ 6245768 h 6858393"/>
              <a:gd name="connsiteX209" fmla="*/ 4521039 w 6173334"/>
              <a:gd name="connsiteY209" fmla="*/ 6266723 h 6858393"/>
              <a:gd name="connsiteX210" fmla="*/ 4521051 w 6173334"/>
              <a:gd name="connsiteY210" fmla="*/ 6267639 h 6858393"/>
              <a:gd name="connsiteX211" fmla="*/ 4541194 w 6173334"/>
              <a:gd name="connsiteY211" fmla="*/ 6288692 h 6858393"/>
              <a:gd name="connsiteX212" fmla="*/ 4542364 w 6173334"/>
              <a:gd name="connsiteY212" fmla="*/ 6288684 h 6858393"/>
              <a:gd name="connsiteX213" fmla="*/ 4542403 w 6173334"/>
              <a:gd name="connsiteY213" fmla="*/ 6288684 h 6858393"/>
              <a:gd name="connsiteX214" fmla="*/ 4563997 w 6173334"/>
              <a:gd name="connsiteY214" fmla="*/ 6268282 h 6858393"/>
              <a:gd name="connsiteX215" fmla="*/ 4564005 w 6173334"/>
              <a:gd name="connsiteY215" fmla="*/ 6267639 h 6858393"/>
              <a:gd name="connsiteX216" fmla="*/ 4542789 w 6173334"/>
              <a:gd name="connsiteY216" fmla="*/ 6245770 h 6858393"/>
              <a:gd name="connsiteX217" fmla="*/ 4542364 w 6173334"/>
              <a:gd name="connsiteY217" fmla="*/ 6245768 h 6858393"/>
              <a:gd name="connsiteX218" fmla="*/ 13648 w 6173334"/>
              <a:gd name="connsiteY218" fmla="*/ 395 h 6858393"/>
              <a:gd name="connsiteX219" fmla="*/ 6173334 w 6173334"/>
              <a:gd name="connsiteY219" fmla="*/ 0 h 6858393"/>
              <a:gd name="connsiteX220" fmla="*/ 6173334 w 6173334"/>
              <a:gd name="connsiteY220" fmla="*/ 6857997 h 6858393"/>
              <a:gd name="connsiteX221" fmla="*/ 0 w 6173334"/>
              <a:gd name="connsiteY221" fmla="*/ 6858393 h 6858393"/>
              <a:gd name="connsiteX222" fmla="*/ 13648 w 6173334"/>
              <a:gd name="connsiteY222" fmla="*/ 395 h 6858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</a:cxnLst>
            <a:rect l="l" t="t" r="r" b="b"/>
            <a:pathLst>
              <a:path w="6173334" h="6858393">
                <a:moveTo>
                  <a:pt x="5188928" y="6424447"/>
                </a:moveTo>
                <a:lnTo>
                  <a:pt x="5174879" y="6463788"/>
                </a:lnTo>
                <a:lnTo>
                  <a:pt x="5244605" y="6463788"/>
                </a:lnTo>
                <a:lnTo>
                  <a:pt x="5230864" y="6424447"/>
                </a:lnTo>
                <a:lnTo>
                  <a:pt x="5188928" y="6424447"/>
                </a:lnTo>
                <a:close/>
                <a:moveTo>
                  <a:pt x="4400048" y="6380839"/>
                </a:moveTo>
                <a:lnTo>
                  <a:pt x="4400048" y="6419065"/>
                </a:lnTo>
                <a:lnTo>
                  <a:pt x="4455110" y="6419065"/>
                </a:lnTo>
                <a:lnTo>
                  <a:pt x="4455110" y="6380839"/>
                </a:lnTo>
                <a:lnTo>
                  <a:pt x="4400048" y="6380839"/>
                </a:lnTo>
                <a:close/>
                <a:moveTo>
                  <a:pt x="4209262" y="6380839"/>
                </a:moveTo>
                <a:lnTo>
                  <a:pt x="4209262" y="6418278"/>
                </a:lnTo>
                <a:lnTo>
                  <a:pt x="4309373" y="6418278"/>
                </a:lnTo>
                <a:cubicBezTo>
                  <a:pt x="4311026" y="6405841"/>
                  <a:pt x="4310865" y="6393230"/>
                  <a:pt x="4308893" y="6380839"/>
                </a:cubicBezTo>
                <a:lnTo>
                  <a:pt x="4209262" y="6380839"/>
                </a:lnTo>
                <a:close/>
                <a:moveTo>
                  <a:pt x="3990992" y="6380839"/>
                </a:moveTo>
                <a:lnTo>
                  <a:pt x="3990992" y="6418278"/>
                </a:lnTo>
                <a:lnTo>
                  <a:pt x="4091104" y="6418278"/>
                </a:lnTo>
                <a:cubicBezTo>
                  <a:pt x="4092737" y="6405838"/>
                  <a:pt x="4092557" y="6393227"/>
                  <a:pt x="4090565" y="6380839"/>
                </a:cubicBezTo>
                <a:lnTo>
                  <a:pt x="3990992" y="6380839"/>
                </a:lnTo>
                <a:close/>
                <a:moveTo>
                  <a:pt x="5601732" y="6378168"/>
                </a:moveTo>
                <a:lnTo>
                  <a:pt x="5601732" y="6416164"/>
                </a:lnTo>
                <a:lnTo>
                  <a:pt x="5660734" y="6416164"/>
                </a:lnTo>
                <a:lnTo>
                  <a:pt x="5660734" y="6378168"/>
                </a:lnTo>
                <a:lnTo>
                  <a:pt x="5601732" y="6378168"/>
                </a:lnTo>
                <a:close/>
                <a:moveTo>
                  <a:pt x="5412137" y="6378168"/>
                </a:moveTo>
                <a:lnTo>
                  <a:pt x="5412137" y="6415626"/>
                </a:lnTo>
                <a:lnTo>
                  <a:pt x="5512652" y="6415626"/>
                </a:lnTo>
                <a:cubicBezTo>
                  <a:pt x="5513959" y="6403136"/>
                  <a:pt x="5513479" y="6390522"/>
                  <a:pt x="5511230" y="6378168"/>
                </a:cubicBezTo>
                <a:lnTo>
                  <a:pt x="5412137" y="6378168"/>
                </a:lnTo>
                <a:close/>
                <a:moveTo>
                  <a:pt x="4947020" y="6378168"/>
                </a:moveTo>
                <a:lnTo>
                  <a:pt x="4947020" y="6416164"/>
                </a:lnTo>
                <a:lnTo>
                  <a:pt x="5002293" y="6416164"/>
                </a:lnTo>
                <a:lnTo>
                  <a:pt x="5002293" y="6378168"/>
                </a:lnTo>
                <a:lnTo>
                  <a:pt x="4947020" y="6378168"/>
                </a:lnTo>
                <a:close/>
                <a:moveTo>
                  <a:pt x="5706014" y="6321972"/>
                </a:moveTo>
                <a:lnTo>
                  <a:pt x="5706014" y="6490983"/>
                </a:lnTo>
                <a:lnTo>
                  <a:pt x="5748930" y="6490983"/>
                </a:lnTo>
                <a:lnTo>
                  <a:pt x="5748930" y="6390449"/>
                </a:lnTo>
                <a:lnTo>
                  <a:pt x="5706014" y="6321972"/>
                </a:lnTo>
                <a:close/>
                <a:moveTo>
                  <a:pt x="3595851" y="6309633"/>
                </a:moveTo>
                <a:lnTo>
                  <a:pt x="3595851" y="6478221"/>
                </a:lnTo>
                <a:lnTo>
                  <a:pt x="3636999" y="6445088"/>
                </a:lnTo>
                <a:lnTo>
                  <a:pt x="3636999" y="6410359"/>
                </a:lnTo>
                <a:lnTo>
                  <a:pt x="3636999" y="6374824"/>
                </a:lnTo>
                <a:lnTo>
                  <a:pt x="3636999" y="6344688"/>
                </a:lnTo>
                <a:lnTo>
                  <a:pt x="3595851" y="6309633"/>
                </a:lnTo>
                <a:close/>
                <a:moveTo>
                  <a:pt x="3601520" y="6297237"/>
                </a:moveTo>
                <a:lnTo>
                  <a:pt x="3643571" y="6333003"/>
                </a:lnTo>
                <a:lnTo>
                  <a:pt x="3658005" y="6333003"/>
                </a:lnTo>
                <a:cubicBezTo>
                  <a:pt x="3674937" y="6333003"/>
                  <a:pt x="3682451" y="6342613"/>
                  <a:pt x="3682451" y="6353779"/>
                </a:cubicBezTo>
                <a:cubicBezTo>
                  <a:pt x="3682451" y="6364945"/>
                  <a:pt x="3673572" y="6374862"/>
                  <a:pt x="3658543" y="6374862"/>
                </a:cubicBezTo>
                <a:lnTo>
                  <a:pt x="3650164" y="6374862"/>
                </a:lnTo>
                <a:lnTo>
                  <a:pt x="3650164" y="6410360"/>
                </a:lnTo>
                <a:lnTo>
                  <a:pt x="3665001" y="6410360"/>
                </a:lnTo>
                <a:cubicBezTo>
                  <a:pt x="3681952" y="6410360"/>
                  <a:pt x="3691792" y="6419642"/>
                  <a:pt x="3691792" y="6433038"/>
                </a:cubicBezTo>
                <a:cubicBezTo>
                  <a:pt x="3691792" y="6446972"/>
                  <a:pt x="3681683" y="6455735"/>
                  <a:pt x="3665001" y="6455735"/>
                </a:cubicBezTo>
                <a:lnTo>
                  <a:pt x="3643533" y="6455735"/>
                </a:lnTo>
                <a:lnTo>
                  <a:pt x="3599733" y="6490983"/>
                </a:lnTo>
                <a:lnTo>
                  <a:pt x="3674033" y="6490983"/>
                </a:lnTo>
                <a:cubicBezTo>
                  <a:pt x="3710646" y="6490983"/>
                  <a:pt x="3734708" y="6467747"/>
                  <a:pt x="3734708" y="6436055"/>
                </a:cubicBezTo>
                <a:cubicBezTo>
                  <a:pt x="3735163" y="6414620"/>
                  <a:pt x="3720657" y="6395751"/>
                  <a:pt x="3699825" y="6390679"/>
                </a:cubicBezTo>
                <a:cubicBezTo>
                  <a:pt x="3715662" y="6385490"/>
                  <a:pt x="3724810" y="6368251"/>
                  <a:pt x="3724810" y="6349128"/>
                </a:cubicBezTo>
                <a:cubicBezTo>
                  <a:pt x="3724810" y="6320415"/>
                  <a:pt x="3701574" y="6297237"/>
                  <a:pt x="3661387" y="6297237"/>
                </a:cubicBezTo>
                <a:lnTo>
                  <a:pt x="3601520" y="6297237"/>
                </a:lnTo>
                <a:close/>
                <a:moveTo>
                  <a:pt x="5706014" y="6297218"/>
                </a:moveTo>
                <a:lnTo>
                  <a:pt x="5748930" y="6365695"/>
                </a:lnTo>
                <a:lnTo>
                  <a:pt x="5827497" y="6490983"/>
                </a:lnTo>
                <a:lnTo>
                  <a:pt x="5873142" y="6490983"/>
                </a:lnTo>
                <a:lnTo>
                  <a:pt x="5873142" y="6297218"/>
                </a:lnTo>
                <a:lnTo>
                  <a:pt x="5829899" y="6297218"/>
                </a:lnTo>
                <a:lnTo>
                  <a:pt x="5829899" y="6413147"/>
                </a:lnTo>
                <a:lnTo>
                  <a:pt x="5759058" y="6297218"/>
                </a:lnTo>
                <a:lnTo>
                  <a:pt x="5706014" y="6297218"/>
                </a:lnTo>
                <a:close/>
                <a:moveTo>
                  <a:pt x="5545420" y="6297218"/>
                </a:moveTo>
                <a:lnTo>
                  <a:pt x="5545420" y="6490983"/>
                </a:lnTo>
                <a:lnTo>
                  <a:pt x="5668421" y="6490983"/>
                </a:lnTo>
                <a:lnTo>
                  <a:pt x="5668421" y="6449989"/>
                </a:lnTo>
                <a:lnTo>
                  <a:pt x="5588605" y="6449989"/>
                </a:lnTo>
                <a:lnTo>
                  <a:pt x="5588605" y="6337924"/>
                </a:lnTo>
                <a:lnTo>
                  <a:pt x="5668421" y="6337924"/>
                </a:lnTo>
                <a:lnTo>
                  <a:pt x="5668421" y="6297218"/>
                </a:lnTo>
                <a:lnTo>
                  <a:pt x="5545420" y="6297218"/>
                </a:lnTo>
                <a:close/>
                <a:moveTo>
                  <a:pt x="5200402" y="6297218"/>
                </a:moveTo>
                <a:lnTo>
                  <a:pt x="5268014" y="6490983"/>
                </a:lnTo>
                <a:lnTo>
                  <a:pt x="5315024" y="6490983"/>
                </a:lnTo>
                <a:lnTo>
                  <a:pt x="5242876" y="6297218"/>
                </a:lnTo>
                <a:lnTo>
                  <a:pt x="5200402" y="6297218"/>
                </a:lnTo>
                <a:close/>
                <a:moveTo>
                  <a:pt x="4890612" y="6297218"/>
                </a:moveTo>
                <a:cubicBezTo>
                  <a:pt x="4890638" y="6361806"/>
                  <a:pt x="4890663" y="6426395"/>
                  <a:pt x="4890689" y="6490983"/>
                </a:cubicBezTo>
                <a:lnTo>
                  <a:pt x="5013690" y="6490983"/>
                </a:lnTo>
                <a:lnTo>
                  <a:pt x="5013690" y="6449989"/>
                </a:lnTo>
                <a:lnTo>
                  <a:pt x="4933816" y="6449989"/>
                </a:lnTo>
                <a:lnTo>
                  <a:pt x="4933816" y="6337924"/>
                </a:lnTo>
                <a:lnTo>
                  <a:pt x="5013613" y="6337924"/>
                </a:lnTo>
                <a:lnTo>
                  <a:pt x="5013613" y="6297218"/>
                </a:lnTo>
                <a:lnTo>
                  <a:pt x="4890612" y="6297218"/>
                </a:lnTo>
                <a:close/>
                <a:moveTo>
                  <a:pt x="4773684" y="6297218"/>
                </a:moveTo>
                <a:lnTo>
                  <a:pt x="4773684" y="6333734"/>
                </a:lnTo>
                <a:lnTo>
                  <a:pt x="4789559" y="6333734"/>
                </a:lnTo>
                <a:cubicBezTo>
                  <a:pt x="4807317" y="6333734"/>
                  <a:pt x="4816888" y="6342555"/>
                  <a:pt x="4816888" y="6356797"/>
                </a:cubicBezTo>
                <a:cubicBezTo>
                  <a:pt x="4816888" y="6370250"/>
                  <a:pt x="4807278" y="6379859"/>
                  <a:pt x="4789559" y="6379859"/>
                </a:cubicBezTo>
                <a:lnTo>
                  <a:pt x="4773684" y="6379859"/>
                </a:lnTo>
                <a:lnTo>
                  <a:pt x="4773684" y="6416164"/>
                </a:lnTo>
                <a:lnTo>
                  <a:pt x="4779449" y="6416164"/>
                </a:lnTo>
                <a:cubicBezTo>
                  <a:pt x="4781237" y="6416164"/>
                  <a:pt x="4783063" y="6416164"/>
                  <a:pt x="4784908" y="6416049"/>
                </a:cubicBezTo>
                <a:lnTo>
                  <a:pt x="4822884" y="6491002"/>
                </a:lnTo>
                <a:lnTo>
                  <a:pt x="4870393" y="6491002"/>
                </a:lnTo>
                <a:lnTo>
                  <a:pt x="4826978" y="6408246"/>
                </a:lnTo>
                <a:cubicBezTo>
                  <a:pt x="4847744" y="6399558"/>
                  <a:pt x="4861084" y="6379052"/>
                  <a:pt x="4860611" y="6356547"/>
                </a:cubicBezTo>
                <a:cubicBezTo>
                  <a:pt x="4860611" y="6322875"/>
                  <a:pt x="4836011" y="6297218"/>
                  <a:pt x="4797746" y="6297218"/>
                </a:cubicBezTo>
                <a:lnTo>
                  <a:pt x="4773684" y="6297218"/>
                </a:lnTo>
                <a:close/>
                <a:moveTo>
                  <a:pt x="4717353" y="6297218"/>
                </a:moveTo>
                <a:cubicBezTo>
                  <a:pt x="4717379" y="6361774"/>
                  <a:pt x="4717404" y="6426331"/>
                  <a:pt x="4717430" y="6490887"/>
                </a:cubicBezTo>
                <a:lnTo>
                  <a:pt x="4760615" y="6490887"/>
                </a:lnTo>
                <a:lnTo>
                  <a:pt x="4760615" y="6297218"/>
                </a:lnTo>
                <a:lnTo>
                  <a:pt x="4717353" y="6297218"/>
                </a:lnTo>
                <a:close/>
                <a:moveTo>
                  <a:pt x="3857209" y="6297218"/>
                </a:moveTo>
                <a:lnTo>
                  <a:pt x="3824402" y="6363658"/>
                </a:lnTo>
                <a:lnTo>
                  <a:pt x="3845063" y="6406055"/>
                </a:lnTo>
                <a:lnTo>
                  <a:pt x="3905314" y="6297218"/>
                </a:lnTo>
                <a:lnTo>
                  <a:pt x="3857209" y="6297218"/>
                </a:lnTo>
                <a:close/>
                <a:moveTo>
                  <a:pt x="3726866" y="6297218"/>
                </a:moveTo>
                <a:lnTo>
                  <a:pt x="3794132" y="6420219"/>
                </a:lnTo>
                <a:lnTo>
                  <a:pt x="3794132" y="6491060"/>
                </a:lnTo>
                <a:lnTo>
                  <a:pt x="3837317" y="6491060"/>
                </a:lnTo>
                <a:lnTo>
                  <a:pt x="3837317" y="6420104"/>
                </a:lnTo>
                <a:lnTo>
                  <a:pt x="3817041" y="6378572"/>
                </a:lnTo>
                <a:lnTo>
                  <a:pt x="3817041" y="6378706"/>
                </a:lnTo>
                <a:lnTo>
                  <a:pt x="3777412" y="6297218"/>
                </a:lnTo>
                <a:lnTo>
                  <a:pt x="3726866" y="6297218"/>
                </a:lnTo>
                <a:close/>
                <a:moveTo>
                  <a:pt x="5026816" y="6297198"/>
                </a:moveTo>
                <a:lnTo>
                  <a:pt x="5026816" y="6337923"/>
                </a:lnTo>
                <a:lnTo>
                  <a:pt x="5065927" y="6337923"/>
                </a:lnTo>
                <a:lnTo>
                  <a:pt x="5065927" y="6490982"/>
                </a:lnTo>
                <a:lnTo>
                  <a:pt x="5109112" y="6490982"/>
                </a:lnTo>
                <a:lnTo>
                  <a:pt x="5109112" y="6337923"/>
                </a:lnTo>
                <a:lnTo>
                  <a:pt x="5158716" y="6337923"/>
                </a:lnTo>
                <a:lnTo>
                  <a:pt x="5158716" y="6297198"/>
                </a:lnTo>
                <a:lnTo>
                  <a:pt x="5026816" y="6297198"/>
                </a:lnTo>
                <a:close/>
                <a:moveTo>
                  <a:pt x="4343448" y="6296564"/>
                </a:moveTo>
                <a:lnTo>
                  <a:pt x="4343448" y="6490329"/>
                </a:lnTo>
                <a:lnTo>
                  <a:pt x="4386902" y="6490329"/>
                </a:lnTo>
                <a:lnTo>
                  <a:pt x="4386902" y="6337558"/>
                </a:lnTo>
                <a:lnTo>
                  <a:pt x="4467449" y="6337558"/>
                </a:lnTo>
                <a:lnTo>
                  <a:pt x="4467449" y="6296564"/>
                </a:lnTo>
                <a:lnTo>
                  <a:pt x="4343448" y="6296564"/>
                </a:lnTo>
                <a:close/>
                <a:moveTo>
                  <a:pt x="4578054" y="6293354"/>
                </a:moveTo>
                <a:cubicBezTo>
                  <a:pt x="4526567" y="6296641"/>
                  <a:pt x="4484304" y="6335424"/>
                  <a:pt x="4484304" y="6394234"/>
                </a:cubicBezTo>
                <a:cubicBezTo>
                  <a:pt x="4484304" y="6455447"/>
                  <a:pt x="4530429" y="6495076"/>
                  <a:pt x="4585146" y="6495076"/>
                </a:cubicBezTo>
                <a:cubicBezTo>
                  <a:pt x="4613109" y="6495076"/>
                  <a:pt x="4638959" y="6484602"/>
                  <a:pt x="4657332" y="6466113"/>
                </a:cubicBezTo>
                <a:lnTo>
                  <a:pt x="4625563" y="6435939"/>
                </a:lnTo>
                <a:cubicBezTo>
                  <a:pt x="4614868" y="6446667"/>
                  <a:pt x="4600292" y="6452620"/>
                  <a:pt x="4585146" y="6452449"/>
                </a:cubicBezTo>
                <a:cubicBezTo>
                  <a:pt x="4558105" y="6452449"/>
                  <a:pt x="4529123" y="6434402"/>
                  <a:pt x="4529123" y="6393965"/>
                </a:cubicBezTo>
                <a:cubicBezTo>
                  <a:pt x="4529123" y="6357027"/>
                  <a:pt x="4553262" y="6338557"/>
                  <a:pt x="4578054" y="6335636"/>
                </a:cubicBezTo>
                <a:lnTo>
                  <a:pt x="4578054" y="6293354"/>
                </a:lnTo>
                <a:close/>
                <a:moveTo>
                  <a:pt x="4591200" y="6293297"/>
                </a:moveTo>
                <a:lnTo>
                  <a:pt x="4591200" y="6335578"/>
                </a:lnTo>
                <a:cubicBezTo>
                  <a:pt x="4616184" y="6338134"/>
                  <a:pt x="4640919" y="6356604"/>
                  <a:pt x="4640919" y="6394023"/>
                </a:cubicBezTo>
                <a:cubicBezTo>
                  <a:pt x="4641167" y="6404941"/>
                  <a:pt x="4638592" y="6415738"/>
                  <a:pt x="4633443" y="6425369"/>
                </a:cubicBezTo>
                <a:lnTo>
                  <a:pt x="4665981" y="6456235"/>
                </a:lnTo>
                <a:cubicBezTo>
                  <a:pt x="4678319" y="6439802"/>
                  <a:pt x="4685738" y="6418777"/>
                  <a:pt x="4685738" y="6394292"/>
                </a:cubicBezTo>
                <a:cubicBezTo>
                  <a:pt x="4685738" y="6335040"/>
                  <a:pt x="4642918" y="6296064"/>
                  <a:pt x="4591200" y="6293297"/>
                </a:cubicBezTo>
                <a:close/>
                <a:moveTo>
                  <a:pt x="5419652" y="6293105"/>
                </a:moveTo>
                <a:cubicBezTo>
                  <a:pt x="5364724" y="6293105"/>
                  <a:pt x="5319348" y="6334925"/>
                  <a:pt x="5319348" y="6394235"/>
                </a:cubicBezTo>
                <a:cubicBezTo>
                  <a:pt x="5319348" y="6453545"/>
                  <a:pt x="5363552" y="6495077"/>
                  <a:pt x="5420747" y="6495077"/>
                </a:cubicBezTo>
                <a:cubicBezTo>
                  <a:pt x="5462279" y="6495077"/>
                  <a:pt x="5495951" y="6472764"/>
                  <a:pt x="5508789" y="6434037"/>
                </a:cubicBezTo>
                <a:cubicBezTo>
                  <a:pt x="5509366" y="6432308"/>
                  <a:pt x="5509865" y="6430540"/>
                  <a:pt x="5510308" y="6428771"/>
                </a:cubicBezTo>
                <a:lnTo>
                  <a:pt x="5467007" y="6428771"/>
                </a:lnTo>
                <a:cubicBezTo>
                  <a:pt x="5460281" y="6444608"/>
                  <a:pt x="5443637" y="6454909"/>
                  <a:pt x="5420709" y="6454909"/>
                </a:cubicBezTo>
                <a:cubicBezTo>
                  <a:pt x="5389286" y="6454909"/>
                  <a:pt x="5363590" y="6433768"/>
                  <a:pt x="5363590" y="6394235"/>
                </a:cubicBezTo>
                <a:cubicBezTo>
                  <a:pt x="5363590" y="6351050"/>
                  <a:pt x="5392822" y="6333561"/>
                  <a:pt x="5419613" y="6333561"/>
                </a:cubicBezTo>
                <a:cubicBezTo>
                  <a:pt x="5444060" y="6333561"/>
                  <a:pt x="5456898" y="6345688"/>
                  <a:pt x="5463163" y="6356720"/>
                </a:cubicBezTo>
                <a:lnTo>
                  <a:pt x="5504215" y="6340422"/>
                </a:lnTo>
                <a:cubicBezTo>
                  <a:pt x="5492050" y="6316629"/>
                  <a:pt x="5465431" y="6293105"/>
                  <a:pt x="5419652" y="6293105"/>
                </a:cubicBezTo>
                <a:close/>
                <a:moveTo>
                  <a:pt x="4216873" y="6293105"/>
                </a:moveTo>
                <a:cubicBezTo>
                  <a:pt x="4161926" y="6293105"/>
                  <a:pt x="4116569" y="6334925"/>
                  <a:pt x="4116569" y="6394235"/>
                </a:cubicBezTo>
                <a:cubicBezTo>
                  <a:pt x="4116569" y="6453545"/>
                  <a:pt x="4160773" y="6495077"/>
                  <a:pt x="4217968" y="6495077"/>
                </a:cubicBezTo>
                <a:cubicBezTo>
                  <a:pt x="4260077" y="6495077"/>
                  <a:pt x="4293921" y="6471783"/>
                  <a:pt x="4306010" y="6434037"/>
                </a:cubicBezTo>
                <a:cubicBezTo>
                  <a:pt x="4306279" y="6433192"/>
                  <a:pt x="4306491" y="6432308"/>
                  <a:pt x="4306740" y="6431443"/>
                </a:cubicBezTo>
                <a:lnTo>
                  <a:pt x="4262941" y="6431443"/>
                </a:lnTo>
                <a:cubicBezTo>
                  <a:pt x="4255080" y="6446741"/>
                  <a:pt x="4237898" y="6454909"/>
                  <a:pt x="4217891" y="6454909"/>
                </a:cubicBezTo>
                <a:cubicBezTo>
                  <a:pt x="4186449" y="6454909"/>
                  <a:pt x="4160753" y="6433768"/>
                  <a:pt x="4160753" y="6394235"/>
                </a:cubicBezTo>
                <a:cubicBezTo>
                  <a:pt x="4160753" y="6351050"/>
                  <a:pt x="4190005" y="6333561"/>
                  <a:pt x="4216796" y="6333561"/>
                </a:cubicBezTo>
                <a:cubicBezTo>
                  <a:pt x="4241973" y="6333561"/>
                  <a:pt x="4254888" y="6346438"/>
                  <a:pt x="4260999" y="6357738"/>
                </a:cubicBezTo>
                <a:lnTo>
                  <a:pt x="4301974" y="6341460"/>
                </a:lnTo>
                <a:cubicBezTo>
                  <a:pt x="4290058" y="6317321"/>
                  <a:pt x="4263344" y="6293105"/>
                  <a:pt x="4216873" y="6293105"/>
                </a:cubicBezTo>
                <a:close/>
                <a:moveTo>
                  <a:pt x="3998507" y="6293105"/>
                </a:moveTo>
                <a:cubicBezTo>
                  <a:pt x="3943579" y="6293105"/>
                  <a:pt x="3898203" y="6334925"/>
                  <a:pt x="3898203" y="6394235"/>
                </a:cubicBezTo>
                <a:cubicBezTo>
                  <a:pt x="3898203" y="6453545"/>
                  <a:pt x="3942407" y="6495077"/>
                  <a:pt x="3999602" y="6495077"/>
                </a:cubicBezTo>
                <a:cubicBezTo>
                  <a:pt x="4041730" y="6495077"/>
                  <a:pt x="4075575" y="6471783"/>
                  <a:pt x="4087663" y="6434037"/>
                </a:cubicBezTo>
                <a:cubicBezTo>
                  <a:pt x="4087932" y="6433192"/>
                  <a:pt x="4088144" y="6432308"/>
                  <a:pt x="4088394" y="6431443"/>
                </a:cubicBezTo>
                <a:lnTo>
                  <a:pt x="4044613" y="6431443"/>
                </a:lnTo>
                <a:cubicBezTo>
                  <a:pt x="4036752" y="6446741"/>
                  <a:pt x="4019571" y="6454909"/>
                  <a:pt x="3999545" y="6454909"/>
                </a:cubicBezTo>
                <a:cubicBezTo>
                  <a:pt x="3968122" y="6454909"/>
                  <a:pt x="3942426" y="6433768"/>
                  <a:pt x="3942426" y="6394235"/>
                </a:cubicBezTo>
                <a:cubicBezTo>
                  <a:pt x="3942426" y="6351050"/>
                  <a:pt x="3971677" y="6333561"/>
                  <a:pt x="3998449" y="6333561"/>
                </a:cubicBezTo>
                <a:cubicBezTo>
                  <a:pt x="4023645" y="6333561"/>
                  <a:pt x="4036560" y="6346438"/>
                  <a:pt x="4042653" y="6357738"/>
                </a:cubicBezTo>
                <a:lnTo>
                  <a:pt x="4083627" y="6341460"/>
                </a:lnTo>
                <a:cubicBezTo>
                  <a:pt x="4071712" y="6317321"/>
                  <a:pt x="4044997" y="6293105"/>
                  <a:pt x="3998507" y="6293105"/>
                </a:cubicBezTo>
                <a:close/>
                <a:moveTo>
                  <a:pt x="4627677" y="6245768"/>
                </a:moveTo>
                <a:cubicBezTo>
                  <a:pt x="4616002" y="6245655"/>
                  <a:pt x="4606446" y="6255028"/>
                  <a:pt x="4606333" y="6266703"/>
                </a:cubicBezTo>
                <a:cubicBezTo>
                  <a:pt x="4606329" y="6267015"/>
                  <a:pt x="4606333" y="6267327"/>
                  <a:pt x="4606344" y="6267639"/>
                </a:cubicBezTo>
                <a:cubicBezTo>
                  <a:pt x="4606104" y="6279026"/>
                  <a:pt x="4615139" y="6288452"/>
                  <a:pt x="4626526" y="6288692"/>
                </a:cubicBezTo>
                <a:cubicBezTo>
                  <a:pt x="4626910" y="6288700"/>
                  <a:pt x="4627293" y="6288697"/>
                  <a:pt x="4627677" y="6288684"/>
                </a:cubicBezTo>
                <a:lnTo>
                  <a:pt x="4627716" y="6288684"/>
                </a:lnTo>
                <a:cubicBezTo>
                  <a:pt x="4639997" y="6288684"/>
                  <a:pt x="4649568" y="6279670"/>
                  <a:pt x="4649568" y="6267639"/>
                </a:cubicBezTo>
                <a:cubicBezTo>
                  <a:pt x="4649727" y="6255721"/>
                  <a:pt x="4640197" y="6245928"/>
                  <a:pt x="4628277" y="6245768"/>
                </a:cubicBezTo>
                <a:cubicBezTo>
                  <a:pt x="4628077" y="6245765"/>
                  <a:pt x="4627877" y="6245765"/>
                  <a:pt x="4627677" y="6245768"/>
                </a:cubicBezTo>
                <a:close/>
                <a:moveTo>
                  <a:pt x="4542364" y="6245768"/>
                </a:moveTo>
                <a:cubicBezTo>
                  <a:pt x="4530689" y="6245666"/>
                  <a:pt x="4521141" y="6255047"/>
                  <a:pt x="4521039" y="6266723"/>
                </a:cubicBezTo>
                <a:cubicBezTo>
                  <a:pt x="4521035" y="6267028"/>
                  <a:pt x="4521039" y="6267334"/>
                  <a:pt x="4521051" y="6267639"/>
                </a:cubicBezTo>
                <a:cubicBezTo>
                  <a:pt x="4520799" y="6279015"/>
                  <a:pt x="4529818" y="6288441"/>
                  <a:pt x="4541194" y="6288692"/>
                </a:cubicBezTo>
                <a:cubicBezTo>
                  <a:pt x="4541584" y="6288700"/>
                  <a:pt x="4541974" y="6288698"/>
                  <a:pt x="4542364" y="6288684"/>
                </a:cubicBezTo>
                <a:lnTo>
                  <a:pt x="4542403" y="6288684"/>
                </a:lnTo>
                <a:cubicBezTo>
                  <a:pt x="4554000" y="6289013"/>
                  <a:pt x="4563667" y="6279879"/>
                  <a:pt x="4563997" y="6268282"/>
                </a:cubicBezTo>
                <a:cubicBezTo>
                  <a:pt x="4564003" y="6268068"/>
                  <a:pt x="4564005" y="6267854"/>
                  <a:pt x="4564005" y="6267639"/>
                </a:cubicBezTo>
                <a:cubicBezTo>
                  <a:pt x="4564186" y="6255742"/>
                  <a:pt x="4554688" y="6245951"/>
                  <a:pt x="4542789" y="6245770"/>
                </a:cubicBezTo>
                <a:lnTo>
                  <a:pt x="4542364" y="6245768"/>
                </a:lnTo>
                <a:close/>
                <a:moveTo>
                  <a:pt x="13648" y="395"/>
                </a:moveTo>
                <a:lnTo>
                  <a:pt x="6173334" y="0"/>
                </a:lnTo>
                <a:lnTo>
                  <a:pt x="6173334" y="6857997"/>
                </a:lnTo>
                <a:lnTo>
                  <a:pt x="0" y="6858393"/>
                </a:lnTo>
                <a:cubicBezTo>
                  <a:pt x="0" y="4572394"/>
                  <a:pt x="13648" y="2286394"/>
                  <a:pt x="13648" y="39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720000" tIns="720000" rIns="720000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och välj bild.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2231C03-297E-958F-3EFE-97F81F67C6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692149"/>
            <a:ext cx="4827715" cy="973139"/>
          </a:xfrm>
        </p:spPr>
        <p:txBody>
          <a:bodyPr/>
          <a:lstStyle/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29ED0C-9461-2F1E-F775-069B4250A6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835" y="2037933"/>
            <a:ext cx="4827715" cy="3946942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05307482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27FF-F0AB-443C-B4CE-C44BEA4D4587}" type="datetime1">
              <a:rPr lang="sv-SE" smtClean="0"/>
              <a:t>2026-02-03</a:t>
            </a:fld>
            <a:endParaRPr lang="sv-SE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C0414B1B-0A49-49BF-AED0-F0D4D126485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837" y="2037933"/>
            <a:ext cx="9577389" cy="394694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0DBEC23-07E5-4862-8989-D9B40EB76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083595353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(utan punktlis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65460-FC49-4810-9761-3E1B7BBB6CC1}" type="datetime1">
              <a:rPr lang="sv-SE" smtClean="0"/>
              <a:t>2026-02-03</a:t>
            </a:fld>
            <a:endParaRPr lang="sv-SE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C0414B1B-0A49-49BF-AED0-F0D4D126485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837" y="2037933"/>
            <a:ext cx="9577389" cy="394694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0DBEC23-07E5-4862-8989-D9B40EB76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176386513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F30C2-D981-427B-9988-3454A6FFFE25}" type="datetime1">
              <a:rPr lang="sv-SE" smtClean="0"/>
              <a:t>2026-02-03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834254C-9BAD-4CF9-998E-CD43CA703D9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835" y="2037933"/>
            <a:ext cx="5184777" cy="3946942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391E7B50-F211-4773-9434-6D905677063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11900" y="2037933"/>
            <a:ext cx="5148260" cy="3946942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321281989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731837" y="2024063"/>
            <a:ext cx="5184776" cy="444499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731837" y="2600655"/>
            <a:ext cx="5184776" cy="32639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6311899" y="2024063"/>
            <a:ext cx="5148261" cy="444499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 hasCustomPrompt="1"/>
          </p:nvPr>
        </p:nvSpPr>
        <p:spPr>
          <a:xfrm>
            <a:off x="6311899" y="2600655"/>
            <a:ext cx="5148261" cy="32639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9A8D-6659-4CD0-B6FE-BABA33657A42}" type="datetime1">
              <a:rPr lang="sv-SE" smtClean="0"/>
              <a:t>2026-02-03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ubrik 9"/>
          <p:cNvSpPr>
            <a:spLocks noGrp="1"/>
          </p:cNvSpPr>
          <p:nvPr>
            <p:ph type="title"/>
          </p:nvPr>
        </p:nvSpPr>
        <p:spPr>
          <a:xfrm>
            <a:off x="731837" y="692149"/>
            <a:ext cx="10728325" cy="973139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921222599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45D7A-9E99-4E52-88CC-D08A671C3686}" type="datetime1">
              <a:rPr lang="sv-SE" smtClean="0"/>
              <a:t>2026-02-03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0957670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sida med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41449-A79B-449E-95AA-8B42EB5216ED}" type="datetime1">
              <a:rPr lang="sv-SE" smtClean="0"/>
              <a:t>2026-02-03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1684838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 sida uta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41449-A79B-449E-95AA-8B42EB5216ED}" type="datetime1">
              <a:rPr lang="sv-SE" smtClean="0"/>
              <a:t>2026-02-03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5483389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F534906-2C5A-4D0D-BE99-3A659A545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E1F6-5EF1-4120-9CF4-976DCD7AC5C7}" type="datetime1">
              <a:rPr lang="sv-SE" smtClean="0"/>
              <a:t>2026-02-03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F5A632B-6750-44C8-8625-0384A958C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00425B2-6912-424F-BD0A-7BF3047FE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271E658D-8526-43FE-BF1D-3124E57EEED9}"/>
              </a:ext>
            </a:extLst>
          </p:cNvPr>
          <p:cNvSpPr txBox="1"/>
          <p:nvPr userDrawn="1"/>
        </p:nvSpPr>
        <p:spPr>
          <a:xfrm>
            <a:off x="838200" y="1351508"/>
            <a:ext cx="10439400" cy="415498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sv-SE" sz="8800"/>
              <a:t>Sidor efter denna sida tillhör inte mallen.</a:t>
            </a:r>
          </a:p>
        </p:txBody>
      </p:sp>
    </p:spTree>
    <p:extLst>
      <p:ext uri="{BB962C8B-B14F-4D97-AF65-F5344CB8AC3E}">
        <p14:creationId xmlns:p14="http://schemas.microsoft.com/office/powerpoint/2010/main" val="298735270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574582-7F73-C183-0BFD-80B28682C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0D40444-3DFD-BEA2-2B34-49386BEC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F3042B9-A421-61A0-A8BA-B5443C875C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A1FF57F-D714-98B4-91CB-9462711A0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D9C5-BE71-434F-85C0-4574AADBE147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D061766-D6F2-E89B-FB5C-313614B78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17DCCCC-8BE1-6CB0-A6D3-B72C50592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C4821-8EE7-47B9-9759-907670729C9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1181931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 text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8" y="620688"/>
            <a:ext cx="9359919" cy="699466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9353067" cy="4284753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9A3FEA8-6F05-4D4D-98D4-2BDCBCB6536E}" type="datetime1">
              <a:rPr lang="sv-SE" smtClean="0"/>
              <a:pPr/>
              <a:t>2026-02-03</a:t>
            </a:fld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EA45E454-FB17-4289-8FA8-9C1D667C9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en-US"/>
              <a:t>treano.se</a:t>
            </a:r>
          </a:p>
        </p:txBody>
      </p:sp>
    </p:spTree>
    <p:extLst>
      <p:ext uri="{BB962C8B-B14F-4D97-AF65-F5344CB8AC3E}">
        <p14:creationId xmlns:p14="http://schemas.microsoft.com/office/powerpoint/2010/main" val="2970822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slideLayout" Target="../slideLayouts/slideLayout69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29" Type="http://schemas.openxmlformats.org/officeDocument/2006/relationships/slideLayout" Target="../slideLayouts/slideLayout72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28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31" Type="http://schemas.openxmlformats.org/officeDocument/2006/relationships/theme" Target="../theme/theme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slideLayout" Target="../slideLayouts/slideLayout70.xml"/><Relationship Id="rId30" Type="http://schemas.openxmlformats.org/officeDocument/2006/relationships/slideLayout" Target="../slideLayouts/slideLayout7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8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slideLayout" Target="../slideLayouts/slideLayout140.xml"/><Relationship Id="rId26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25.xml"/><Relationship Id="rId21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slideLayout" Target="../slideLayouts/slideLayout139.xml"/><Relationship Id="rId25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24.xml"/><Relationship Id="rId16" Type="http://schemas.openxmlformats.org/officeDocument/2006/relationships/slideLayout" Target="../slideLayouts/slideLayout138.xml"/><Relationship Id="rId20" Type="http://schemas.openxmlformats.org/officeDocument/2006/relationships/slideLayout" Target="../slideLayouts/slideLayout142.xml"/><Relationship Id="rId29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24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27.xml"/><Relationship Id="rId15" Type="http://schemas.openxmlformats.org/officeDocument/2006/relationships/slideLayout" Target="../slideLayouts/slideLayout137.xml"/><Relationship Id="rId23" Type="http://schemas.openxmlformats.org/officeDocument/2006/relationships/slideLayout" Target="../slideLayouts/slideLayout145.xml"/><Relationship Id="rId28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32.xml"/><Relationship Id="rId19" Type="http://schemas.openxmlformats.org/officeDocument/2006/relationships/slideLayout" Target="../slideLayouts/slideLayout141.xml"/><Relationship Id="rId31" Type="http://schemas.openxmlformats.org/officeDocument/2006/relationships/image" Target="../media/image2.emf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Relationship Id="rId22" Type="http://schemas.openxmlformats.org/officeDocument/2006/relationships/slideLayout" Target="../slideLayouts/slideLayout144.xml"/><Relationship Id="rId27" Type="http://schemas.openxmlformats.org/officeDocument/2006/relationships/slideLayout" Target="../slideLayouts/slideLayout149.xml"/><Relationship Id="rId30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slideLayout" Target="../slideLayouts/slideLayout174.xml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81.xml"/><Relationship Id="rId2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image" Target="../media/image104.png"/><Relationship Id="rId5" Type="http://schemas.openxmlformats.org/officeDocument/2006/relationships/slideLayout" Target="../slideLayouts/slideLayout17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slideLayout" Target="../slideLayouts/slideLayout196.xml"/><Relationship Id="rId18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86.xml"/><Relationship Id="rId21" Type="http://schemas.openxmlformats.org/officeDocument/2006/relationships/image" Target="../media/image2.emf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17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85.xml"/><Relationship Id="rId16" Type="http://schemas.openxmlformats.org/officeDocument/2006/relationships/slideLayout" Target="../slideLayouts/slideLayout199.xml"/><Relationship Id="rId20" Type="http://schemas.openxmlformats.org/officeDocument/2006/relationships/theme" Target="../theme/theme10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5" Type="http://schemas.openxmlformats.org/officeDocument/2006/relationships/slideLayout" Target="../slideLayouts/slideLayout198.xml"/><Relationship Id="rId10" Type="http://schemas.openxmlformats.org/officeDocument/2006/relationships/slideLayout" Target="../slideLayouts/slideLayout193.xml"/><Relationship Id="rId19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slideLayout" Target="../slideLayouts/slideLayout19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5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206.xml"/><Relationship Id="rId9" Type="http://schemas.openxmlformats.org/officeDocument/2006/relationships/image" Target="../media/image2.emf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1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34.xml"/><Relationship Id="rId18" Type="http://schemas.openxmlformats.org/officeDocument/2006/relationships/slideLayout" Target="../slideLayouts/slideLayout239.xml"/><Relationship Id="rId26" Type="http://schemas.openxmlformats.org/officeDocument/2006/relationships/slideLayout" Target="../slideLayouts/slideLayout247.xml"/><Relationship Id="rId3" Type="http://schemas.openxmlformats.org/officeDocument/2006/relationships/slideLayout" Target="../slideLayouts/slideLayout224.xml"/><Relationship Id="rId21" Type="http://schemas.openxmlformats.org/officeDocument/2006/relationships/slideLayout" Target="../slideLayouts/slideLayout242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17" Type="http://schemas.openxmlformats.org/officeDocument/2006/relationships/slideLayout" Target="../slideLayouts/slideLayout238.xml"/><Relationship Id="rId25" Type="http://schemas.openxmlformats.org/officeDocument/2006/relationships/slideLayout" Target="../slideLayouts/slideLayout246.xml"/><Relationship Id="rId33" Type="http://schemas.openxmlformats.org/officeDocument/2006/relationships/image" Target="../media/image107.png"/><Relationship Id="rId2" Type="http://schemas.openxmlformats.org/officeDocument/2006/relationships/slideLayout" Target="../slideLayouts/slideLayout223.xml"/><Relationship Id="rId16" Type="http://schemas.openxmlformats.org/officeDocument/2006/relationships/slideLayout" Target="../slideLayouts/slideLayout237.xml"/><Relationship Id="rId20" Type="http://schemas.openxmlformats.org/officeDocument/2006/relationships/slideLayout" Target="../slideLayouts/slideLayout241.xml"/><Relationship Id="rId29" Type="http://schemas.openxmlformats.org/officeDocument/2006/relationships/slideLayout" Target="../slideLayouts/slideLayout250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24" Type="http://schemas.openxmlformats.org/officeDocument/2006/relationships/slideLayout" Target="../slideLayouts/slideLayout245.xml"/><Relationship Id="rId32" Type="http://schemas.openxmlformats.org/officeDocument/2006/relationships/image" Target="../media/image106.emf"/><Relationship Id="rId5" Type="http://schemas.openxmlformats.org/officeDocument/2006/relationships/slideLayout" Target="../slideLayouts/slideLayout226.xml"/><Relationship Id="rId15" Type="http://schemas.openxmlformats.org/officeDocument/2006/relationships/slideLayout" Target="../slideLayouts/slideLayout236.xml"/><Relationship Id="rId23" Type="http://schemas.openxmlformats.org/officeDocument/2006/relationships/slideLayout" Target="../slideLayouts/slideLayout244.xml"/><Relationship Id="rId28" Type="http://schemas.openxmlformats.org/officeDocument/2006/relationships/slideLayout" Target="../slideLayouts/slideLayout249.xml"/><Relationship Id="rId10" Type="http://schemas.openxmlformats.org/officeDocument/2006/relationships/slideLayout" Target="../slideLayouts/slideLayout231.xml"/><Relationship Id="rId19" Type="http://schemas.openxmlformats.org/officeDocument/2006/relationships/slideLayout" Target="../slideLayouts/slideLayout240.xml"/><Relationship Id="rId31" Type="http://schemas.openxmlformats.org/officeDocument/2006/relationships/image" Target="../media/image105.emf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slideLayout" Target="../slideLayouts/slideLayout235.xml"/><Relationship Id="rId22" Type="http://schemas.openxmlformats.org/officeDocument/2006/relationships/slideLayout" Target="../slideLayouts/slideLayout243.xml"/><Relationship Id="rId27" Type="http://schemas.openxmlformats.org/officeDocument/2006/relationships/slideLayout" Target="../slideLayouts/slideLayout248.xml"/><Relationship Id="rId30" Type="http://schemas.openxmlformats.org/officeDocument/2006/relationships/theme" Target="../theme/theme13.xml"/><Relationship Id="rId8" Type="http://schemas.openxmlformats.org/officeDocument/2006/relationships/slideLayout" Target="../slideLayouts/slideLayout22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51.xml"/><Relationship Id="rId6" Type="http://schemas.openxmlformats.org/officeDocument/2006/relationships/slideLayout" Target="../slideLayouts/slideLayout25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255.xml"/><Relationship Id="rId10" Type="http://schemas.openxmlformats.org/officeDocument/2006/relationships/theme" Target="../theme/theme14.xml"/><Relationship Id="rId4" Type="http://schemas.openxmlformats.org/officeDocument/2006/relationships/slideLayout" Target="../slideLayouts/slideLayout254.xml"/><Relationship Id="rId9" Type="http://schemas.openxmlformats.org/officeDocument/2006/relationships/slideLayout" Target="../slideLayouts/slideLayout25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7.xml"/><Relationship Id="rId3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6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61.xml"/><Relationship Id="rId1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5.xml"/><Relationship Id="rId11" Type="http://schemas.openxmlformats.org/officeDocument/2006/relationships/theme" Target="../theme/theme15.xml"/><Relationship Id="rId5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69.xml"/><Relationship Id="rId4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6.xml"/><Relationship Id="rId12" Type="http://schemas.openxmlformats.org/officeDocument/2006/relationships/slideLayout" Target="../slideLayouts/slideLayout281.xml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0.xml"/><Relationship Id="rId3" Type="http://schemas.openxmlformats.org/officeDocument/2006/relationships/slideLayout" Target="../slideLayouts/slideLayout285.xml"/><Relationship Id="rId7" Type="http://schemas.openxmlformats.org/officeDocument/2006/relationships/slideLayout" Target="../slideLayouts/slideLayout28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84.xml"/><Relationship Id="rId1" Type="http://schemas.openxmlformats.org/officeDocument/2006/relationships/slideLayout" Target="../slideLayouts/slideLayout283.xml"/><Relationship Id="rId6" Type="http://schemas.openxmlformats.org/officeDocument/2006/relationships/slideLayout" Target="../slideLayouts/slideLayout288.xml"/><Relationship Id="rId11" Type="http://schemas.openxmlformats.org/officeDocument/2006/relationships/slideLayout" Target="../slideLayouts/slideLayout293.xml"/><Relationship Id="rId5" Type="http://schemas.openxmlformats.org/officeDocument/2006/relationships/slideLayout" Target="../slideLayouts/slideLayout287.xml"/><Relationship Id="rId10" Type="http://schemas.openxmlformats.org/officeDocument/2006/relationships/slideLayout" Target="../slideLayouts/slideLayout292.xml"/><Relationship Id="rId4" Type="http://schemas.openxmlformats.org/officeDocument/2006/relationships/slideLayout" Target="../slideLayouts/slideLayout286.xml"/><Relationship Id="rId9" Type="http://schemas.openxmlformats.org/officeDocument/2006/relationships/slideLayout" Target="../slideLayouts/slideLayout291.xml"/></Relationships>
</file>

<file path=ppt/slideMasters/_rels/slideMaster1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6.xml"/><Relationship Id="rId18" Type="http://schemas.openxmlformats.org/officeDocument/2006/relationships/slideLayout" Target="../slideLayouts/slideLayout311.xml"/><Relationship Id="rId26" Type="http://schemas.openxmlformats.org/officeDocument/2006/relationships/slideLayout" Target="../slideLayouts/slideLayout319.xml"/><Relationship Id="rId3" Type="http://schemas.openxmlformats.org/officeDocument/2006/relationships/slideLayout" Target="../slideLayouts/slideLayout296.xml"/><Relationship Id="rId21" Type="http://schemas.openxmlformats.org/officeDocument/2006/relationships/slideLayout" Target="../slideLayouts/slideLayout314.xml"/><Relationship Id="rId34" Type="http://schemas.openxmlformats.org/officeDocument/2006/relationships/image" Target="../media/image111.png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17" Type="http://schemas.openxmlformats.org/officeDocument/2006/relationships/slideLayout" Target="../slideLayouts/slideLayout310.xml"/><Relationship Id="rId25" Type="http://schemas.openxmlformats.org/officeDocument/2006/relationships/slideLayout" Target="../slideLayouts/slideLayout318.xml"/><Relationship Id="rId33" Type="http://schemas.openxmlformats.org/officeDocument/2006/relationships/theme" Target="../theme/theme18.xml"/><Relationship Id="rId2" Type="http://schemas.openxmlformats.org/officeDocument/2006/relationships/slideLayout" Target="../slideLayouts/slideLayout295.xml"/><Relationship Id="rId16" Type="http://schemas.openxmlformats.org/officeDocument/2006/relationships/slideLayout" Target="../slideLayouts/slideLayout309.xml"/><Relationship Id="rId20" Type="http://schemas.openxmlformats.org/officeDocument/2006/relationships/slideLayout" Target="../slideLayouts/slideLayout313.xml"/><Relationship Id="rId29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24" Type="http://schemas.openxmlformats.org/officeDocument/2006/relationships/slideLayout" Target="../slideLayouts/slideLayout317.xml"/><Relationship Id="rId32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298.xml"/><Relationship Id="rId15" Type="http://schemas.openxmlformats.org/officeDocument/2006/relationships/slideLayout" Target="../slideLayouts/slideLayout308.xml"/><Relationship Id="rId23" Type="http://schemas.openxmlformats.org/officeDocument/2006/relationships/slideLayout" Target="../slideLayouts/slideLayout316.xml"/><Relationship Id="rId28" Type="http://schemas.openxmlformats.org/officeDocument/2006/relationships/slideLayout" Target="../slideLayouts/slideLayout321.xml"/><Relationship Id="rId10" Type="http://schemas.openxmlformats.org/officeDocument/2006/relationships/slideLayout" Target="../slideLayouts/slideLayout303.xml"/><Relationship Id="rId19" Type="http://schemas.openxmlformats.org/officeDocument/2006/relationships/slideLayout" Target="../slideLayouts/slideLayout312.xml"/><Relationship Id="rId31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slideLayout" Target="../slideLayouts/slideLayout307.xml"/><Relationship Id="rId22" Type="http://schemas.openxmlformats.org/officeDocument/2006/relationships/slideLayout" Target="../slideLayouts/slideLayout315.xml"/><Relationship Id="rId27" Type="http://schemas.openxmlformats.org/officeDocument/2006/relationships/slideLayout" Target="../slideLayouts/slideLayout320.xml"/><Relationship Id="rId30" Type="http://schemas.openxmlformats.org/officeDocument/2006/relationships/slideLayout" Target="../slideLayouts/slideLayout323.xml"/><Relationship Id="rId35" Type="http://schemas.openxmlformats.org/officeDocument/2006/relationships/image" Target="../media/image112.svg"/><Relationship Id="rId8" Type="http://schemas.openxmlformats.org/officeDocument/2006/relationships/slideLayout" Target="../slideLayouts/slideLayout30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3.xml"/><Relationship Id="rId13" Type="http://schemas.openxmlformats.org/officeDocument/2006/relationships/slideLayout" Target="../slideLayouts/slideLayout338.xml"/><Relationship Id="rId18" Type="http://schemas.openxmlformats.org/officeDocument/2006/relationships/slideLayout" Target="../slideLayouts/slideLayout343.xml"/><Relationship Id="rId26" Type="http://schemas.openxmlformats.org/officeDocument/2006/relationships/slideLayout" Target="../slideLayouts/slideLayout351.xml"/><Relationship Id="rId3" Type="http://schemas.openxmlformats.org/officeDocument/2006/relationships/slideLayout" Target="../slideLayouts/slideLayout328.xml"/><Relationship Id="rId21" Type="http://schemas.openxmlformats.org/officeDocument/2006/relationships/slideLayout" Target="../slideLayouts/slideLayout346.xml"/><Relationship Id="rId7" Type="http://schemas.openxmlformats.org/officeDocument/2006/relationships/slideLayout" Target="../slideLayouts/slideLayout332.xml"/><Relationship Id="rId12" Type="http://schemas.openxmlformats.org/officeDocument/2006/relationships/slideLayout" Target="../slideLayouts/slideLayout337.xml"/><Relationship Id="rId17" Type="http://schemas.openxmlformats.org/officeDocument/2006/relationships/slideLayout" Target="../slideLayouts/slideLayout342.xml"/><Relationship Id="rId25" Type="http://schemas.openxmlformats.org/officeDocument/2006/relationships/slideLayout" Target="../slideLayouts/slideLayout350.xml"/><Relationship Id="rId2" Type="http://schemas.openxmlformats.org/officeDocument/2006/relationships/slideLayout" Target="../slideLayouts/slideLayout327.xml"/><Relationship Id="rId16" Type="http://schemas.openxmlformats.org/officeDocument/2006/relationships/slideLayout" Target="../slideLayouts/slideLayout341.xml"/><Relationship Id="rId20" Type="http://schemas.openxmlformats.org/officeDocument/2006/relationships/slideLayout" Target="../slideLayouts/slideLayout345.xml"/><Relationship Id="rId29" Type="http://schemas.openxmlformats.org/officeDocument/2006/relationships/image" Target="../media/image123.svg"/><Relationship Id="rId1" Type="http://schemas.openxmlformats.org/officeDocument/2006/relationships/slideLayout" Target="../slideLayouts/slideLayout326.xml"/><Relationship Id="rId6" Type="http://schemas.openxmlformats.org/officeDocument/2006/relationships/slideLayout" Target="../slideLayouts/slideLayout331.xml"/><Relationship Id="rId11" Type="http://schemas.openxmlformats.org/officeDocument/2006/relationships/slideLayout" Target="../slideLayouts/slideLayout336.xml"/><Relationship Id="rId24" Type="http://schemas.openxmlformats.org/officeDocument/2006/relationships/slideLayout" Target="../slideLayouts/slideLayout349.xml"/><Relationship Id="rId5" Type="http://schemas.openxmlformats.org/officeDocument/2006/relationships/slideLayout" Target="../slideLayouts/slideLayout330.xml"/><Relationship Id="rId15" Type="http://schemas.openxmlformats.org/officeDocument/2006/relationships/slideLayout" Target="../slideLayouts/slideLayout340.xml"/><Relationship Id="rId23" Type="http://schemas.openxmlformats.org/officeDocument/2006/relationships/slideLayout" Target="../slideLayouts/slideLayout348.xml"/><Relationship Id="rId28" Type="http://schemas.openxmlformats.org/officeDocument/2006/relationships/image" Target="../media/image122.png"/><Relationship Id="rId10" Type="http://schemas.openxmlformats.org/officeDocument/2006/relationships/slideLayout" Target="../slideLayouts/slideLayout335.xml"/><Relationship Id="rId19" Type="http://schemas.openxmlformats.org/officeDocument/2006/relationships/slideLayout" Target="../slideLayouts/slideLayout344.xml"/><Relationship Id="rId4" Type="http://schemas.openxmlformats.org/officeDocument/2006/relationships/slideLayout" Target="../slideLayouts/slideLayout329.xml"/><Relationship Id="rId9" Type="http://schemas.openxmlformats.org/officeDocument/2006/relationships/slideLayout" Target="../slideLayouts/slideLayout334.xml"/><Relationship Id="rId14" Type="http://schemas.openxmlformats.org/officeDocument/2006/relationships/slideLayout" Target="../slideLayouts/slideLayout339.xml"/><Relationship Id="rId22" Type="http://schemas.openxmlformats.org/officeDocument/2006/relationships/slideLayout" Target="../slideLayouts/slideLayout347.xml"/><Relationship Id="rId27" Type="http://schemas.openxmlformats.org/officeDocument/2006/relationships/theme" Target="../theme/theme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8832981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758264" y="6275520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629164" y="6275520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DA5381AF-1D25-43D4-AF86-C5DC1F00B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4248" r:id="rId8"/>
    <p:sldLayoutId id="2147484252" r:id="rId9"/>
    <p:sldLayoutId id="2147484253" r:id="rId10"/>
    <p:sldLayoutId id="2147484471" r:id="rId11"/>
    <p:sldLayoutId id="2147484472" r:id="rId12"/>
    <p:sldLayoutId id="2147484473" r:id="rId13"/>
    <p:sldLayoutId id="2147484474" r:id="rId14"/>
    <p:sldLayoutId id="2147484475" r:id="rId15"/>
    <p:sldLayoutId id="2147484476" r:id="rId16"/>
    <p:sldLayoutId id="2147484477" r:id="rId17"/>
    <p:sldLayoutId id="2147484478" r:id="rId18"/>
    <p:sldLayoutId id="2147484479" r:id="rId19"/>
    <p:sldLayoutId id="2147484480" r:id="rId20"/>
    <p:sldLayoutId id="2147484481" r:id="rId21"/>
  </p:sldLayoutIdLst>
  <p:hf sldNum="0" hdr="0" ftr="0" dt="0"/>
  <p:txStyles>
    <p:titleStyle>
      <a:lvl1pPr algn="l" defTabSz="685783" rtl="0" eaLnBrk="1" latinLnBrk="0" hangingPunct="1">
        <a:spcBef>
          <a:spcPct val="0"/>
        </a:spcBef>
        <a:buNone/>
        <a:defRPr sz="2100" b="1" kern="1200">
          <a:solidFill>
            <a:schemeClr val="tx2">
              <a:lumMod val="75000"/>
            </a:schemeClr>
          </a:solidFill>
          <a:latin typeface="Futura PT" panose="020B0702020204020303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B576E45-E084-0345-A2C5-FB0FD432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8FAF09-5388-5C49-9265-A758D2228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428863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815" r:id="rId19"/>
    <p:sldLayoutId id="2147483825" r:id="rId20"/>
    <p:sldLayoutId id="2147484218" r:id="rId21"/>
    <p:sldLayoutId id="2147484223" r:id="rId2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sv-SE" sz="3100" b="1" i="0" u="none" strike="noStrike" kern="1200" cap="none" spc="0" normalizeH="0" baseline="0" dirty="0">
          <a:ln>
            <a:noFill/>
          </a:ln>
          <a:solidFill>
            <a:srgbClr val="00ABC2"/>
          </a:solidFill>
          <a:effectLst/>
          <a:uLnTx/>
          <a:uFillTx/>
          <a:latin typeface="AntartidaRounded Essential Ligh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kern="1200">
          <a:solidFill>
            <a:srgbClr val="1746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rgbClr val="1746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B576E45-E084-0345-A2C5-FB0FD432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8FAF09-5388-5C49-9265-A758D2228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3707310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741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7" r:id="rId23"/>
    <p:sldLayoutId id="2147483758" r:id="rId24"/>
    <p:sldLayoutId id="2147483759" r:id="rId25"/>
    <p:sldLayoutId id="2147483760" r:id="rId26"/>
    <p:sldLayoutId id="2147483761" r:id="rId27"/>
    <p:sldLayoutId id="2147483762" r:id="rId28"/>
    <p:sldLayoutId id="2147483763" r:id="rId29"/>
    <p:sldLayoutId id="2147484084" r:id="rId3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sv-SE" sz="3100" b="1" i="0" u="none" strike="noStrike" kern="1200" cap="none" spc="0" normalizeH="0" baseline="0" dirty="0">
          <a:ln>
            <a:noFill/>
          </a:ln>
          <a:solidFill>
            <a:srgbClr val="00ABC2"/>
          </a:solidFill>
          <a:effectLst/>
          <a:uLnTx/>
          <a:uFillTx/>
          <a:latin typeface="AntartidaRounded Essential Ligh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sv-SE" sz="2000" b="0" kern="1200" dirty="0">
          <a:solidFill>
            <a:srgbClr val="1746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sv-SE" sz="2000" kern="1200" dirty="0">
          <a:solidFill>
            <a:srgbClr val="1746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8958AF2-38F5-3547-903A-2F58C19B0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45E3C10-A454-3541-B815-14F6AFE22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89A733E-B8A4-124B-972A-6726E75A63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115586-115B-9A4D-85A8-25850677CF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BD566E-19B6-334C-90B3-657DF8601D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334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83" r:id="rId13"/>
    <p:sldLayoutId id="2147483784" r:id="rId14"/>
    <p:sldLayoutId id="2147483785" r:id="rId15"/>
    <p:sldLayoutId id="2147483786" r:id="rId16"/>
    <p:sldLayoutId id="2147483787" r:id="rId17"/>
    <p:sldLayoutId id="2147483788" r:id="rId18"/>
    <p:sldLayoutId id="2147483789" r:id="rId19"/>
    <p:sldLayoutId id="2147483790" r:id="rId20"/>
    <p:sldLayoutId id="2147483791" r:id="rId21"/>
    <p:sldLayoutId id="2147483792" r:id="rId22"/>
    <p:sldLayoutId id="2147483793" r:id="rId23"/>
    <p:sldLayoutId id="2147483794" r:id="rId2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2081AB3-66D1-43AF-A29F-6857FEFD2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BC57D10-0955-4A7E-AED0-4991BABDB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8F5270B-02B9-4CF7-BCE0-208E4FE09B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BCD36D1-FA91-42CA-91CB-D8F1A42D4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0DF3B02-669A-4DB9-9799-05B78FC12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9555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8832981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758264" y="6275520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629164" y="6275520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DA5381AF-1D25-43D4-AF86-C5DC1F00B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36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</p:sldLayoutIdLst>
  <p:hf sldNum="0" hdr="0" ftr="0" dt="0"/>
  <p:txStyles>
    <p:titleStyle>
      <a:lvl1pPr algn="l" defTabSz="685783" rtl="0" eaLnBrk="1" latinLnBrk="0" hangingPunct="1">
        <a:spcBef>
          <a:spcPct val="0"/>
        </a:spcBef>
        <a:buNone/>
        <a:defRPr sz="2100" b="1" kern="1200">
          <a:solidFill>
            <a:schemeClr val="tx2">
              <a:lumMod val="75000"/>
            </a:schemeClr>
          </a:solidFill>
          <a:latin typeface="Futura PT" panose="020B0702020204020303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23D17D9E-341E-864C-80EB-BAA362B6F822}"/>
              </a:ext>
            </a:extLst>
          </p:cNvPr>
          <p:cNvPicPr>
            <a:picLocks noChangeAspect="1"/>
          </p:cNvPicPr>
          <p:nvPr userDrawn="1"/>
        </p:nvPicPr>
        <p:blipFill>
          <a:blip r:embed="rId31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4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8" r:id="rId1"/>
    <p:sldLayoutId id="2147484269" r:id="rId2"/>
    <p:sldLayoutId id="2147484270" r:id="rId3"/>
    <p:sldLayoutId id="2147484271" r:id="rId4"/>
    <p:sldLayoutId id="2147484272" r:id="rId5"/>
    <p:sldLayoutId id="2147484273" r:id="rId6"/>
    <p:sldLayoutId id="2147484274" r:id="rId7"/>
    <p:sldLayoutId id="2147484275" r:id="rId8"/>
    <p:sldLayoutId id="2147484276" r:id="rId9"/>
    <p:sldLayoutId id="2147484286" r:id="rId10"/>
    <p:sldLayoutId id="2147484543" r:id="rId11"/>
    <p:sldLayoutId id="2147484544" r:id="rId12"/>
    <p:sldLayoutId id="2147484545" r:id="rId13"/>
    <p:sldLayoutId id="2147484546" r:id="rId14"/>
    <p:sldLayoutId id="2147484547" r:id="rId15"/>
    <p:sldLayoutId id="2147484548" r:id="rId16"/>
    <p:sldLayoutId id="2147484549" r:id="rId17"/>
    <p:sldLayoutId id="2147484550" r:id="rId18"/>
    <p:sldLayoutId id="2147484551" r:id="rId19"/>
    <p:sldLayoutId id="2147484552" r:id="rId20"/>
    <p:sldLayoutId id="2147484553" r:id="rId21"/>
    <p:sldLayoutId id="2147484554" r:id="rId22"/>
    <p:sldLayoutId id="2147484555" r:id="rId23"/>
    <p:sldLayoutId id="2147484556" r:id="rId24"/>
    <p:sldLayoutId id="2147484557" r:id="rId25"/>
    <p:sldLayoutId id="2147484558" r:id="rId26"/>
    <p:sldLayoutId id="2147484559" r:id="rId27"/>
    <p:sldLayoutId id="2147484560" r:id="rId28"/>
    <p:sldLayoutId id="2147484561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sv-SE" sz="3100" b="1" i="0" u="none" strike="noStrike" kern="1200" cap="none" spc="0" normalizeH="0" baseline="0" dirty="0">
          <a:ln>
            <a:noFill/>
          </a:ln>
          <a:solidFill>
            <a:srgbClr val="00ABC2"/>
          </a:solidFill>
          <a:effectLst/>
          <a:uLnTx/>
          <a:uFillTx/>
          <a:latin typeface="AntartidaRounded Essential Ligh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rgbClr val="1746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746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B576E45-E084-0345-A2C5-FB0FD432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8FAF09-5388-5C49-9265-A758D2228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1343652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  <p:sldLayoutId id="2147484313" r:id="rId13"/>
    <p:sldLayoutId id="2147484314" r:id="rId14"/>
    <p:sldLayoutId id="2147484315" r:id="rId15"/>
    <p:sldLayoutId id="2147484316" r:id="rId16"/>
    <p:sldLayoutId id="2147484317" r:id="rId17"/>
    <p:sldLayoutId id="2147484318" r:id="rId18"/>
    <p:sldLayoutId id="2147484319" r:id="rId19"/>
    <p:sldLayoutId id="2147484320" r:id="rId20"/>
    <p:sldLayoutId id="2147484321" r:id="rId21"/>
    <p:sldLayoutId id="2147484322" r:id="rId22"/>
    <p:sldLayoutId id="2147484323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sv-SE" sz="3100" b="1" i="0" u="none" strike="noStrike" kern="1200" cap="none" spc="0" normalizeH="0" baseline="0" dirty="0">
          <a:ln>
            <a:noFill/>
          </a:ln>
          <a:solidFill>
            <a:srgbClr val="00ABC2"/>
          </a:solidFill>
          <a:effectLst/>
          <a:uLnTx/>
          <a:uFillTx/>
          <a:latin typeface="AntartidaRounded Essential Ligh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kern="1200">
          <a:solidFill>
            <a:srgbClr val="1746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rgbClr val="1746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8832981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758264" y="6275520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9A3FEA8-6F05-4D4D-98D4-2BDCBCB6536E}" type="datetime1">
              <a:rPr lang="sv-SE" smtClean="0"/>
              <a:pPr/>
              <a:t>2026-02-03</a:t>
            </a:fld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629164" y="6275520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422ED6A-8C51-4F85-81E1-371C43BF088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26641" y="5860655"/>
            <a:ext cx="1787114" cy="1262862"/>
          </a:xfrm>
          <a:prstGeom prst="rect">
            <a:avLst/>
          </a:prstGeom>
        </p:spPr>
      </p:pic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DA5381AF-1D25-43D4-AF86-C5DC1F00B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en-US"/>
              <a:t>treano.se</a:t>
            </a:r>
          </a:p>
        </p:txBody>
      </p:sp>
    </p:spTree>
    <p:extLst>
      <p:ext uri="{BB962C8B-B14F-4D97-AF65-F5344CB8AC3E}">
        <p14:creationId xmlns:p14="http://schemas.microsoft.com/office/powerpoint/2010/main" val="52702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5" r:id="rId1"/>
    <p:sldLayoutId id="2147484326" r:id="rId2"/>
    <p:sldLayoutId id="2147484327" r:id="rId3"/>
    <p:sldLayoutId id="2147484328" r:id="rId4"/>
    <p:sldLayoutId id="2147484329" r:id="rId5"/>
    <p:sldLayoutId id="2147484330" r:id="rId6"/>
    <p:sldLayoutId id="2147484331" r:id="rId7"/>
    <p:sldLayoutId id="2147484332" r:id="rId8"/>
    <p:sldLayoutId id="2147484333" r:id="rId9"/>
  </p:sldLayoutIdLst>
  <p:hf sldNum="0" hdr="0" dt="0"/>
  <p:txStyles>
    <p:titleStyle>
      <a:lvl1pPr algn="l" defTabSz="685783" rtl="0" eaLnBrk="1" latinLnBrk="0" hangingPunct="1">
        <a:spcBef>
          <a:spcPct val="0"/>
        </a:spcBef>
        <a:buNone/>
        <a:defRPr sz="2100" b="1" kern="1200">
          <a:solidFill>
            <a:schemeClr val="tx2">
              <a:lumMod val="75000"/>
            </a:schemeClr>
          </a:solidFill>
          <a:latin typeface="Futura PT" panose="020B0702020204020303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B576E45-E084-0345-A2C5-FB0FD432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8FAF09-5388-5C49-9265-A758D2228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D17D9E-341E-864C-80EB-BAA362B6F822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06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8" r:id="rId1"/>
    <p:sldLayoutId id="2147484349" r:id="rId2"/>
    <p:sldLayoutId id="2147484350" r:id="rId3"/>
    <p:sldLayoutId id="2147484351" r:id="rId4"/>
    <p:sldLayoutId id="2147484352" r:id="rId5"/>
    <p:sldLayoutId id="2147484353" r:id="rId6"/>
    <p:sldLayoutId id="2147484354" r:id="rId7"/>
    <p:sldLayoutId id="2147484355" r:id="rId8"/>
    <p:sldLayoutId id="2147484356" r:id="rId9"/>
    <p:sldLayoutId id="2147484357" r:id="rId10"/>
    <p:sldLayoutId id="2147484358" r:id="rId11"/>
    <p:sldLayoutId id="2147484359" r:id="rId12"/>
    <p:sldLayoutId id="2147484360" r:id="rId13"/>
    <p:sldLayoutId id="2147484361" r:id="rId14"/>
    <p:sldLayoutId id="2147484362" r:id="rId15"/>
    <p:sldLayoutId id="2147484363" r:id="rId16"/>
    <p:sldLayoutId id="2147484364" r:id="rId17"/>
    <p:sldLayoutId id="2147484365" r:id="rId18"/>
    <p:sldLayoutId id="2147484366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sv-SE" sz="3100" b="1" i="0" u="none" strike="noStrike" kern="1200" cap="none" spc="0" normalizeH="0" baseline="0" dirty="0">
          <a:ln>
            <a:noFill/>
          </a:ln>
          <a:solidFill>
            <a:srgbClr val="00ABC2"/>
          </a:solidFill>
          <a:effectLst/>
          <a:uLnTx/>
          <a:uFillTx/>
          <a:latin typeface="AntartidaRounded Essential Ligh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kern="1200">
          <a:solidFill>
            <a:srgbClr val="1746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rgbClr val="1746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B576E45-E084-0345-A2C5-FB0FD432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8FAF09-5388-5C49-9265-A758D2228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D17D9E-341E-864C-80EB-BAA362B6F82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8" r:id="rId1"/>
    <p:sldLayoutId id="2147484369" r:id="rId2"/>
    <p:sldLayoutId id="2147484370" r:id="rId3"/>
    <p:sldLayoutId id="2147484371" r:id="rId4"/>
    <p:sldLayoutId id="2147484372" r:id="rId5"/>
    <p:sldLayoutId id="2147484373" r:id="rId6"/>
    <p:sldLayoutId id="214748437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sv-SE" sz="3100" b="1" i="0" u="none" strike="noStrike" kern="1200" cap="none" spc="0" normalizeH="0" baseline="0" dirty="0">
          <a:ln>
            <a:noFill/>
          </a:ln>
          <a:solidFill>
            <a:srgbClr val="00ABC2"/>
          </a:solidFill>
          <a:effectLst/>
          <a:uLnTx/>
          <a:uFillTx/>
          <a:latin typeface="AntartidaRounded Essential Ligh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sv-SE" sz="2000" b="0" kern="1200" dirty="0">
          <a:solidFill>
            <a:srgbClr val="1746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sv-SE" sz="2000" kern="1200" dirty="0">
          <a:solidFill>
            <a:srgbClr val="1746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8958AF2-38F5-3547-903A-2F58C19B0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45E3C10-A454-3541-B815-14F6AFE22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89A733E-B8A4-124B-972A-6726E75A63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8F0DD-BEB9-994B-BED7-C96AFD20D2F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115586-115B-9A4D-85A8-25850677CF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BD566E-19B6-334C-90B3-657DF8601D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3418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6" r:id="rId1"/>
    <p:sldLayoutId id="2147484377" r:id="rId2"/>
    <p:sldLayoutId id="2147484378" r:id="rId3"/>
    <p:sldLayoutId id="2147484379" r:id="rId4"/>
    <p:sldLayoutId id="2147484380" r:id="rId5"/>
    <p:sldLayoutId id="2147484381" r:id="rId6"/>
    <p:sldLayoutId id="2147484382" r:id="rId7"/>
    <p:sldLayoutId id="2147484383" r:id="rId8"/>
    <p:sldLayoutId id="2147484384" r:id="rId9"/>
    <p:sldLayoutId id="2147484385" r:id="rId10"/>
    <p:sldLayoutId id="2147484386" r:id="rId11"/>
    <p:sldLayoutId id="214748438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6000" y="1028699"/>
            <a:ext cx="9120000" cy="120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sv-SE" noProof="0" err="1"/>
              <a:t>Headline</a:t>
            </a:r>
            <a:endParaRPr lang="sv-SE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6000" y="2469300"/>
            <a:ext cx="9120000" cy="336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noProof="0"/>
              <a:t>Text, Nivå 1</a:t>
            </a:r>
          </a:p>
          <a:p>
            <a:pPr lvl="1"/>
            <a:r>
              <a:rPr lang="sv-SE" noProof="0"/>
              <a:t>Nivå 2</a:t>
            </a:r>
          </a:p>
          <a:p>
            <a:pPr lvl="2"/>
            <a:r>
              <a:rPr lang="sv-SE" noProof="0"/>
              <a:t>Nivå 3</a:t>
            </a:r>
          </a:p>
          <a:p>
            <a:pPr lvl="3"/>
            <a:r>
              <a:rPr lang="sv-SE" noProof="0"/>
              <a:t>Nivå 4</a:t>
            </a:r>
          </a:p>
          <a:p>
            <a:pPr lvl="4"/>
            <a:r>
              <a:rPr lang="sv-SE" noProof="0"/>
              <a:t>Nivå 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04867" y="6244007"/>
            <a:ext cx="2844800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sv-SE"/>
              <a:t>2022-01-21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5734" y="6244007"/>
            <a:ext cx="3829133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r>
              <a:rPr lang="en-US"/>
              <a:t>RISE — Innovationsledningsprogram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9184" y="6244007"/>
            <a:ext cx="336549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33">
                <a:solidFill>
                  <a:srgbClr val="000000"/>
                </a:solidFill>
                <a:latin typeface="Roboto Mono"/>
                <a:ea typeface="Roboto Mono" pitchFamily="2" charset="0"/>
                <a:cs typeface="Roboto Mono"/>
              </a:defRPr>
            </a:lvl1pPr>
          </a:lstStyle>
          <a:p>
            <a:fld id="{2066355A-084C-D24E-9AD2-7E4FC41EA627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CBB569-DD74-2245-9FC1-7AD3BCF59DE3}"/>
              </a:ext>
            </a:extLst>
          </p:cNvPr>
          <p:cNvPicPr>
            <a:picLocks noChangeAspect="1"/>
          </p:cNvPicPr>
          <p:nvPr userDrawn="1"/>
        </p:nvPicPr>
        <p:blipFill>
          <a:blip r:embed="rId31"/>
          <a:stretch>
            <a:fillRect/>
          </a:stretch>
        </p:blipFill>
        <p:spPr>
          <a:xfrm>
            <a:off x="0" y="-575733"/>
            <a:ext cx="12192000" cy="5757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DF4C2A-ADFC-6440-99E1-47450A19FDC4}"/>
              </a:ext>
            </a:extLst>
          </p:cNvPr>
          <p:cNvPicPr>
            <a:picLocks noChangeAspect="1"/>
          </p:cNvPicPr>
          <p:nvPr userDrawn="1"/>
        </p:nvPicPr>
        <p:blipFill>
          <a:blip r:embed="rId31"/>
          <a:stretch>
            <a:fillRect/>
          </a:stretch>
        </p:blipFill>
        <p:spPr>
          <a:xfrm>
            <a:off x="0" y="6858000"/>
            <a:ext cx="12192000" cy="5757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674244-C008-2F46-B40C-D651C230AB09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2198110" y="0"/>
            <a:ext cx="575733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A1BA91-0792-C042-BB77-7E0AEB91B0C9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-581843" y="0"/>
            <a:ext cx="575733" cy="6858000"/>
          </a:xfrm>
          <a:prstGeom prst="rect">
            <a:avLst/>
          </a:prstGeom>
        </p:spPr>
      </p:pic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09E10AAF-31AC-E747-AAB5-E716F0257A65}"/>
              </a:ext>
            </a:extLst>
          </p:cNvPr>
          <p:cNvSpPr txBox="1">
            <a:spLocks/>
          </p:cNvSpPr>
          <p:nvPr userDrawn="1"/>
        </p:nvSpPr>
        <p:spPr>
          <a:xfrm>
            <a:off x="11410358" y="5911529"/>
            <a:ext cx="542460" cy="697604"/>
          </a:xfrm>
          <a:prstGeom prst="rect">
            <a:avLst/>
          </a:prstGeom>
          <a:blipFill rotWithShape="1">
            <a:blip r:embed="rId3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ts val="1600"/>
              </a:spcBef>
              <a:buFont typeface="Arial"/>
              <a:buNone/>
              <a:defRPr sz="1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10000"/>
              </a:lnSpc>
              <a:spcBef>
                <a:spcPts val="16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110000"/>
              </a:lnSpc>
              <a:spcBef>
                <a:spcPts val="16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110000"/>
              </a:lnSpc>
              <a:spcBef>
                <a:spcPts val="16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110000"/>
              </a:lnSpc>
              <a:spcBef>
                <a:spcPts val="1600"/>
              </a:spcBef>
              <a:buFont typeface="Arial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33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451234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9" r:id="rId1"/>
    <p:sldLayoutId id="2147484390" r:id="rId2"/>
    <p:sldLayoutId id="2147484391" r:id="rId3"/>
    <p:sldLayoutId id="2147484392" r:id="rId4"/>
    <p:sldLayoutId id="2147484393" r:id="rId5"/>
    <p:sldLayoutId id="2147484394" r:id="rId6"/>
    <p:sldLayoutId id="2147484395" r:id="rId7"/>
    <p:sldLayoutId id="2147484396" r:id="rId8"/>
    <p:sldLayoutId id="2147484397" r:id="rId9"/>
    <p:sldLayoutId id="2147484398" r:id="rId10"/>
    <p:sldLayoutId id="2147484399" r:id="rId11"/>
    <p:sldLayoutId id="2147484400" r:id="rId12"/>
    <p:sldLayoutId id="2147484401" r:id="rId13"/>
    <p:sldLayoutId id="2147484402" r:id="rId14"/>
    <p:sldLayoutId id="2147484403" r:id="rId15"/>
    <p:sldLayoutId id="2147484404" r:id="rId16"/>
    <p:sldLayoutId id="2147484405" r:id="rId17"/>
    <p:sldLayoutId id="2147484406" r:id="rId18"/>
    <p:sldLayoutId id="2147484407" r:id="rId19"/>
    <p:sldLayoutId id="2147484408" r:id="rId20"/>
    <p:sldLayoutId id="2147484409" r:id="rId21"/>
    <p:sldLayoutId id="2147484410" r:id="rId22"/>
    <p:sldLayoutId id="2147484411" r:id="rId23"/>
    <p:sldLayoutId id="2147484412" r:id="rId24"/>
    <p:sldLayoutId id="2147484413" r:id="rId25"/>
    <p:sldLayoutId id="2147484414" r:id="rId26"/>
    <p:sldLayoutId id="2147484415" r:id="rId27"/>
    <p:sldLayoutId id="2147484416" r:id="rId28"/>
    <p:sldLayoutId id="2147484417" r:id="rId2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609585" rtl="0" eaLnBrk="1" latinLnBrk="0" hangingPunct="1">
        <a:lnSpc>
          <a:spcPct val="90000"/>
        </a:lnSpc>
        <a:spcBef>
          <a:spcPct val="0"/>
        </a:spcBef>
        <a:buNone/>
        <a:defRPr sz="4267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193" indent="-265193" algn="l" defTabSz="609585" rtl="0" eaLnBrk="1" latinLnBrk="0" hangingPunct="1">
        <a:lnSpc>
          <a:spcPct val="120000"/>
        </a:lnSpc>
        <a:spcBef>
          <a:spcPts val="18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8781" indent="-332992" algn="l" defTabSz="609585" rtl="0" eaLnBrk="1" latinLnBrk="0" hangingPunct="1">
        <a:lnSpc>
          <a:spcPct val="120000"/>
        </a:lnSpc>
        <a:spcBef>
          <a:spcPts val="8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35969" indent="-304792" algn="l" defTabSz="609585" rtl="0" eaLnBrk="1" latinLnBrk="0" hangingPunct="1">
        <a:lnSpc>
          <a:spcPct val="120000"/>
        </a:lnSpc>
        <a:spcBef>
          <a:spcPts val="8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701557" indent="-304792" algn="l" defTabSz="609585" rtl="0" eaLnBrk="1" latinLnBrk="0" hangingPunct="1">
        <a:lnSpc>
          <a:spcPct val="120000"/>
        </a:lnSpc>
        <a:spcBef>
          <a:spcPts val="800"/>
        </a:spcBef>
        <a:buFont typeface="Arial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215145" indent="-304792" algn="l" defTabSz="609585" rtl="0" eaLnBrk="1" latinLnBrk="0" hangingPunct="1">
        <a:lnSpc>
          <a:spcPct val="120000"/>
        </a:lnSpc>
        <a:spcBef>
          <a:spcPts val="800"/>
        </a:spcBef>
        <a:buFont typeface="Arial"/>
        <a:buChar char="»"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orient="horz" pos="2754">
          <p15:clr>
            <a:srgbClr val="F26B43"/>
          </p15:clr>
        </p15:guide>
        <p15:guide id="7" orient="horz" pos="3117">
          <p15:clr>
            <a:srgbClr val="F26B43"/>
          </p15:clr>
        </p15:guide>
        <p15:guide id="9" pos="5647">
          <p15:clr>
            <a:srgbClr val="F26B43"/>
          </p15:clr>
        </p15:guide>
        <p15:guide id="10" pos="113">
          <p15:clr>
            <a:srgbClr val="F26B43"/>
          </p15:clr>
        </p15:guide>
        <p15:guide id="11" orient="horz" pos="486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23D17D9E-341E-864C-80EB-BAA362B6F82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66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21" r:id="rId3"/>
    <p:sldLayoutId id="2147484422" r:id="rId4"/>
    <p:sldLayoutId id="2147484423" r:id="rId5"/>
    <p:sldLayoutId id="2147484424" r:id="rId6"/>
    <p:sldLayoutId id="2147484425" r:id="rId7"/>
    <p:sldLayoutId id="2147484426" r:id="rId8"/>
    <p:sldLayoutId id="214748442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sv-SE" sz="3100" b="1" i="0" u="none" strike="noStrike" kern="1200" cap="none" spc="0" normalizeH="0" baseline="0" dirty="0">
          <a:ln>
            <a:noFill/>
          </a:ln>
          <a:solidFill>
            <a:srgbClr val="00ABC2"/>
          </a:solidFill>
          <a:effectLst/>
          <a:uLnTx/>
          <a:uFillTx/>
          <a:latin typeface="AntartidaRounded Essential Ligh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rgbClr val="1746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746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B576E45-E084-0345-A2C5-FB0FD432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8FAF09-5388-5C49-9265-A758D2228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D17D9E-341E-864C-80EB-BAA362B6F82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7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0" r:id="rId1"/>
    <p:sldLayoutId id="2147484431" r:id="rId2"/>
    <p:sldLayoutId id="2147484432" r:id="rId3"/>
    <p:sldLayoutId id="2147484433" r:id="rId4"/>
    <p:sldLayoutId id="2147484434" r:id="rId5"/>
    <p:sldLayoutId id="2147484435" r:id="rId6"/>
    <p:sldLayoutId id="2147484436" r:id="rId7"/>
    <p:sldLayoutId id="2147484437" r:id="rId8"/>
    <p:sldLayoutId id="2147484438" r:id="rId9"/>
    <p:sldLayoutId id="214748443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sv-SE" sz="3100" b="1" i="0" u="none" strike="noStrike" kern="1200" cap="none" spc="0" normalizeH="0" baseline="0" dirty="0">
          <a:ln>
            <a:noFill/>
          </a:ln>
          <a:solidFill>
            <a:srgbClr val="00ABC2"/>
          </a:solidFill>
          <a:effectLst/>
          <a:uLnTx/>
          <a:uFillTx/>
          <a:latin typeface="AntartidaRounded Essential Ligh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sv-SE" sz="2000" b="0" kern="1200" dirty="0">
          <a:solidFill>
            <a:srgbClr val="1746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sv-SE" sz="2000" kern="1200" dirty="0">
          <a:solidFill>
            <a:srgbClr val="1746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D99916F-EECA-47C5-944F-1CDFBC7D9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BBCE3D9-8854-4450-B13C-CF8A99B7E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9152042-D0EB-46F5-9560-DE16F0716F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AA970-4137-4500-AF27-E3915BF7E9E0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0D5F1FF-2C6A-4C53-B7BC-0708783361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2683816-188A-4592-92CF-B5DF4161B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4747D-E6A6-461C-B6D7-FE742586FD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829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5" r:id="rId1"/>
    <p:sldLayoutId id="2147484446" r:id="rId2"/>
    <p:sldLayoutId id="2147484447" r:id="rId3"/>
    <p:sldLayoutId id="2147484448" r:id="rId4"/>
    <p:sldLayoutId id="2147484449" r:id="rId5"/>
    <p:sldLayoutId id="2147484450" r:id="rId6"/>
    <p:sldLayoutId id="2147484451" r:id="rId7"/>
    <p:sldLayoutId id="2147484452" r:id="rId8"/>
    <p:sldLayoutId id="2147484453" r:id="rId9"/>
    <p:sldLayoutId id="2147484454" r:id="rId10"/>
    <p:sldLayoutId id="2147484455" r:id="rId11"/>
    <p:sldLayoutId id="2147484456" r:id="rId12"/>
    <p:sldLayoutId id="214748445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090155-9D17-5383-68CA-FEA167851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DF1885-A56E-5AC7-A2C7-181ABE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FB8E1-DAD0-79D5-3F4D-F600547D4A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91EF32-97F4-4D51-83D0-20D0FB341C1B}" type="datetimeFigureOut">
              <a:rPr lang="sv-SE" smtClean="0"/>
              <a:t>2026-02-03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8D9BE-4A8C-F6AF-0647-D936B09B2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BD1AB-C087-3152-D83F-82EFDF65B7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C11BC0-E4EE-4E97-91C5-DF93C1813DA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589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9" r:id="rId1"/>
    <p:sldLayoutId id="2147484460" r:id="rId2"/>
    <p:sldLayoutId id="2147484461" r:id="rId3"/>
    <p:sldLayoutId id="2147484462" r:id="rId4"/>
    <p:sldLayoutId id="2147484463" r:id="rId5"/>
    <p:sldLayoutId id="2147484464" r:id="rId6"/>
    <p:sldLayoutId id="2147484465" r:id="rId7"/>
    <p:sldLayoutId id="2147484466" r:id="rId8"/>
    <p:sldLayoutId id="2147484467" r:id="rId9"/>
    <p:sldLayoutId id="2147484468" r:id="rId10"/>
    <p:sldLayoutId id="21474844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0641B-A4CC-D5A2-7624-4D031F9E54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8346" y="61611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>
                <a:solidFill>
                  <a:srgbClr val="D4E9ED"/>
                </a:solidFill>
                <a:latin typeface="Calibri" panose="020F0502020204030204" pitchFamily="34" charset="0"/>
              </a:defRPr>
            </a:lvl1pPr>
          </a:lstStyle>
          <a:p>
            <a:fld id="{1560A13A-DB3F-4AD5-B6AF-BDA0278A0A39}" type="datetimeFigureOut">
              <a:rPr lang="sv-SE" smtClean="0"/>
              <a:t>2026-02-03</a:t>
            </a:fld>
            <a:endParaRPr lang="sv-SE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C7992C2-DBD0-1945-6E9D-9AE87C9FA29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0873706" y="466888"/>
            <a:ext cx="820002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5304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83" r:id="rId1"/>
    <p:sldLayoutId id="2147484484" r:id="rId2"/>
    <p:sldLayoutId id="2147484485" r:id="rId3"/>
    <p:sldLayoutId id="2147484486" r:id="rId4"/>
    <p:sldLayoutId id="2147484487" r:id="rId5"/>
    <p:sldLayoutId id="2147484488" r:id="rId6"/>
    <p:sldLayoutId id="2147484489" r:id="rId7"/>
    <p:sldLayoutId id="2147484490" r:id="rId8"/>
    <p:sldLayoutId id="2147484491" r:id="rId9"/>
    <p:sldLayoutId id="2147484492" r:id="rId10"/>
    <p:sldLayoutId id="2147484493" r:id="rId11"/>
    <p:sldLayoutId id="2147484494" r:id="rId12"/>
    <p:sldLayoutId id="2147484495" r:id="rId13"/>
    <p:sldLayoutId id="2147484496" r:id="rId14"/>
    <p:sldLayoutId id="2147484497" r:id="rId15"/>
    <p:sldLayoutId id="2147484498" r:id="rId16"/>
    <p:sldLayoutId id="2147484499" r:id="rId17"/>
    <p:sldLayoutId id="2147484500" r:id="rId18"/>
    <p:sldLayoutId id="2147484501" r:id="rId19"/>
    <p:sldLayoutId id="2147484502" r:id="rId20"/>
    <p:sldLayoutId id="2147484503" r:id="rId21"/>
    <p:sldLayoutId id="2147484504" r:id="rId22"/>
    <p:sldLayoutId id="2147484505" r:id="rId23"/>
    <p:sldLayoutId id="2147484506" r:id="rId24"/>
    <p:sldLayoutId id="2147484507" r:id="rId25"/>
    <p:sldLayoutId id="2147484508" r:id="rId26"/>
    <p:sldLayoutId id="2147484509" r:id="rId27"/>
    <p:sldLayoutId id="2147484510" r:id="rId28"/>
    <p:sldLayoutId id="2147484511" r:id="rId29"/>
    <p:sldLayoutId id="2147484512" r:id="rId30"/>
    <p:sldLayoutId id="2147484513" r:id="rId31"/>
    <p:sldLayoutId id="214748451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2000" b="1" i="0" kern="1200">
          <a:solidFill>
            <a:schemeClr val="tx1"/>
          </a:solidFill>
          <a:latin typeface="AntartidaRounded Essential Bold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527">
          <p15:clr>
            <a:srgbClr val="F26B43"/>
          </p15:clr>
        </p15:guide>
        <p15:guide id="4" pos="302">
          <p15:clr>
            <a:srgbClr val="F26B43"/>
          </p15:clr>
        </p15:guide>
      </p15:sldGuideLst>
    </p:ext>
  </p:extLst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31837" y="692149"/>
            <a:ext cx="10728325" cy="97313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31836" y="2037934"/>
            <a:ext cx="9577389" cy="39469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  <a:p>
            <a:pPr lvl="5"/>
            <a:r>
              <a:rPr lang="sv-SE"/>
              <a:t>Nivå sex</a:t>
            </a:r>
          </a:p>
          <a:p>
            <a:pPr lvl="6"/>
            <a:r>
              <a:rPr lang="sv-SE"/>
              <a:t>Nivå sju</a:t>
            </a:r>
          </a:p>
          <a:p>
            <a:pPr lvl="7"/>
            <a:r>
              <a:rPr lang="sv-SE"/>
              <a:t>Nivå åtta</a:t>
            </a:r>
          </a:p>
          <a:p>
            <a:pPr lvl="8"/>
            <a:r>
              <a:rPr lang="sv-SE"/>
              <a:t>Nivå nio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731839" y="7268391"/>
            <a:ext cx="914710" cy="108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E2A22312-D2FE-4D66-A9B8-082BD342C5E1}" type="datetime1">
              <a:rPr lang="sv-SE" smtClean="0"/>
              <a:t>2026-02-03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732085" y="7123979"/>
            <a:ext cx="6421315" cy="25241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r>
              <a:rPr lang="sv-SE"/>
              <a:t>Sidfot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731839" y="7123979"/>
            <a:ext cx="914710" cy="108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E8645303-2AAE-45D1-913A-B06AE6474513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1F0D6206-6B47-4530-8D2E-679574CAB11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9614518" y="6245772"/>
            <a:ext cx="2277445" cy="24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225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6" r:id="rId1"/>
    <p:sldLayoutId id="2147484517" r:id="rId2"/>
    <p:sldLayoutId id="2147484518" r:id="rId3"/>
    <p:sldLayoutId id="2147484519" r:id="rId4"/>
    <p:sldLayoutId id="2147484520" r:id="rId5"/>
    <p:sldLayoutId id="2147484521" r:id="rId6"/>
    <p:sldLayoutId id="2147484522" r:id="rId7"/>
    <p:sldLayoutId id="2147484523" r:id="rId8"/>
    <p:sldLayoutId id="2147484524" r:id="rId9"/>
    <p:sldLayoutId id="2147484525" r:id="rId10"/>
    <p:sldLayoutId id="2147484526" r:id="rId11"/>
    <p:sldLayoutId id="2147484527" r:id="rId12"/>
    <p:sldLayoutId id="2147484528" r:id="rId13"/>
    <p:sldLayoutId id="2147484529" r:id="rId14"/>
    <p:sldLayoutId id="2147484530" r:id="rId15"/>
    <p:sldLayoutId id="2147484531" r:id="rId16"/>
    <p:sldLayoutId id="2147484532" r:id="rId17"/>
    <p:sldLayoutId id="2147484533" r:id="rId18"/>
    <p:sldLayoutId id="2147484534" r:id="rId19"/>
    <p:sldLayoutId id="2147484535" r:id="rId20"/>
    <p:sldLayoutId id="2147484536" r:id="rId21"/>
    <p:sldLayoutId id="2147484537" r:id="rId22"/>
    <p:sldLayoutId id="2147484538" r:id="rId23"/>
    <p:sldLayoutId id="2147484539" r:id="rId24"/>
    <p:sldLayoutId id="2147484540" r:id="rId25"/>
    <p:sldLayoutId id="2147484541" r:id="rId2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SzPct val="150000"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1060"/>
        </a:spcAft>
        <a:buSzPct val="150000"/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950"/>
        </a:spcAft>
        <a:buSzPct val="150000"/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820"/>
        </a:spcAft>
        <a:buSzPct val="150000"/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700"/>
        </a:spcAft>
        <a:buSzPct val="150000"/>
        <a:buFont typeface="Arial" panose="020B0604020202020204" pitchFamily="34" charset="0"/>
        <a:buChar char="•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8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700"/>
        </a:spcAft>
        <a:buSzPct val="150000"/>
        <a:buFont typeface="Arial" panose="020B0604020202020204" pitchFamily="34" charset="0"/>
        <a:buChar char="•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6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590"/>
        </a:spcAft>
        <a:buSzPct val="150000"/>
        <a:buFont typeface="Arial" panose="020B0604020202020204" pitchFamily="34" charset="0"/>
        <a:buChar char="•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4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590"/>
        </a:spcAft>
        <a:buSzPct val="150000"/>
        <a:buFont typeface="Arial" panose="020B0604020202020204" pitchFamily="34" charset="0"/>
        <a:buChar char="•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2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590"/>
        </a:spcAft>
        <a:buSzPct val="150000"/>
        <a:buFont typeface="Arial" panose="020B0604020202020204" pitchFamily="34" charset="0"/>
        <a:buChar char="•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3" pos="461">
          <p15:clr>
            <a:srgbClr val="F26B43"/>
          </p15:clr>
        </p15:guide>
        <p15:guide id="6" orient="horz" pos="3770">
          <p15:clr>
            <a:srgbClr val="F26B43"/>
          </p15:clr>
        </p15:guide>
        <p15:guide id="7" orient="horz" pos="1275">
          <p15:clr>
            <a:srgbClr val="F26B43"/>
          </p15:clr>
        </p15:guide>
        <p15:guide id="8" orient="horz" pos="1049">
          <p15:clr>
            <a:srgbClr val="F26B43"/>
          </p15:clr>
        </p15:guide>
        <p15:guide id="9" orient="horz" pos="436">
          <p15:clr>
            <a:srgbClr val="F26B43"/>
          </p15:clr>
        </p15:guide>
        <p15:guide id="11" pos="7491">
          <p15:clr>
            <a:srgbClr val="F26B43"/>
          </p15:clr>
        </p15:guide>
        <p15:guide id="13" pos="3976">
          <p15:clr>
            <a:srgbClr val="F26B43"/>
          </p15:clr>
        </p15:guide>
        <p15:guide id="14" pos="37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13" Type="http://schemas.openxmlformats.org/officeDocument/2006/relationships/image" Target="../media/image143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12" Type="http://schemas.openxmlformats.org/officeDocument/2006/relationships/image" Target="../media/image1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136.png"/><Relationship Id="rId11" Type="http://schemas.openxmlformats.org/officeDocument/2006/relationships/image" Target="../media/image141.png"/><Relationship Id="rId5" Type="http://schemas.openxmlformats.org/officeDocument/2006/relationships/image" Target="../media/image135.png"/><Relationship Id="rId15" Type="http://schemas.openxmlformats.org/officeDocument/2006/relationships/image" Target="../media/image145.jpeg"/><Relationship Id="rId10" Type="http://schemas.openxmlformats.org/officeDocument/2006/relationships/image" Target="../media/image140.png"/><Relationship Id="rId4" Type="http://schemas.openxmlformats.org/officeDocument/2006/relationships/image" Target="../media/image134.jpeg"/><Relationship Id="rId9" Type="http://schemas.openxmlformats.org/officeDocument/2006/relationships/image" Target="../media/image139.png"/><Relationship Id="rId14" Type="http://schemas.openxmlformats.org/officeDocument/2006/relationships/image" Target="../media/image14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57.png"/><Relationship Id="rId18" Type="http://schemas.openxmlformats.org/officeDocument/2006/relationships/image" Target="../media/image162.png"/><Relationship Id="rId3" Type="http://schemas.openxmlformats.org/officeDocument/2006/relationships/image" Target="../media/image147.png"/><Relationship Id="rId21" Type="http://schemas.openxmlformats.org/officeDocument/2006/relationships/image" Target="../media/image165.png"/><Relationship Id="rId7" Type="http://schemas.openxmlformats.org/officeDocument/2006/relationships/image" Target="../media/image151.png"/><Relationship Id="rId12" Type="http://schemas.openxmlformats.org/officeDocument/2006/relationships/image" Target="../media/image156.png"/><Relationship Id="rId17" Type="http://schemas.openxmlformats.org/officeDocument/2006/relationships/image" Target="../media/image161.png"/><Relationship Id="rId2" Type="http://schemas.openxmlformats.org/officeDocument/2006/relationships/image" Target="../media/image146.png"/><Relationship Id="rId16" Type="http://schemas.openxmlformats.org/officeDocument/2006/relationships/image" Target="../media/image160.png"/><Relationship Id="rId20" Type="http://schemas.openxmlformats.org/officeDocument/2006/relationships/image" Target="../media/image164.png"/><Relationship Id="rId1" Type="http://schemas.openxmlformats.org/officeDocument/2006/relationships/slideLayout" Target="../slideLayouts/slideLayout283.xml"/><Relationship Id="rId6" Type="http://schemas.openxmlformats.org/officeDocument/2006/relationships/image" Target="../media/image150.png"/><Relationship Id="rId11" Type="http://schemas.openxmlformats.org/officeDocument/2006/relationships/image" Target="../media/image155.png"/><Relationship Id="rId5" Type="http://schemas.openxmlformats.org/officeDocument/2006/relationships/image" Target="../media/image149.png"/><Relationship Id="rId15" Type="http://schemas.openxmlformats.org/officeDocument/2006/relationships/image" Target="../media/image159.png"/><Relationship Id="rId10" Type="http://schemas.openxmlformats.org/officeDocument/2006/relationships/image" Target="../media/image154.png"/><Relationship Id="rId19" Type="http://schemas.openxmlformats.org/officeDocument/2006/relationships/image" Target="../media/image163.png"/><Relationship Id="rId4" Type="http://schemas.openxmlformats.org/officeDocument/2006/relationships/image" Target="../media/image148.png"/><Relationship Id="rId9" Type="http://schemas.openxmlformats.org/officeDocument/2006/relationships/image" Target="../media/image153.png"/><Relationship Id="rId14" Type="http://schemas.openxmlformats.org/officeDocument/2006/relationships/image" Target="../media/image15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6.xml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7.xml"/><Relationship Id="rId4" Type="http://schemas.openxmlformats.org/officeDocument/2006/relationships/image" Target="../media/image170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7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19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0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71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5.png"/><Relationship Id="rId18" Type="http://schemas.openxmlformats.org/officeDocument/2006/relationships/image" Target="../media/image200.png"/><Relationship Id="rId26" Type="http://schemas.openxmlformats.org/officeDocument/2006/relationships/image" Target="../media/image208.png"/><Relationship Id="rId39" Type="http://schemas.openxmlformats.org/officeDocument/2006/relationships/image" Target="../media/image221.png"/><Relationship Id="rId21" Type="http://schemas.openxmlformats.org/officeDocument/2006/relationships/image" Target="../media/image203.png"/><Relationship Id="rId34" Type="http://schemas.openxmlformats.org/officeDocument/2006/relationships/image" Target="../media/image216.png"/><Relationship Id="rId7" Type="http://schemas.openxmlformats.org/officeDocument/2006/relationships/image" Target="../media/image189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98.png"/><Relationship Id="rId20" Type="http://schemas.openxmlformats.org/officeDocument/2006/relationships/image" Target="../media/image202.png"/><Relationship Id="rId29" Type="http://schemas.openxmlformats.org/officeDocument/2006/relationships/image" Target="../media/image211.png"/><Relationship Id="rId41" Type="http://schemas.openxmlformats.org/officeDocument/2006/relationships/image" Target="../media/image223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188.png"/><Relationship Id="rId11" Type="http://schemas.openxmlformats.org/officeDocument/2006/relationships/image" Target="../media/image193.png"/><Relationship Id="rId24" Type="http://schemas.openxmlformats.org/officeDocument/2006/relationships/image" Target="../media/image206.png"/><Relationship Id="rId32" Type="http://schemas.openxmlformats.org/officeDocument/2006/relationships/image" Target="../media/image214.png"/><Relationship Id="rId37" Type="http://schemas.openxmlformats.org/officeDocument/2006/relationships/image" Target="../media/image219.png"/><Relationship Id="rId40" Type="http://schemas.openxmlformats.org/officeDocument/2006/relationships/image" Target="../media/image222.png"/><Relationship Id="rId5" Type="http://schemas.openxmlformats.org/officeDocument/2006/relationships/image" Target="../media/image187.png"/><Relationship Id="rId15" Type="http://schemas.openxmlformats.org/officeDocument/2006/relationships/image" Target="../media/image197.png"/><Relationship Id="rId23" Type="http://schemas.openxmlformats.org/officeDocument/2006/relationships/image" Target="../media/image205.png"/><Relationship Id="rId28" Type="http://schemas.openxmlformats.org/officeDocument/2006/relationships/image" Target="../media/image210.png"/><Relationship Id="rId36" Type="http://schemas.openxmlformats.org/officeDocument/2006/relationships/image" Target="../media/image218.png"/><Relationship Id="rId10" Type="http://schemas.openxmlformats.org/officeDocument/2006/relationships/image" Target="../media/image192.png"/><Relationship Id="rId19" Type="http://schemas.openxmlformats.org/officeDocument/2006/relationships/image" Target="../media/image201.png"/><Relationship Id="rId31" Type="http://schemas.openxmlformats.org/officeDocument/2006/relationships/image" Target="../media/image213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Relationship Id="rId14" Type="http://schemas.openxmlformats.org/officeDocument/2006/relationships/image" Target="../media/image196.png"/><Relationship Id="rId22" Type="http://schemas.openxmlformats.org/officeDocument/2006/relationships/image" Target="../media/image204.png"/><Relationship Id="rId27" Type="http://schemas.openxmlformats.org/officeDocument/2006/relationships/image" Target="../media/image209.png"/><Relationship Id="rId30" Type="http://schemas.openxmlformats.org/officeDocument/2006/relationships/image" Target="../media/image212.png"/><Relationship Id="rId35" Type="http://schemas.openxmlformats.org/officeDocument/2006/relationships/image" Target="../media/image217.png"/><Relationship Id="rId8" Type="http://schemas.openxmlformats.org/officeDocument/2006/relationships/image" Target="../media/image190.png"/><Relationship Id="rId3" Type="http://schemas.openxmlformats.org/officeDocument/2006/relationships/image" Target="../media/image185.emf"/><Relationship Id="rId12" Type="http://schemas.openxmlformats.org/officeDocument/2006/relationships/image" Target="../media/image194.png"/><Relationship Id="rId17" Type="http://schemas.openxmlformats.org/officeDocument/2006/relationships/image" Target="../media/image199.png"/><Relationship Id="rId25" Type="http://schemas.openxmlformats.org/officeDocument/2006/relationships/image" Target="../media/image207.png"/><Relationship Id="rId33" Type="http://schemas.openxmlformats.org/officeDocument/2006/relationships/image" Target="../media/image215.png"/><Relationship Id="rId38" Type="http://schemas.openxmlformats.org/officeDocument/2006/relationships/image" Target="../media/image22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3" Type="http://schemas.openxmlformats.org/officeDocument/2006/relationships/image" Target="../media/image224.png"/><Relationship Id="rId7" Type="http://schemas.openxmlformats.org/officeDocument/2006/relationships/image" Target="../media/image2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7.png"/><Relationship Id="rId5" Type="http://schemas.openxmlformats.org/officeDocument/2006/relationships/image" Target="../media/image226.png"/><Relationship Id="rId4" Type="http://schemas.openxmlformats.org/officeDocument/2006/relationships/image" Target="../media/image22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18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17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jpeg"/><Relationship Id="rId1" Type="http://schemas.openxmlformats.org/officeDocument/2006/relationships/slideLayout" Target="../slideLayouts/slideLayout1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jpeg"/><Relationship Id="rId7" Type="http://schemas.openxmlformats.org/officeDocument/2006/relationships/image" Target="../media/image238.jpeg"/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331.xml"/><Relationship Id="rId6" Type="http://schemas.openxmlformats.org/officeDocument/2006/relationships/image" Target="../media/image237.jpeg"/><Relationship Id="rId5" Type="http://schemas.openxmlformats.org/officeDocument/2006/relationships/image" Target="../media/image236.jpeg"/><Relationship Id="rId4" Type="http://schemas.openxmlformats.org/officeDocument/2006/relationships/image" Target="../media/image235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1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11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17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3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3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png"/><Relationship Id="rId2" Type="http://schemas.openxmlformats.org/officeDocument/2006/relationships/image" Target="../media/image252.jpeg"/><Relationship Id="rId1" Type="http://schemas.openxmlformats.org/officeDocument/2006/relationships/slideLayout" Target="../slideLayouts/slideLayout17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77.xml"/><Relationship Id="rId6" Type="http://schemas.openxmlformats.org/officeDocument/2006/relationships/image" Target="../media/image253.png"/><Relationship Id="rId5" Type="http://schemas.openxmlformats.org/officeDocument/2006/relationships/image" Target="../media/image256.png"/><Relationship Id="rId4" Type="http://schemas.openxmlformats.org/officeDocument/2006/relationships/image" Target="../media/image255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B5093-792A-49EA-BE56-1D3DC6D5FB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32855"/>
            <a:ext cx="10363200" cy="2505819"/>
          </a:xfrm>
        </p:spPr>
        <p:txBody>
          <a:bodyPr>
            <a:normAutofit/>
          </a:bodyPr>
          <a:lstStyle/>
          <a:p>
            <a:r>
              <a:rPr lang="sv-SE" sz="3000" dirty="0"/>
              <a:t>Klimatberäkningsstuga – Avsnitt 7 </a:t>
            </a:r>
            <a:br>
              <a:rPr lang="sv-SE" sz="3000" dirty="0"/>
            </a:br>
            <a:br>
              <a:rPr lang="sv-SE" sz="3000" dirty="0"/>
            </a:br>
            <a:br>
              <a:rPr lang="sv-SE" sz="3000" dirty="0"/>
            </a:br>
            <a:r>
              <a:rPr lang="sv-SE" sz="1800" dirty="0">
                <a:solidFill>
                  <a:schemeClr val="tx2"/>
                </a:solidFill>
              </a:rPr>
              <a:t>Upphandling &amp; målstyrning: Översikt</a:t>
            </a:r>
            <a:br>
              <a:rPr lang="sv-SE" sz="1800" dirty="0">
                <a:solidFill>
                  <a:schemeClr val="tx2"/>
                </a:solidFill>
              </a:rPr>
            </a:br>
            <a:br>
              <a:rPr lang="sv-SE" sz="1800" dirty="0">
                <a:solidFill>
                  <a:schemeClr val="tx2"/>
                </a:solidFill>
              </a:rPr>
            </a:br>
            <a:r>
              <a:rPr lang="sv-SE" sz="1800" dirty="0">
                <a:solidFill>
                  <a:schemeClr val="tx2"/>
                </a:solidFill>
              </a:rPr>
              <a:t>Sammanfattning</a:t>
            </a:r>
            <a:endParaRPr lang="en-SE" sz="1800" dirty="0"/>
          </a:p>
        </p:txBody>
      </p:sp>
    </p:spTree>
    <p:extLst>
      <p:ext uri="{BB962C8B-B14F-4D97-AF65-F5344CB8AC3E}">
        <p14:creationId xmlns:p14="http://schemas.microsoft.com/office/powerpoint/2010/main" val="1354321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D52C4-D1D1-F916-C49F-B1F84BCC5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5E35F6E-2EC5-A32B-48D9-DEB5B7FC7B3E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CB999B-DB54-712B-F177-6DE9E88DE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0" y="663728"/>
            <a:ext cx="6134100" cy="2213586"/>
          </a:xfrm>
        </p:spPr>
        <p:txBody>
          <a:bodyPr>
            <a:normAutofit/>
          </a:bodyPr>
          <a:lstStyle/>
          <a:p>
            <a:pPr algn="ctr"/>
            <a:r>
              <a:rPr lang="sv-SE" sz="3000" dirty="0">
                <a:solidFill>
                  <a:schemeClr val="bg2"/>
                </a:solidFill>
              </a:rPr>
              <a:t>Denna </a:t>
            </a:r>
            <a:r>
              <a:rPr lang="sv-SE" sz="3000" dirty="0" err="1">
                <a:solidFill>
                  <a:schemeClr val="bg2"/>
                </a:solidFill>
              </a:rPr>
              <a:t>ppt</a:t>
            </a:r>
            <a:r>
              <a:rPr lang="sv-SE" sz="3000" dirty="0">
                <a:solidFill>
                  <a:schemeClr val="bg2"/>
                </a:solidFill>
              </a:rPr>
              <a:t> består av 7 avsnitt (med tillhörande videos), samt fördjupningsmaterial</a:t>
            </a:r>
            <a:br>
              <a:rPr lang="sv-SE" sz="3000" dirty="0">
                <a:solidFill>
                  <a:schemeClr val="bg2"/>
                </a:solidFill>
              </a:rPr>
            </a:br>
            <a:r>
              <a:rPr lang="sv-SE" sz="2200" b="0" dirty="0">
                <a:solidFill>
                  <a:schemeClr val="bg2"/>
                </a:solidFill>
              </a:rPr>
              <a:t>- Avsnitt I: Inkluderar intro</a:t>
            </a:r>
            <a:br>
              <a:rPr lang="sv-SE" sz="2200" b="0" dirty="0">
                <a:solidFill>
                  <a:schemeClr val="bg2"/>
                </a:solidFill>
              </a:rPr>
            </a:br>
            <a:r>
              <a:rPr lang="sv-SE" sz="2200" b="0" dirty="0">
                <a:solidFill>
                  <a:schemeClr val="bg2"/>
                </a:solidFill>
              </a:rPr>
              <a:t>- Avsnitt 7: Inkluderar sammanfattning</a:t>
            </a:r>
            <a:endParaRPr lang="en-SE" sz="3000" b="0" dirty="0">
              <a:solidFill>
                <a:schemeClr val="bg2"/>
              </a:solidFill>
            </a:endParaRPr>
          </a:p>
        </p:txBody>
      </p:sp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0D37C447-675E-E7F7-EE39-9E9BCE549A85}"/>
              </a:ext>
            </a:extLst>
          </p:cNvPr>
          <p:cNvSpPr/>
          <p:nvPr/>
        </p:nvSpPr>
        <p:spPr>
          <a:xfrm>
            <a:off x="1085850" y="3541042"/>
            <a:ext cx="9467849" cy="2373984"/>
          </a:xfrm>
          <a:prstGeom prst="roundRect">
            <a:avLst/>
          </a:prstGeom>
          <a:ln w="57150">
            <a:solidFill>
              <a:schemeClr val="bg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Detta utbildningsmaterial (sju </a:t>
            </a:r>
            <a:r>
              <a:rPr kumimoji="0" lang="sv-SE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ppt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+ tillhörande videos) har vidareutvecklats och kompletterats av Treano Bygg AB under 2022 – 2025, med bakgrund mot LFM30:s tidigare Klimatberäkningsstugor period 2020-2024. Detta material skänkes hösten 2025 inkl tillhörande videos till LFM30 – med andemening att materialet i sin helhet ska tillgängliggöras publikt och externt på marknaden, som ett led i Treanos Hållbarhetsarbete. Materialet uppskattas kunna användas ca 2 år framåt utan större ändringar.</a:t>
            </a:r>
          </a:p>
        </p:txBody>
      </p:sp>
    </p:spTree>
    <p:extLst>
      <p:ext uri="{BB962C8B-B14F-4D97-AF65-F5344CB8AC3E}">
        <p14:creationId xmlns:p14="http://schemas.microsoft.com/office/powerpoint/2010/main" val="1883333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7">
            <a:extLst>
              <a:ext uri="{FF2B5EF4-FFF2-40B4-BE49-F238E27FC236}">
                <a16:creationId xmlns:a16="http://schemas.microsoft.com/office/drawing/2014/main" id="{A492AA55-6676-B42D-5429-65F77FF77056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Översikt/Innehåll  ”Klimatberäkningsstuga”, 7 avsnitt (I-VII)</a:t>
            </a:r>
            <a:endParaRPr kumimoji="0" lang="sv-SE" sz="2100" b="1" i="1" u="sng" strike="noStrike" kern="120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val 12">
            <a:extLst>
              <a:ext uri="{FF2B5EF4-FFF2-40B4-BE49-F238E27FC236}">
                <a16:creationId xmlns:a16="http://schemas.microsoft.com/office/drawing/2014/main" id="{9C3D634C-75CA-AB7A-0929-C2B1A0869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6978" y="3368509"/>
            <a:ext cx="662555" cy="646785"/>
          </a:xfrm>
          <a:prstGeom prst="ellipse">
            <a:avLst/>
          </a:prstGeom>
          <a:noFill/>
          <a:ln w="20701">
            <a:solidFill>
              <a:srgbClr val="C2E05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D2E3C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15E5542F-C9F1-2650-6E88-D1ABD40C26B4}"/>
              </a:ext>
            </a:extLst>
          </p:cNvPr>
          <p:cNvGrpSpPr/>
          <p:nvPr/>
        </p:nvGrpSpPr>
        <p:grpSpPr>
          <a:xfrm>
            <a:off x="373227" y="3087886"/>
            <a:ext cx="10915928" cy="1612400"/>
            <a:chOff x="373227" y="3087886"/>
            <a:chExt cx="10915928" cy="1612400"/>
          </a:xfrm>
        </p:grpSpPr>
        <p:grpSp>
          <p:nvGrpSpPr>
            <p:cNvPr id="5" name="Grupp 4">
              <a:extLst>
                <a:ext uri="{FF2B5EF4-FFF2-40B4-BE49-F238E27FC236}">
                  <a16:creationId xmlns:a16="http://schemas.microsoft.com/office/drawing/2014/main" id="{E81DDF38-2213-1108-15B7-177D5985905B}"/>
                </a:ext>
              </a:extLst>
            </p:cNvPr>
            <p:cNvGrpSpPr/>
            <p:nvPr/>
          </p:nvGrpSpPr>
          <p:grpSpPr>
            <a:xfrm>
              <a:off x="373227" y="3087886"/>
              <a:ext cx="9730440" cy="1612400"/>
              <a:chOff x="445655" y="3087887"/>
              <a:chExt cx="11394724" cy="1987990"/>
            </a:xfrm>
          </p:grpSpPr>
          <p:sp>
            <p:nvSpPr>
              <p:cNvPr id="8" name="Oval 12">
                <a:extLst>
                  <a:ext uri="{FF2B5EF4-FFF2-40B4-BE49-F238E27FC236}">
                    <a16:creationId xmlns:a16="http://schemas.microsoft.com/office/drawing/2014/main" id="{985076A7-84A5-1BB3-6282-E47B4F415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1091" y="3438405"/>
                <a:ext cx="775877" cy="797446"/>
              </a:xfrm>
              <a:prstGeom prst="ellipse">
                <a:avLst/>
              </a:prstGeom>
              <a:noFill/>
              <a:ln w="20701">
                <a:solidFill>
                  <a:srgbClr val="C2E05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D2E3C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" name="Freeform 14">
                <a:extLst>
                  <a:ext uri="{FF2B5EF4-FFF2-40B4-BE49-F238E27FC236}">
                    <a16:creationId xmlns:a16="http://schemas.microsoft.com/office/drawing/2014/main" id="{85117847-BCFA-3782-1770-B9AA8FE7B5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55" y="3880045"/>
                <a:ext cx="1460472" cy="704363"/>
              </a:xfrm>
              <a:custGeom>
                <a:avLst/>
                <a:gdLst>
                  <a:gd name="T0" fmla="*/ 342 w 683"/>
                  <a:gd name="T1" fmla="*/ 305 h 342"/>
                  <a:gd name="T2" fmla="*/ 37 w 683"/>
                  <a:gd name="T3" fmla="*/ 0 h 342"/>
                  <a:gd name="T4" fmla="*/ 0 w 683"/>
                  <a:gd name="T5" fmla="*/ 0 h 342"/>
                  <a:gd name="T6" fmla="*/ 342 w 683"/>
                  <a:gd name="T7" fmla="*/ 342 h 342"/>
                  <a:gd name="T8" fmla="*/ 683 w 683"/>
                  <a:gd name="T9" fmla="*/ 0 h 342"/>
                  <a:gd name="T10" fmla="*/ 646 w 683"/>
                  <a:gd name="T11" fmla="*/ 0 h 342"/>
                  <a:gd name="T12" fmla="*/ 342 w 683"/>
                  <a:gd name="T13" fmla="*/ 305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3" h="342">
                    <a:moveTo>
                      <a:pt x="342" y="305"/>
                    </a:moveTo>
                    <a:cubicBezTo>
                      <a:pt x="173" y="305"/>
                      <a:pt x="37" y="169"/>
                      <a:pt x="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9"/>
                      <a:pt x="153" y="342"/>
                      <a:pt x="342" y="342"/>
                    </a:cubicBezTo>
                    <a:cubicBezTo>
                      <a:pt x="530" y="342"/>
                      <a:pt x="683" y="189"/>
                      <a:pt x="683" y="0"/>
                    </a:cubicBezTo>
                    <a:cubicBezTo>
                      <a:pt x="646" y="0"/>
                      <a:pt x="646" y="0"/>
                      <a:pt x="646" y="0"/>
                    </a:cubicBezTo>
                    <a:cubicBezTo>
                      <a:pt x="646" y="169"/>
                      <a:pt x="510" y="305"/>
                      <a:pt x="342" y="305"/>
                    </a:cubicBezTo>
                    <a:close/>
                  </a:path>
                </a:pathLst>
              </a:custGeom>
              <a:solidFill>
                <a:srgbClr val="B3D82C">
                  <a:alpha val="20000"/>
                </a:srgbClr>
              </a:solidFill>
              <a:ln>
                <a:noFill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" name="Line 15">
                <a:extLst>
                  <a:ext uri="{FF2B5EF4-FFF2-40B4-BE49-F238E27FC236}">
                    <a16:creationId xmlns:a16="http://schemas.microsoft.com/office/drawing/2014/main" id="{99C30C4A-E42C-5CE2-F24B-063EC8DC62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78722" y="3167051"/>
                <a:ext cx="0" cy="203514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" name="Oval 16">
                <a:extLst>
                  <a:ext uri="{FF2B5EF4-FFF2-40B4-BE49-F238E27FC236}">
                    <a16:creationId xmlns:a16="http://schemas.microsoft.com/office/drawing/2014/main" id="{72D7BE97-B1B3-492C-44A3-1DCE0722D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2761" y="3433875"/>
                <a:ext cx="775878" cy="803205"/>
              </a:xfrm>
              <a:prstGeom prst="ellipse">
                <a:avLst/>
              </a:prstGeom>
              <a:noFill/>
              <a:ln w="20638">
                <a:solidFill>
                  <a:srgbClr val="D2E3C8"/>
                </a:solidFill>
                <a:round/>
                <a:headEnd/>
                <a:tailEnd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id="{3517330B-C21A-6730-D075-54B8A67E3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4881" y="3087887"/>
                <a:ext cx="1460472" cy="797446"/>
              </a:xfrm>
              <a:custGeom>
                <a:avLst/>
                <a:gdLst>
                  <a:gd name="T0" fmla="*/ 342 w 684"/>
                  <a:gd name="T1" fmla="*/ 37 h 341"/>
                  <a:gd name="T2" fmla="*/ 647 w 684"/>
                  <a:gd name="T3" fmla="*/ 341 h 341"/>
                  <a:gd name="T4" fmla="*/ 684 w 684"/>
                  <a:gd name="T5" fmla="*/ 341 h 341"/>
                  <a:gd name="T6" fmla="*/ 342 w 684"/>
                  <a:gd name="T7" fmla="*/ 0 h 341"/>
                  <a:gd name="T8" fmla="*/ 0 w 684"/>
                  <a:gd name="T9" fmla="*/ 341 h 341"/>
                  <a:gd name="T10" fmla="*/ 37 w 684"/>
                  <a:gd name="T11" fmla="*/ 341 h 341"/>
                  <a:gd name="T12" fmla="*/ 342 w 684"/>
                  <a:gd name="T13" fmla="*/ 3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4" h="341">
                    <a:moveTo>
                      <a:pt x="342" y="37"/>
                    </a:moveTo>
                    <a:cubicBezTo>
                      <a:pt x="511" y="37"/>
                      <a:pt x="647" y="173"/>
                      <a:pt x="647" y="341"/>
                    </a:cubicBezTo>
                    <a:cubicBezTo>
                      <a:pt x="684" y="341"/>
                      <a:pt x="684" y="341"/>
                      <a:pt x="684" y="341"/>
                    </a:cubicBezTo>
                    <a:cubicBezTo>
                      <a:pt x="684" y="153"/>
                      <a:pt x="531" y="0"/>
                      <a:pt x="342" y="0"/>
                    </a:cubicBezTo>
                    <a:cubicBezTo>
                      <a:pt x="153" y="0"/>
                      <a:pt x="0" y="153"/>
                      <a:pt x="0" y="341"/>
                    </a:cubicBezTo>
                    <a:cubicBezTo>
                      <a:pt x="37" y="341"/>
                      <a:pt x="37" y="341"/>
                      <a:pt x="37" y="341"/>
                    </a:cubicBezTo>
                    <a:cubicBezTo>
                      <a:pt x="37" y="173"/>
                      <a:pt x="174" y="37"/>
                      <a:pt x="342" y="37"/>
                    </a:cubicBezTo>
                    <a:close/>
                  </a:path>
                </a:pathLst>
              </a:custGeom>
              <a:solidFill>
                <a:srgbClr val="98BE80">
                  <a:alpha val="20000"/>
                </a:srgbClr>
              </a:solidFill>
              <a:ln>
                <a:noFill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5" name="Line 19">
                <a:extLst>
                  <a:ext uri="{FF2B5EF4-FFF2-40B4-BE49-F238E27FC236}">
                    <a16:creationId xmlns:a16="http://schemas.microsoft.com/office/drawing/2014/main" id="{0689BEF0-564D-6BB5-91F1-D4F3E351A8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64633" y="4288460"/>
                <a:ext cx="0" cy="202131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6" name="Oval 20">
                <a:extLst>
                  <a:ext uri="{FF2B5EF4-FFF2-40B4-BE49-F238E27FC236}">
                    <a16:creationId xmlns:a16="http://schemas.microsoft.com/office/drawing/2014/main" id="{ED3A9C01-FA67-F860-C540-BC07B6534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2697" y="3442651"/>
                <a:ext cx="783505" cy="803206"/>
              </a:xfrm>
              <a:prstGeom prst="ellipse">
                <a:avLst/>
              </a:prstGeom>
              <a:noFill/>
              <a:ln w="20701">
                <a:solidFill>
                  <a:srgbClr val="84A63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8" name="Freeform 22">
                <a:extLst>
                  <a:ext uri="{FF2B5EF4-FFF2-40B4-BE49-F238E27FC236}">
                    <a16:creationId xmlns:a16="http://schemas.microsoft.com/office/drawing/2014/main" id="{5EF62967-6E4C-B87B-98D6-C408CAABC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3140" y="3892035"/>
                <a:ext cx="1519490" cy="735383"/>
              </a:xfrm>
              <a:custGeom>
                <a:avLst/>
                <a:gdLst>
                  <a:gd name="T0" fmla="*/ 342 w 684"/>
                  <a:gd name="T1" fmla="*/ 305 h 342"/>
                  <a:gd name="T2" fmla="*/ 37 w 684"/>
                  <a:gd name="T3" fmla="*/ 0 h 342"/>
                  <a:gd name="T4" fmla="*/ 0 w 684"/>
                  <a:gd name="T5" fmla="*/ 0 h 342"/>
                  <a:gd name="T6" fmla="*/ 342 w 684"/>
                  <a:gd name="T7" fmla="*/ 342 h 342"/>
                  <a:gd name="T8" fmla="*/ 684 w 684"/>
                  <a:gd name="T9" fmla="*/ 0 h 342"/>
                  <a:gd name="T10" fmla="*/ 647 w 684"/>
                  <a:gd name="T11" fmla="*/ 0 h 342"/>
                  <a:gd name="T12" fmla="*/ 342 w 684"/>
                  <a:gd name="T13" fmla="*/ 305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4" h="342">
                    <a:moveTo>
                      <a:pt x="342" y="305"/>
                    </a:moveTo>
                    <a:cubicBezTo>
                      <a:pt x="174" y="305"/>
                      <a:pt x="37" y="169"/>
                      <a:pt x="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9"/>
                      <a:pt x="153" y="342"/>
                      <a:pt x="342" y="342"/>
                    </a:cubicBezTo>
                    <a:cubicBezTo>
                      <a:pt x="531" y="342"/>
                      <a:pt x="684" y="189"/>
                      <a:pt x="684" y="0"/>
                    </a:cubicBezTo>
                    <a:cubicBezTo>
                      <a:pt x="647" y="0"/>
                      <a:pt x="647" y="0"/>
                      <a:pt x="647" y="0"/>
                    </a:cubicBezTo>
                    <a:cubicBezTo>
                      <a:pt x="647" y="169"/>
                      <a:pt x="510" y="305"/>
                      <a:pt x="342" y="305"/>
                    </a:cubicBezTo>
                    <a:close/>
                  </a:path>
                </a:pathLst>
              </a:custGeom>
              <a:solidFill>
                <a:srgbClr val="5B732B">
                  <a:alpha val="20000"/>
                </a:srgbClr>
              </a:solidFill>
              <a:ln>
                <a:noFill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9" name="Line 23">
                <a:extLst>
                  <a:ext uri="{FF2B5EF4-FFF2-40B4-BE49-F238E27FC236}">
                    <a16:creationId xmlns:a16="http://schemas.microsoft.com/office/drawing/2014/main" id="{DAB04C87-C88C-360B-4885-48AC371FBE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28096" y="3167051"/>
                <a:ext cx="0" cy="203514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0" name="Oval 24">
                <a:extLst>
                  <a:ext uri="{FF2B5EF4-FFF2-40B4-BE49-F238E27FC236}">
                    <a16:creationId xmlns:a16="http://schemas.microsoft.com/office/drawing/2014/main" id="{74161A66-1550-B151-1CFC-750243348B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48198" y="3442651"/>
                <a:ext cx="782135" cy="797447"/>
              </a:xfrm>
              <a:prstGeom prst="ellipse">
                <a:avLst/>
              </a:prstGeom>
              <a:noFill/>
              <a:ln w="20638">
                <a:solidFill>
                  <a:srgbClr val="70AD47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2" name="Freeform 26">
                <a:extLst>
                  <a:ext uri="{FF2B5EF4-FFF2-40B4-BE49-F238E27FC236}">
                    <a16:creationId xmlns:a16="http://schemas.microsoft.com/office/drawing/2014/main" id="{BCACACAC-319D-C546-FFB8-2FCE89FDE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9630" y="3094589"/>
                <a:ext cx="1519496" cy="797446"/>
              </a:xfrm>
              <a:custGeom>
                <a:avLst/>
                <a:gdLst>
                  <a:gd name="T0" fmla="*/ 341 w 683"/>
                  <a:gd name="T1" fmla="*/ 37 h 341"/>
                  <a:gd name="T2" fmla="*/ 646 w 683"/>
                  <a:gd name="T3" fmla="*/ 341 h 341"/>
                  <a:gd name="T4" fmla="*/ 683 w 683"/>
                  <a:gd name="T5" fmla="*/ 341 h 341"/>
                  <a:gd name="T6" fmla="*/ 341 w 683"/>
                  <a:gd name="T7" fmla="*/ 0 h 341"/>
                  <a:gd name="T8" fmla="*/ 0 w 683"/>
                  <a:gd name="T9" fmla="*/ 341 h 341"/>
                  <a:gd name="T10" fmla="*/ 37 w 683"/>
                  <a:gd name="T11" fmla="*/ 341 h 341"/>
                  <a:gd name="T12" fmla="*/ 341 w 683"/>
                  <a:gd name="T13" fmla="*/ 3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3" h="341">
                    <a:moveTo>
                      <a:pt x="341" y="37"/>
                    </a:moveTo>
                    <a:cubicBezTo>
                      <a:pt x="510" y="37"/>
                      <a:pt x="646" y="173"/>
                      <a:pt x="646" y="341"/>
                    </a:cubicBezTo>
                    <a:cubicBezTo>
                      <a:pt x="683" y="341"/>
                      <a:pt x="683" y="341"/>
                      <a:pt x="683" y="341"/>
                    </a:cubicBezTo>
                    <a:cubicBezTo>
                      <a:pt x="683" y="153"/>
                      <a:pt x="530" y="0"/>
                      <a:pt x="341" y="0"/>
                    </a:cubicBezTo>
                    <a:cubicBezTo>
                      <a:pt x="153" y="0"/>
                      <a:pt x="0" y="153"/>
                      <a:pt x="0" y="341"/>
                    </a:cubicBezTo>
                    <a:cubicBezTo>
                      <a:pt x="37" y="341"/>
                      <a:pt x="37" y="341"/>
                      <a:pt x="37" y="341"/>
                    </a:cubicBezTo>
                    <a:cubicBezTo>
                      <a:pt x="37" y="173"/>
                      <a:pt x="173" y="37"/>
                      <a:pt x="341" y="37"/>
                    </a:cubicBezTo>
                    <a:close/>
                  </a:path>
                </a:pathLst>
              </a:custGeom>
              <a:solidFill>
                <a:srgbClr val="70AD47">
                  <a:lumMod val="50000"/>
                  <a:alpha val="20000"/>
                </a:srgbClr>
              </a:solidFill>
              <a:ln>
                <a:noFill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" name="Line 27">
                <a:extLst>
                  <a:ext uri="{FF2B5EF4-FFF2-40B4-BE49-F238E27FC236}">
                    <a16:creationId xmlns:a16="http://schemas.microsoft.com/office/drawing/2014/main" id="{04E427BB-2076-FAB7-068C-E96887CC8D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7837" y="4288460"/>
                <a:ext cx="0" cy="202131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24" name="Group 48">
                <a:extLst>
                  <a:ext uri="{FF2B5EF4-FFF2-40B4-BE49-F238E27FC236}">
                    <a16:creationId xmlns:a16="http://schemas.microsoft.com/office/drawing/2014/main" id="{FF3E3C2D-10EA-DF97-874D-E794806E57BB}"/>
                  </a:ext>
                </a:extLst>
              </p:cNvPr>
              <p:cNvGrpSpPr/>
              <p:nvPr/>
            </p:nvGrpSpPr>
            <p:grpSpPr>
              <a:xfrm>
                <a:off x="6106907" y="3110279"/>
                <a:ext cx="5733472" cy="1539531"/>
                <a:chOff x="1422401" y="2587042"/>
                <a:chExt cx="8993811" cy="2354485"/>
              </a:xfrm>
            </p:grpSpPr>
            <p:sp>
              <p:nvSpPr>
                <p:cNvPr id="27" name="Oval 12">
                  <a:extLst>
                    <a:ext uri="{FF2B5EF4-FFF2-40B4-BE49-F238E27FC236}">
                      <a16:creationId xmlns:a16="http://schemas.microsoft.com/office/drawing/2014/main" id="{B4CEA1E6-9024-C9B5-46CC-49E1402E13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270" y="3123108"/>
                  <a:ext cx="1217080" cy="1219576"/>
                </a:xfrm>
                <a:prstGeom prst="ellipse">
                  <a:avLst/>
                </a:prstGeom>
                <a:noFill/>
                <a:ln w="20701">
                  <a:solidFill>
                    <a:srgbClr val="C2E056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D2E3C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" name="Freeform 14">
                  <a:extLst>
                    <a:ext uri="{FF2B5EF4-FFF2-40B4-BE49-F238E27FC236}">
                      <a16:creationId xmlns:a16="http://schemas.microsoft.com/office/drawing/2014/main" id="{6582758D-F0B7-4A9A-FE7E-1D4B92F841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2401" y="3798531"/>
                  <a:ext cx="2290970" cy="1077219"/>
                </a:xfrm>
                <a:custGeom>
                  <a:avLst/>
                  <a:gdLst>
                    <a:gd name="T0" fmla="*/ 342 w 683"/>
                    <a:gd name="T1" fmla="*/ 305 h 342"/>
                    <a:gd name="T2" fmla="*/ 37 w 683"/>
                    <a:gd name="T3" fmla="*/ 0 h 342"/>
                    <a:gd name="T4" fmla="*/ 0 w 683"/>
                    <a:gd name="T5" fmla="*/ 0 h 342"/>
                    <a:gd name="T6" fmla="*/ 342 w 683"/>
                    <a:gd name="T7" fmla="*/ 342 h 342"/>
                    <a:gd name="T8" fmla="*/ 683 w 683"/>
                    <a:gd name="T9" fmla="*/ 0 h 342"/>
                    <a:gd name="T10" fmla="*/ 646 w 683"/>
                    <a:gd name="T11" fmla="*/ 0 h 342"/>
                    <a:gd name="T12" fmla="*/ 342 w 683"/>
                    <a:gd name="T13" fmla="*/ 305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3" h="342">
                      <a:moveTo>
                        <a:pt x="342" y="305"/>
                      </a:moveTo>
                      <a:cubicBezTo>
                        <a:pt x="173" y="305"/>
                        <a:pt x="37" y="169"/>
                        <a:pt x="3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89"/>
                        <a:pt x="153" y="342"/>
                        <a:pt x="342" y="342"/>
                      </a:cubicBezTo>
                      <a:cubicBezTo>
                        <a:pt x="530" y="342"/>
                        <a:pt x="683" y="189"/>
                        <a:pt x="683" y="0"/>
                      </a:cubicBezTo>
                      <a:cubicBezTo>
                        <a:pt x="646" y="0"/>
                        <a:pt x="646" y="0"/>
                        <a:pt x="646" y="0"/>
                      </a:cubicBezTo>
                      <a:cubicBezTo>
                        <a:pt x="646" y="169"/>
                        <a:pt x="510" y="305"/>
                        <a:pt x="342" y="305"/>
                      </a:cubicBezTo>
                      <a:close/>
                    </a:path>
                  </a:pathLst>
                </a:custGeom>
                <a:solidFill>
                  <a:srgbClr val="B3D82C">
                    <a:alpha val="20000"/>
                  </a:srgbClr>
                </a:solidFill>
                <a:ln>
                  <a:noFill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" name="Line 15">
                  <a:extLst>
                    <a:ext uri="{FF2B5EF4-FFF2-40B4-BE49-F238E27FC236}">
                      <a16:creationId xmlns:a16="http://schemas.microsoft.com/office/drawing/2014/main" id="{D5816E9D-4FA7-4714-1943-74A2C0D584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72327" y="2708112"/>
                  <a:ext cx="0" cy="311245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1" name="Oval 16">
                  <a:extLst>
                    <a:ext uri="{FF2B5EF4-FFF2-40B4-BE49-F238E27FC236}">
                      <a16:creationId xmlns:a16="http://schemas.microsoft.com/office/drawing/2014/main" id="{61FB685C-74BF-B1EE-1ECE-08E372BECE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1627" y="3116180"/>
                  <a:ext cx="1217082" cy="1228384"/>
                </a:xfrm>
                <a:prstGeom prst="ellipse">
                  <a:avLst/>
                </a:prstGeom>
                <a:noFill/>
                <a:ln w="20638">
                  <a:solidFill>
                    <a:srgbClr val="D2E3C8"/>
                  </a:solidFill>
                  <a:round/>
                  <a:headEnd/>
                  <a:tailEnd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3" name="Freeform 18">
                  <a:extLst>
                    <a:ext uri="{FF2B5EF4-FFF2-40B4-BE49-F238E27FC236}">
                      <a16:creationId xmlns:a16="http://schemas.microsoft.com/office/drawing/2014/main" id="{5C5B7C89-F784-30D0-5D3C-BC009B97C3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1610" y="2587042"/>
                  <a:ext cx="2290970" cy="1219576"/>
                </a:xfrm>
                <a:custGeom>
                  <a:avLst/>
                  <a:gdLst>
                    <a:gd name="T0" fmla="*/ 342 w 684"/>
                    <a:gd name="T1" fmla="*/ 37 h 341"/>
                    <a:gd name="T2" fmla="*/ 647 w 684"/>
                    <a:gd name="T3" fmla="*/ 341 h 341"/>
                    <a:gd name="T4" fmla="*/ 684 w 684"/>
                    <a:gd name="T5" fmla="*/ 341 h 341"/>
                    <a:gd name="T6" fmla="*/ 342 w 684"/>
                    <a:gd name="T7" fmla="*/ 0 h 341"/>
                    <a:gd name="T8" fmla="*/ 0 w 684"/>
                    <a:gd name="T9" fmla="*/ 341 h 341"/>
                    <a:gd name="T10" fmla="*/ 37 w 684"/>
                    <a:gd name="T11" fmla="*/ 341 h 341"/>
                    <a:gd name="T12" fmla="*/ 342 w 684"/>
                    <a:gd name="T13" fmla="*/ 37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4" h="341">
                      <a:moveTo>
                        <a:pt x="342" y="37"/>
                      </a:moveTo>
                      <a:cubicBezTo>
                        <a:pt x="511" y="37"/>
                        <a:pt x="647" y="173"/>
                        <a:pt x="647" y="341"/>
                      </a:cubicBezTo>
                      <a:cubicBezTo>
                        <a:pt x="684" y="341"/>
                        <a:pt x="684" y="341"/>
                        <a:pt x="684" y="341"/>
                      </a:cubicBezTo>
                      <a:cubicBezTo>
                        <a:pt x="684" y="153"/>
                        <a:pt x="531" y="0"/>
                        <a:pt x="342" y="0"/>
                      </a:cubicBezTo>
                      <a:cubicBezTo>
                        <a:pt x="153" y="0"/>
                        <a:pt x="0" y="153"/>
                        <a:pt x="0" y="341"/>
                      </a:cubicBezTo>
                      <a:cubicBezTo>
                        <a:pt x="37" y="341"/>
                        <a:pt x="37" y="341"/>
                        <a:pt x="37" y="341"/>
                      </a:cubicBezTo>
                      <a:cubicBezTo>
                        <a:pt x="37" y="173"/>
                        <a:pt x="174" y="37"/>
                        <a:pt x="342" y="37"/>
                      </a:cubicBezTo>
                      <a:close/>
                    </a:path>
                  </a:pathLst>
                </a:custGeom>
                <a:solidFill>
                  <a:srgbClr val="98BE80">
                    <a:alpha val="20000"/>
                  </a:srgbClr>
                </a:solidFill>
                <a:ln>
                  <a:noFill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4" name="Line 19">
                  <a:extLst>
                    <a:ext uri="{FF2B5EF4-FFF2-40B4-BE49-F238E27FC236}">
                      <a16:creationId xmlns:a16="http://schemas.microsoft.com/office/drawing/2014/main" id="{BC758C3E-91FA-CB06-EF11-D80ED4B18E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46336" y="4423141"/>
                  <a:ext cx="0" cy="309129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5" name="Oval 20">
                  <a:extLst>
                    <a:ext uri="{FF2B5EF4-FFF2-40B4-BE49-F238E27FC236}">
                      <a16:creationId xmlns:a16="http://schemas.microsoft.com/office/drawing/2014/main" id="{822DBC14-43A8-99E0-9BFC-D7D9419586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11950" y="3129601"/>
                  <a:ext cx="1229046" cy="1228385"/>
                </a:xfrm>
                <a:prstGeom prst="ellipse">
                  <a:avLst/>
                </a:prstGeom>
                <a:noFill/>
                <a:ln w="20701">
                  <a:solidFill>
                    <a:srgbClr val="84A63E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" name="Oval 21">
                  <a:extLst>
                    <a:ext uri="{FF2B5EF4-FFF2-40B4-BE49-F238E27FC236}">
                      <a16:creationId xmlns:a16="http://schemas.microsoft.com/office/drawing/2014/main" id="{6EA25E3D-8312-1121-D419-AAF67EBA63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32424" y="3288404"/>
                  <a:ext cx="982217" cy="872786"/>
                </a:xfrm>
                <a:prstGeom prst="ellipse">
                  <a:avLst/>
                </a:prstGeom>
                <a:solidFill>
                  <a:srgbClr val="84A63E"/>
                </a:solidFill>
                <a:ln>
                  <a:noFill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sv-SE" altLang="zh-CN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VII</a:t>
                  </a: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7" name="Freeform 22">
                  <a:extLst>
                    <a:ext uri="{FF2B5EF4-FFF2-40B4-BE49-F238E27FC236}">
                      <a16:creationId xmlns:a16="http://schemas.microsoft.com/office/drawing/2014/main" id="{9D2698E7-25F4-A2D9-172B-792E61AB89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79303" y="3816868"/>
                  <a:ext cx="2383548" cy="1124659"/>
                </a:xfrm>
                <a:custGeom>
                  <a:avLst/>
                  <a:gdLst>
                    <a:gd name="T0" fmla="*/ 342 w 684"/>
                    <a:gd name="T1" fmla="*/ 305 h 342"/>
                    <a:gd name="T2" fmla="*/ 37 w 684"/>
                    <a:gd name="T3" fmla="*/ 0 h 342"/>
                    <a:gd name="T4" fmla="*/ 0 w 684"/>
                    <a:gd name="T5" fmla="*/ 0 h 342"/>
                    <a:gd name="T6" fmla="*/ 342 w 684"/>
                    <a:gd name="T7" fmla="*/ 342 h 342"/>
                    <a:gd name="T8" fmla="*/ 684 w 684"/>
                    <a:gd name="T9" fmla="*/ 0 h 342"/>
                    <a:gd name="T10" fmla="*/ 647 w 684"/>
                    <a:gd name="T11" fmla="*/ 0 h 342"/>
                    <a:gd name="T12" fmla="*/ 342 w 684"/>
                    <a:gd name="T13" fmla="*/ 305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4" h="342">
                      <a:moveTo>
                        <a:pt x="342" y="305"/>
                      </a:moveTo>
                      <a:cubicBezTo>
                        <a:pt x="174" y="305"/>
                        <a:pt x="37" y="169"/>
                        <a:pt x="3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89"/>
                        <a:pt x="153" y="342"/>
                        <a:pt x="342" y="342"/>
                      </a:cubicBezTo>
                      <a:cubicBezTo>
                        <a:pt x="531" y="342"/>
                        <a:pt x="684" y="189"/>
                        <a:pt x="684" y="0"/>
                      </a:cubicBezTo>
                      <a:cubicBezTo>
                        <a:pt x="647" y="0"/>
                        <a:pt x="647" y="0"/>
                        <a:pt x="647" y="0"/>
                      </a:cubicBezTo>
                      <a:cubicBezTo>
                        <a:pt x="647" y="169"/>
                        <a:pt x="510" y="305"/>
                        <a:pt x="342" y="305"/>
                      </a:cubicBezTo>
                      <a:close/>
                    </a:path>
                  </a:pathLst>
                </a:custGeom>
                <a:solidFill>
                  <a:srgbClr val="5B732B">
                    <a:alpha val="20000"/>
                  </a:srgbClr>
                </a:solidFill>
                <a:ln>
                  <a:noFill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8" name="Line 23">
                  <a:extLst>
                    <a:ext uri="{FF2B5EF4-FFF2-40B4-BE49-F238E27FC236}">
                      <a16:creationId xmlns:a16="http://schemas.microsoft.com/office/drawing/2014/main" id="{439C45F0-2C8F-3FF7-0680-85C57A9728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41017" y="2725153"/>
                  <a:ext cx="0" cy="311245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9" name="Oval 24">
                  <a:extLst>
                    <a:ext uri="{FF2B5EF4-FFF2-40B4-BE49-F238E27FC236}">
                      <a16:creationId xmlns:a16="http://schemas.microsoft.com/office/drawing/2014/main" id="{DB558F44-C223-9FA7-6399-208EC6755D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42181" y="3129601"/>
                  <a:ext cx="1226896" cy="1219577"/>
                </a:xfrm>
                <a:prstGeom prst="ellipse">
                  <a:avLst/>
                </a:prstGeom>
                <a:noFill/>
                <a:ln w="20638">
                  <a:solidFill>
                    <a:srgbClr val="70AD47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1" name="Freeform 26">
                  <a:extLst>
                    <a:ext uri="{FF2B5EF4-FFF2-40B4-BE49-F238E27FC236}">
                      <a16:creationId xmlns:a16="http://schemas.microsoft.com/office/drawing/2014/main" id="{20D3234B-B949-E560-1B39-FD76B13631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2654" y="2597291"/>
                  <a:ext cx="2383558" cy="1219576"/>
                </a:xfrm>
                <a:custGeom>
                  <a:avLst/>
                  <a:gdLst>
                    <a:gd name="T0" fmla="*/ 341 w 683"/>
                    <a:gd name="T1" fmla="*/ 37 h 341"/>
                    <a:gd name="T2" fmla="*/ 646 w 683"/>
                    <a:gd name="T3" fmla="*/ 341 h 341"/>
                    <a:gd name="T4" fmla="*/ 683 w 683"/>
                    <a:gd name="T5" fmla="*/ 341 h 341"/>
                    <a:gd name="T6" fmla="*/ 341 w 683"/>
                    <a:gd name="T7" fmla="*/ 0 h 341"/>
                    <a:gd name="T8" fmla="*/ 0 w 683"/>
                    <a:gd name="T9" fmla="*/ 341 h 341"/>
                    <a:gd name="T10" fmla="*/ 37 w 683"/>
                    <a:gd name="T11" fmla="*/ 341 h 341"/>
                    <a:gd name="T12" fmla="*/ 341 w 683"/>
                    <a:gd name="T13" fmla="*/ 37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3" h="341">
                      <a:moveTo>
                        <a:pt x="341" y="37"/>
                      </a:moveTo>
                      <a:cubicBezTo>
                        <a:pt x="510" y="37"/>
                        <a:pt x="646" y="173"/>
                        <a:pt x="646" y="341"/>
                      </a:cubicBezTo>
                      <a:cubicBezTo>
                        <a:pt x="683" y="341"/>
                        <a:pt x="683" y="341"/>
                        <a:pt x="683" y="341"/>
                      </a:cubicBezTo>
                      <a:cubicBezTo>
                        <a:pt x="683" y="153"/>
                        <a:pt x="530" y="0"/>
                        <a:pt x="341" y="0"/>
                      </a:cubicBezTo>
                      <a:cubicBezTo>
                        <a:pt x="153" y="0"/>
                        <a:pt x="0" y="153"/>
                        <a:pt x="0" y="341"/>
                      </a:cubicBezTo>
                      <a:cubicBezTo>
                        <a:pt x="37" y="341"/>
                        <a:pt x="37" y="341"/>
                        <a:pt x="37" y="341"/>
                      </a:cubicBezTo>
                      <a:cubicBezTo>
                        <a:pt x="37" y="173"/>
                        <a:pt x="173" y="37"/>
                        <a:pt x="341" y="37"/>
                      </a:cubicBezTo>
                      <a:close/>
                    </a:path>
                  </a:pathLst>
                </a:custGeom>
                <a:solidFill>
                  <a:srgbClr val="70AD47">
                    <a:lumMod val="50000"/>
                    <a:alpha val="20000"/>
                  </a:srgbClr>
                </a:solidFill>
                <a:ln>
                  <a:noFill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2" name="Line 27">
                  <a:extLst>
                    <a:ext uri="{FF2B5EF4-FFF2-40B4-BE49-F238E27FC236}">
                      <a16:creationId xmlns:a16="http://schemas.microsoft.com/office/drawing/2014/main" id="{E5C8001E-1BDF-5CD4-562D-16177AA37D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269076" y="4423141"/>
                  <a:ext cx="0" cy="309129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25" name="TextBox 67">
                <a:extLst>
                  <a:ext uri="{FF2B5EF4-FFF2-40B4-BE49-F238E27FC236}">
                    <a16:creationId xmlns:a16="http://schemas.microsoft.com/office/drawing/2014/main" id="{C16FC8ED-4669-6D50-3F8F-A7FF29D45305}"/>
                  </a:ext>
                </a:extLst>
              </p:cNvPr>
              <p:cNvSpPr txBox="1"/>
              <p:nvPr/>
            </p:nvSpPr>
            <p:spPr>
              <a:xfrm>
                <a:off x="3820572" y="4620513"/>
                <a:ext cx="353286" cy="455364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  <a:endParaRPr kumimoji="0" lang="en-S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extBox 68">
                <a:extLst>
                  <a:ext uri="{FF2B5EF4-FFF2-40B4-BE49-F238E27FC236}">
                    <a16:creationId xmlns:a16="http://schemas.microsoft.com/office/drawing/2014/main" id="{8D782D1D-1031-A03F-9334-645A7C68274F}"/>
                  </a:ext>
                </a:extLst>
              </p:cNvPr>
              <p:cNvSpPr txBox="1"/>
              <p:nvPr/>
            </p:nvSpPr>
            <p:spPr>
              <a:xfrm>
                <a:off x="5302910" y="4613950"/>
                <a:ext cx="353286" cy="455364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endParaRPr kumimoji="0" lang="en-S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5B3A718D-9696-472C-29E3-A6098C530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1995" y="3726711"/>
              <a:ext cx="1247160" cy="571288"/>
            </a:xfrm>
            <a:custGeom>
              <a:avLst/>
              <a:gdLst>
                <a:gd name="T0" fmla="*/ 342 w 683"/>
                <a:gd name="T1" fmla="*/ 305 h 342"/>
                <a:gd name="T2" fmla="*/ 37 w 683"/>
                <a:gd name="T3" fmla="*/ 0 h 342"/>
                <a:gd name="T4" fmla="*/ 0 w 683"/>
                <a:gd name="T5" fmla="*/ 0 h 342"/>
                <a:gd name="T6" fmla="*/ 342 w 683"/>
                <a:gd name="T7" fmla="*/ 342 h 342"/>
                <a:gd name="T8" fmla="*/ 683 w 683"/>
                <a:gd name="T9" fmla="*/ 0 h 342"/>
                <a:gd name="T10" fmla="*/ 646 w 683"/>
                <a:gd name="T11" fmla="*/ 0 h 342"/>
                <a:gd name="T12" fmla="*/ 342 w 683"/>
                <a:gd name="T13" fmla="*/ 305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3" h="342">
                  <a:moveTo>
                    <a:pt x="342" y="305"/>
                  </a:moveTo>
                  <a:cubicBezTo>
                    <a:pt x="173" y="305"/>
                    <a:pt x="37" y="169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9"/>
                    <a:pt x="153" y="342"/>
                    <a:pt x="342" y="342"/>
                  </a:cubicBezTo>
                  <a:cubicBezTo>
                    <a:pt x="530" y="342"/>
                    <a:pt x="683" y="189"/>
                    <a:pt x="683" y="0"/>
                  </a:cubicBezTo>
                  <a:cubicBezTo>
                    <a:pt x="646" y="0"/>
                    <a:pt x="646" y="0"/>
                    <a:pt x="646" y="0"/>
                  </a:cubicBezTo>
                  <a:cubicBezTo>
                    <a:pt x="646" y="169"/>
                    <a:pt x="510" y="305"/>
                    <a:pt x="342" y="305"/>
                  </a:cubicBezTo>
                  <a:close/>
                </a:path>
              </a:pathLst>
            </a:custGeom>
            <a:solidFill>
              <a:srgbClr val="B3D82C">
                <a:alpha val="20000"/>
              </a:srgbClr>
            </a:solidFill>
            <a:ln>
              <a:noFill/>
            </a:ln>
          </p:spPr>
          <p:txBody>
            <a:bodyPr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C8A97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3" name="TextBox 13">
            <a:extLst>
              <a:ext uri="{FF2B5EF4-FFF2-40B4-BE49-F238E27FC236}">
                <a16:creationId xmlns:a16="http://schemas.microsoft.com/office/drawing/2014/main" id="{13C66B6C-ECD8-D2A5-ADFE-BFC8892E6FC9}"/>
              </a:ext>
            </a:extLst>
          </p:cNvPr>
          <p:cNvSpPr txBox="1"/>
          <p:nvPr/>
        </p:nvSpPr>
        <p:spPr>
          <a:xfrm>
            <a:off x="2248286" y="1372118"/>
            <a:ext cx="216555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1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4" name="TextBox 13">
            <a:extLst>
              <a:ext uri="{FF2B5EF4-FFF2-40B4-BE49-F238E27FC236}">
                <a16:creationId xmlns:a16="http://schemas.microsoft.com/office/drawing/2014/main" id="{0875A05A-52C7-D7AA-B4A7-5EE7C913EF86}"/>
              </a:ext>
            </a:extLst>
          </p:cNvPr>
          <p:cNvSpPr txBox="1"/>
          <p:nvPr/>
        </p:nvSpPr>
        <p:spPr>
          <a:xfrm>
            <a:off x="143137" y="1871161"/>
            <a:ext cx="1847746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Översikt 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5" name="TextBox 13">
            <a:extLst>
              <a:ext uri="{FF2B5EF4-FFF2-40B4-BE49-F238E27FC236}">
                <a16:creationId xmlns:a16="http://schemas.microsoft.com/office/drawing/2014/main" id="{4294053B-A88F-EB8E-1430-B9B05050BD04}"/>
              </a:ext>
            </a:extLst>
          </p:cNvPr>
          <p:cNvSpPr txBox="1"/>
          <p:nvPr/>
        </p:nvSpPr>
        <p:spPr>
          <a:xfrm>
            <a:off x="5064539" y="1943687"/>
            <a:ext cx="2395552" cy="10833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När är vi nöjda?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Fastställda gränsvärden 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Hur vi tar fram där det saknas</a:t>
            </a:r>
          </a:p>
        </p:txBody>
      </p:sp>
      <p:sp>
        <p:nvSpPr>
          <p:cNvPr id="46" name="TextBox 13">
            <a:extLst>
              <a:ext uri="{FF2B5EF4-FFF2-40B4-BE49-F238E27FC236}">
                <a16:creationId xmlns:a16="http://schemas.microsoft.com/office/drawing/2014/main" id="{54D6A23C-89E5-55C2-112C-5D5B9FBACAF8}"/>
              </a:ext>
            </a:extLst>
          </p:cNvPr>
          <p:cNvSpPr txBox="1"/>
          <p:nvPr/>
        </p:nvSpPr>
        <p:spPr>
          <a:xfrm>
            <a:off x="492230" y="2241534"/>
            <a:ext cx="1416875" cy="7879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Lagkrav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Lokala klimatinitiativ</a:t>
            </a:r>
          </a:p>
        </p:txBody>
      </p:sp>
      <p:sp>
        <p:nvSpPr>
          <p:cNvPr id="47" name="TextBox 13">
            <a:extLst>
              <a:ext uri="{FF2B5EF4-FFF2-40B4-BE49-F238E27FC236}">
                <a16:creationId xmlns:a16="http://schemas.microsoft.com/office/drawing/2014/main" id="{3182F32E-38D9-A86A-9FAB-0DAE95A8A56F}"/>
              </a:ext>
            </a:extLst>
          </p:cNvPr>
          <p:cNvSpPr txBox="1"/>
          <p:nvPr/>
        </p:nvSpPr>
        <p:spPr>
          <a:xfrm>
            <a:off x="7528507" y="2541590"/>
            <a:ext cx="1628491" cy="5416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Företagsnivå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Projektnivå</a:t>
            </a:r>
          </a:p>
        </p:txBody>
      </p:sp>
      <p:sp>
        <p:nvSpPr>
          <p:cNvPr id="48" name="TextBox 13">
            <a:extLst>
              <a:ext uri="{FF2B5EF4-FFF2-40B4-BE49-F238E27FC236}">
                <a16:creationId xmlns:a16="http://schemas.microsoft.com/office/drawing/2014/main" id="{46533B19-B564-DCE6-C7F1-EFFD2482600F}"/>
              </a:ext>
            </a:extLst>
          </p:cNvPr>
          <p:cNvSpPr txBox="1"/>
          <p:nvPr/>
        </p:nvSpPr>
        <p:spPr>
          <a:xfrm>
            <a:off x="2678506" y="1745003"/>
            <a:ext cx="1968871" cy="12803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Beräkna till Boverkets klimatdeklaration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Kompletterande beräkning</a:t>
            </a:r>
          </a:p>
        </p:txBody>
      </p:sp>
      <p:sp>
        <p:nvSpPr>
          <p:cNvPr id="49" name="TextBox 13">
            <a:extLst>
              <a:ext uri="{FF2B5EF4-FFF2-40B4-BE49-F238E27FC236}">
                <a16:creationId xmlns:a16="http://schemas.microsoft.com/office/drawing/2014/main" id="{78BEF91E-3726-E718-9CB1-9A883DE7B79A}"/>
              </a:ext>
            </a:extLst>
          </p:cNvPr>
          <p:cNvSpPr txBox="1"/>
          <p:nvPr/>
        </p:nvSpPr>
        <p:spPr>
          <a:xfrm>
            <a:off x="4988917" y="1476821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3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0" name="TextBox 13">
            <a:extLst>
              <a:ext uri="{FF2B5EF4-FFF2-40B4-BE49-F238E27FC236}">
                <a16:creationId xmlns:a16="http://schemas.microsoft.com/office/drawing/2014/main" id="{9FB222BB-2A50-B592-7FF1-ADE42AEE821B}"/>
              </a:ext>
            </a:extLst>
          </p:cNvPr>
          <p:cNvSpPr txBox="1"/>
          <p:nvPr/>
        </p:nvSpPr>
        <p:spPr>
          <a:xfrm>
            <a:off x="7303392" y="1907500"/>
            <a:ext cx="1904408" cy="7848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7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Upphandling &amp; målstyrning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7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1" name="TextBox 13">
            <a:extLst>
              <a:ext uri="{FF2B5EF4-FFF2-40B4-BE49-F238E27FC236}">
                <a16:creationId xmlns:a16="http://schemas.microsoft.com/office/drawing/2014/main" id="{9E025C5C-ED2D-0E05-04C0-0DB75431727E}"/>
              </a:ext>
            </a:extLst>
          </p:cNvPr>
          <p:cNvSpPr txBox="1"/>
          <p:nvPr/>
        </p:nvSpPr>
        <p:spPr>
          <a:xfrm>
            <a:off x="1246014" y="4343343"/>
            <a:ext cx="1953157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0 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 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2" name="TextBox 13">
            <a:extLst>
              <a:ext uri="{FF2B5EF4-FFF2-40B4-BE49-F238E27FC236}">
                <a16:creationId xmlns:a16="http://schemas.microsoft.com/office/drawing/2014/main" id="{C10608A8-B47C-02AB-722E-9C7F807F7771}"/>
              </a:ext>
            </a:extLst>
          </p:cNvPr>
          <p:cNvSpPr txBox="1"/>
          <p:nvPr/>
        </p:nvSpPr>
        <p:spPr>
          <a:xfrm>
            <a:off x="3716530" y="4375237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2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3" name="TextBox 13">
            <a:extLst>
              <a:ext uri="{FF2B5EF4-FFF2-40B4-BE49-F238E27FC236}">
                <a16:creationId xmlns:a16="http://schemas.microsoft.com/office/drawing/2014/main" id="{82AABDB7-E0F1-2D62-166A-16851218B031}"/>
              </a:ext>
            </a:extLst>
          </p:cNvPr>
          <p:cNvSpPr txBox="1"/>
          <p:nvPr/>
        </p:nvSpPr>
        <p:spPr>
          <a:xfrm>
            <a:off x="3872081" y="4842050"/>
            <a:ext cx="2069040" cy="15758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Klimatförbättra – utan extra kostnad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Klimatförbättra till rimlig kostnad 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Ex som ÄTA eller grönt sidoanbud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5" name="TextBox 13">
            <a:extLst>
              <a:ext uri="{FF2B5EF4-FFF2-40B4-BE49-F238E27FC236}">
                <a16:creationId xmlns:a16="http://schemas.microsoft.com/office/drawing/2014/main" id="{702726E3-5D09-7281-6196-23DBB5A8F283}"/>
              </a:ext>
            </a:extLst>
          </p:cNvPr>
          <p:cNvSpPr txBox="1"/>
          <p:nvPr/>
        </p:nvSpPr>
        <p:spPr>
          <a:xfrm>
            <a:off x="6293848" y="4933676"/>
            <a:ext cx="1879343" cy="7879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Klimatbalansering – som är trovärdig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altLang="zh-CN" sz="1600" b="0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6" name="TextBox 13">
            <a:extLst>
              <a:ext uri="{FF2B5EF4-FFF2-40B4-BE49-F238E27FC236}">
                <a16:creationId xmlns:a16="http://schemas.microsoft.com/office/drawing/2014/main" id="{8DAEF5D3-356E-A6DD-92EF-B5B8CE159CDC}"/>
              </a:ext>
            </a:extLst>
          </p:cNvPr>
          <p:cNvSpPr txBox="1"/>
          <p:nvPr/>
        </p:nvSpPr>
        <p:spPr>
          <a:xfrm>
            <a:off x="6192775" y="4488365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4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7" name="TextBox 13">
            <a:extLst>
              <a:ext uri="{FF2B5EF4-FFF2-40B4-BE49-F238E27FC236}">
                <a16:creationId xmlns:a16="http://schemas.microsoft.com/office/drawing/2014/main" id="{6E3B4B3B-5424-0B35-9A6A-B7B478C3A53E}"/>
              </a:ext>
            </a:extLst>
          </p:cNvPr>
          <p:cNvSpPr txBox="1"/>
          <p:nvPr/>
        </p:nvSpPr>
        <p:spPr>
          <a:xfrm>
            <a:off x="8576293" y="4472011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7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Sammanfattning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8" name="Line 15">
            <a:extLst>
              <a:ext uri="{FF2B5EF4-FFF2-40B4-BE49-F238E27FC236}">
                <a16:creationId xmlns:a16="http://schemas.microsoft.com/office/drawing/2014/main" id="{A39474D8-5DDA-9789-D7AD-4F7742C54D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84757" y="3152095"/>
            <a:ext cx="0" cy="165064"/>
          </a:xfrm>
          <a:prstGeom prst="line">
            <a:avLst/>
          </a:prstGeom>
          <a:noFill/>
          <a:ln w="6350">
            <a:solidFill>
              <a:sysClr val="window" lastClr="FFFFFF">
                <a:lumMod val="50000"/>
              </a:sysClr>
            </a:solidFill>
            <a:prstDash val="solid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C8A97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9" name="TextBox 13">
            <a:extLst>
              <a:ext uri="{FF2B5EF4-FFF2-40B4-BE49-F238E27FC236}">
                <a16:creationId xmlns:a16="http://schemas.microsoft.com/office/drawing/2014/main" id="{77CE6064-8232-63CB-61AA-DABC500AD9C4}"/>
              </a:ext>
            </a:extLst>
          </p:cNvPr>
          <p:cNvSpPr txBox="1"/>
          <p:nvPr/>
        </p:nvSpPr>
        <p:spPr>
          <a:xfrm>
            <a:off x="9675882" y="2560138"/>
            <a:ext cx="1904408" cy="7848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7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Fördjupning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7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per avsnitt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7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60" name="Rektangel 59">
            <a:extLst>
              <a:ext uri="{FF2B5EF4-FFF2-40B4-BE49-F238E27FC236}">
                <a16:creationId xmlns:a16="http://schemas.microsoft.com/office/drawing/2014/main" id="{6937C809-8869-875E-0590-38E2DEEC4E8D}"/>
              </a:ext>
            </a:extLst>
          </p:cNvPr>
          <p:cNvSpPr/>
          <p:nvPr/>
        </p:nvSpPr>
        <p:spPr>
          <a:xfrm>
            <a:off x="10684758" y="414116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textruta 60">
            <a:extLst>
              <a:ext uri="{FF2B5EF4-FFF2-40B4-BE49-F238E27FC236}">
                <a16:creationId xmlns:a16="http://schemas.microsoft.com/office/drawing/2014/main" id="{CD21C25E-2530-37B0-AD9C-E1F4B4CA3C26}"/>
              </a:ext>
            </a:extLst>
          </p:cNvPr>
          <p:cNvSpPr txBox="1"/>
          <p:nvPr/>
        </p:nvSpPr>
        <p:spPr>
          <a:xfrm>
            <a:off x="10877025" y="306227"/>
            <a:ext cx="12512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Boverket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ruta 61">
            <a:extLst>
              <a:ext uri="{FF2B5EF4-FFF2-40B4-BE49-F238E27FC236}">
                <a16:creationId xmlns:a16="http://schemas.microsoft.com/office/drawing/2014/main" id="{D8CD250E-9DA2-CEAC-8CA7-5BEB73874630}"/>
              </a:ext>
            </a:extLst>
          </p:cNvPr>
          <p:cNvSpPr txBox="1"/>
          <p:nvPr/>
        </p:nvSpPr>
        <p:spPr>
          <a:xfrm>
            <a:off x="10889247" y="575626"/>
            <a:ext cx="125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initiativ</a:t>
            </a:r>
            <a:endParaRPr kumimoji="0" lang="sv-SE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ktangel 62">
            <a:extLst>
              <a:ext uri="{FF2B5EF4-FFF2-40B4-BE49-F238E27FC236}">
                <a16:creationId xmlns:a16="http://schemas.microsoft.com/office/drawing/2014/main" id="{EDB46253-C0CB-5CF7-F0FB-788B27B3AEF7}"/>
              </a:ext>
            </a:extLst>
          </p:cNvPr>
          <p:cNvSpPr/>
          <p:nvPr/>
        </p:nvSpPr>
        <p:spPr>
          <a:xfrm>
            <a:off x="10684758" y="682913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12">
            <a:extLst>
              <a:ext uri="{FF2B5EF4-FFF2-40B4-BE49-F238E27FC236}">
                <a16:creationId xmlns:a16="http://schemas.microsoft.com/office/drawing/2014/main" id="{8FE222B5-D44D-93E2-93DD-96E5E412F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3480" y="1160770"/>
            <a:ext cx="662554" cy="646785"/>
          </a:xfrm>
          <a:prstGeom prst="ellipse">
            <a:avLst/>
          </a:prstGeom>
          <a:noFill/>
          <a:ln w="20701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D2E3C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7" name="Oval 13">
            <a:extLst>
              <a:ext uri="{FF2B5EF4-FFF2-40B4-BE49-F238E27FC236}">
                <a16:creationId xmlns:a16="http://schemas.microsoft.com/office/drawing/2014/main" id="{0B4D2246-AFA9-5ECF-4925-5A0D2FFA4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6328" y="1230577"/>
            <a:ext cx="530886" cy="492488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I-VII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8" name="textruta 67">
            <a:extLst>
              <a:ext uri="{FF2B5EF4-FFF2-40B4-BE49-F238E27FC236}">
                <a16:creationId xmlns:a16="http://schemas.microsoft.com/office/drawing/2014/main" id="{B07D71FC-6775-53E0-E8D0-8B1FD631E7DD}"/>
              </a:ext>
            </a:extLst>
          </p:cNvPr>
          <p:cNvSpPr txBox="1"/>
          <p:nvPr/>
        </p:nvSpPr>
        <p:spPr>
          <a:xfrm>
            <a:off x="11041647" y="1194751"/>
            <a:ext cx="125128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 / Video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Avsnitt I-VII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ktangel 68">
            <a:extLst>
              <a:ext uri="{FF2B5EF4-FFF2-40B4-BE49-F238E27FC236}">
                <a16:creationId xmlns:a16="http://schemas.microsoft.com/office/drawing/2014/main" id="{1A3DE507-6D88-FF4E-E7C6-55FEBFFB2453}"/>
              </a:ext>
            </a:extLst>
          </p:cNvPr>
          <p:cNvSpPr/>
          <p:nvPr/>
        </p:nvSpPr>
        <p:spPr>
          <a:xfrm>
            <a:off x="9877425" y="6310610"/>
            <a:ext cx="2263107" cy="46166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Version: HT 2025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Treano 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LFM30  Publik gratis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Oval 21">
            <a:extLst>
              <a:ext uri="{FF2B5EF4-FFF2-40B4-BE49-F238E27FC236}">
                <a16:creationId xmlns:a16="http://schemas.microsoft.com/office/drawing/2014/main" id="{4D12CF08-5341-9114-5701-2CC73D686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5399" y="3480599"/>
            <a:ext cx="534700" cy="462870"/>
          </a:xfrm>
          <a:prstGeom prst="ellipse">
            <a:avLst/>
          </a:prstGeom>
          <a:solidFill>
            <a:srgbClr val="D2E3C8"/>
          </a:solidFill>
          <a:ln>
            <a:noFill/>
          </a:ln>
        </p:spPr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VII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8" name="Oval 21">
            <a:extLst>
              <a:ext uri="{FF2B5EF4-FFF2-40B4-BE49-F238E27FC236}">
                <a16:creationId xmlns:a16="http://schemas.microsoft.com/office/drawing/2014/main" id="{DC9A49DF-AC33-F7E0-A0FE-5F2F424CF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9608" y="3475363"/>
            <a:ext cx="534700" cy="462870"/>
          </a:xfrm>
          <a:prstGeom prst="ellipse">
            <a:avLst/>
          </a:prstGeom>
          <a:solidFill>
            <a:srgbClr val="DBED9B"/>
          </a:solidFill>
          <a:ln>
            <a:noFill/>
          </a:ln>
        </p:spPr>
        <p:txBody>
          <a:bodyPr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V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9" name="Oval 21">
            <a:extLst>
              <a:ext uri="{FF2B5EF4-FFF2-40B4-BE49-F238E27FC236}">
                <a16:creationId xmlns:a16="http://schemas.microsoft.com/office/drawing/2014/main" id="{12312A6B-D2FF-A679-17C5-ACA2D94C1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2054" y="3474739"/>
            <a:ext cx="534700" cy="462870"/>
          </a:xfrm>
          <a:prstGeom prst="ellipse">
            <a:avLst/>
          </a:prstGeom>
          <a:solidFill>
            <a:srgbClr val="DBED9B"/>
          </a:solidFill>
          <a:ln>
            <a:noFill/>
          </a:ln>
        </p:spPr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IV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0" name="Oval 21">
            <a:extLst>
              <a:ext uri="{FF2B5EF4-FFF2-40B4-BE49-F238E27FC236}">
                <a16:creationId xmlns:a16="http://schemas.microsoft.com/office/drawing/2014/main" id="{C3297C65-E926-B7A7-B6F5-95FF5AF5F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9676" y="3474739"/>
            <a:ext cx="534700" cy="462870"/>
          </a:xfrm>
          <a:prstGeom prst="ellipse">
            <a:avLst/>
          </a:prstGeom>
          <a:solidFill>
            <a:srgbClr val="84A63E"/>
          </a:solidFill>
          <a:ln>
            <a:noFill/>
          </a:ln>
        </p:spPr>
        <p:txBody>
          <a:bodyPr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III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1" name="Oval 21">
            <a:extLst>
              <a:ext uri="{FF2B5EF4-FFF2-40B4-BE49-F238E27FC236}">
                <a16:creationId xmlns:a16="http://schemas.microsoft.com/office/drawing/2014/main" id="{91F5E1AA-7E53-1B94-B455-72C089720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916" y="3464138"/>
            <a:ext cx="534700" cy="462870"/>
          </a:xfrm>
          <a:prstGeom prst="ellipse">
            <a:avLst/>
          </a:prstGeom>
          <a:solidFill>
            <a:srgbClr val="D2E3C8"/>
          </a:solidFill>
          <a:ln>
            <a:noFill/>
          </a:ln>
        </p:spPr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II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2" name="Oval 21">
            <a:extLst>
              <a:ext uri="{FF2B5EF4-FFF2-40B4-BE49-F238E27FC236}">
                <a16:creationId xmlns:a16="http://schemas.microsoft.com/office/drawing/2014/main" id="{D0BD7A01-FC11-C082-E698-0762D19B7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915" y="3457276"/>
            <a:ext cx="534700" cy="462870"/>
          </a:xfrm>
          <a:prstGeom prst="ellipse">
            <a:avLst/>
          </a:prstGeom>
          <a:solidFill>
            <a:srgbClr val="DBED9B"/>
          </a:solidFill>
          <a:ln>
            <a:noFill/>
          </a:ln>
        </p:spPr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3" name="Oval 21">
            <a:extLst>
              <a:ext uri="{FF2B5EF4-FFF2-40B4-BE49-F238E27FC236}">
                <a16:creationId xmlns:a16="http://schemas.microsoft.com/office/drawing/2014/main" id="{4EAC61AE-66B7-158A-DBAF-E798A2FD8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11838" y="3491489"/>
            <a:ext cx="534700" cy="46287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84A63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84A63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4" name="Oval 21">
            <a:extLst>
              <a:ext uri="{FF2B5EF4-FFF2-40B4-BE49-F238E27FC236}">
                <a16:creationId xmlns:a16="http://schemas.microsoft.com/office/drawing/2014/main" id="{FDAD0310-642E-D5A4-3488-C618E6ADF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05281" y="3471735"/>
            <a:ext cx="534700" cy="462870"/>
          </a:xfrm>
          <a:prstGeom prst="ellipse">
            <a:avLst/>
          </a:prstGeom>
          <a:solidFill>
            <a:srgbClr val="DBED9B"/>
          </a:solidFill>
          <a:ln>
            <a:noFill/>
          </a:ln>
        </p:spPr>
        <p:txBody>
          <a:bodyPr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Pratbubbla: rektangel med rundade hörn 6">
            <a:extLst>
              <a:ext uri="{FF2B5EF4-FFF2-40B4-BE49-F238E27FC236}">
                <a16:creationId xmlns:a16="http://schemas.microsoft.com/office/drawing/2014/main" id="{CFA5A2B4-F783-E097-81A9-A022F2C5161F}"/>
              </a:ext>
            </a:extLst>
          </p:cNvPr>
          <p:cNvSpPr/>
          <p:nvPr/>
        </p:nvSpPr>
        <p:spPr>
          <a:xfrm>
            <a:off x="7668254" y="1394022"/>
            <a:ext cx="1068132" cy="357494"/>
          </a:xfrm>
          <a:prstGeom prst="wedgeRoundRectCallout">
            <a:avLst>
              <a:gd name="adj1" fmla="val -18863"/>
              <a:gd name="adj2" fmla="val 107578"/>
              <a:gd name="adj3" fmla="val 16667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Denna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v-S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634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7B064E17-D6EA-B32C-D983-01DFD50D02B2}"/>
              </a:ext>
            </a:extLst>
          </p:cNvPr>
          <p:cNvGraphicFramePr>
            <a:graphicFrameLocks noGrp="1"/>
          </p:cNvGraphicFramePr>
          <p:nvPr/>
        </p:nvGraphicFramePr>
        <p:xfrm>
          <a:off x="1206500" y="198120"/>
          <a:ext cx="9144000" cy="6461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4226">
                  <a:extLst>
                    <a:ext uri="{9D8B030D-6E8A-4147-A177-3AD203B41FA5}">
                      <a16:colId xmlns:a16="http://schemas.microsoft.com/office/drawing/2014/main" val="39034195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3277432864"/>
                    </a:ext>
                  </a:extLst>
                </a:gridCol>
                <a:gridCol w="3289300">
                  <a:extLst>
                    <a:ext uri="{9D8B030D-6E8A-4147-A177-3AD203B41FA5}">
                      <a16:colId xmlns:a16="http://schemas.microsoft.com/office/drawing/2014/main" val="1273006140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417083219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927215073"/>
                    </a:ext>
                  </a:extLst>
                </a:gridCol>
                <a:gridCol w="1335574">
                  <a:extLst>
                    <a:ext uri="{9D8B030D-6E8A-4147-A177-3AD203B41FA5}">
                      <a16:colId xmlns:a16="http://schemas.microsoft.com/office/drawing/2014/main" val="3952985036"/>
                    </a:ext>
                  </a:extLst>
                </a:gridCol>
              </a:tblGrid>
              <a:tr h="283710">
                <a:tc>
                  <a:txBody>
                    <a:bodyPr/>
                    <a:lstStyle/>
                    <a:p>
                      <a:r>
                        <a:rPr lang="sv-SE"/>
                        <a:t>Månad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Vecka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Innehåll Klimatberäkningsstuga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/>
                        <a:t>Treano (2 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Aura (2 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Gäst (1-2 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81438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36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Översikt &amp; </a:t>
                      </a:r>
                      <a:r>
                        <a:rPr lang="sv-SE" sz="1400" b="1" err="1">
                          <a:solidFill>
                            <a:schemeClr val="tx2"/>
                          </a:solidFill>
                        </a:rPr>
                        <a:t>admin</a:t>
                      </a:r>
                      <a:endParaRPr lang="sv-SE" sz="1400" b="1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183647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Presentation av klimatberäkningsverktyg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(X)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604718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38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0: Identifiera affären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92264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0: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852469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Okt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40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1: Översikt Nyproduktion och ROT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328157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 och 5: Fördjupning + Bidcon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778101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1: Fördjupning + Prodikt &amp; Plant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32361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1: Fördjupning + BM &amp; Nodon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738361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1: Anläggning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050476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45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2 &amp; 5: Översikt 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5553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2 &amp; 5: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569822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2 &amp; 5: Fördjupning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75514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48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3 &amp; 5: BATNEEC, översikt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217229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3 &amp; 5: Fördjupning, motivera Ny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19771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3 &amp; 5: Fördjupning, motivera ROT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592166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4 &amp; 5: Översikt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734925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4 &amp; 5: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055993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 dirty="0">
                          <a:solidFill>
                            <a:schemeClr val="tx2"/>
                          </a:solidFill>
                        </a:rPr>
                        <a:t>Upphandling &amp; målstyrning: Översikt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31062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Upphandling &amp; målstyrning: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315243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Sammanfattning, dokumentation, intyg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36258"/>
                  </a:ext>
                </a:extLst>
              </a:tr>
            </a:tbl>
          </a:graphicData>
        </a:graphic>
      </p:graphicFrame>
      <p:sp>
        <p:nvSpPr>
          <p:cNvPr id="4" name="Pratbubbla: oval 3">
            <a:extLst>
              <a:ext uri="{FF2B5EF4-FFF2-40B4-BE49-F238E27FC236}">
                <a16:creationId xmlns:a16="http://schemas.microsoft.com/office/drawing/2014/main" id="{E53748DF-35B3-0DB6-8002-7D9AED5DD698}"/>
              </a:ext>
            </a:extLst>
          </p:cNvPr>
          <p:cNvSpPr/>
          <p:nvPr/>
        </p:nvSpPr>
        <p:spPr>
          <a:xfrm>
            <a:off x="10668000" y="609600"/>
            <a:ext cx="1524000" cy="1219200"/>
          </a:xfrm>
          <a:prstGeom prst="wedgeEllipseCallout">
            <a:avLst>
              <a:gd name="adj1" fmla="val -80208"/>
              <a:gd name="adj2" fmla="val 1484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Fredagar 13-15</a:t>
            </a:r>
          </a:p>
        </p:txBody>
      </p:sp>
      <p:sp>
        <p:nvSpPr>
          <p:cNvPr id="3" name="Pratbubbla: rektangel med rundade hörn 2">
            <a:extLst>
              <a:ext uri="{FF2B5EF4-FFF2-40B4-BE49-F238E27FC236}">
                <a16:creationId xmlns:a16="http://schemas.microsoft.com/office/drawing/2014/main" id="{27315F06-2780-AE9C-29AF-923BBADD2420}"/>
              </a:ext>
            </a:extLst>
          </p:cNvPr>
          <p:cNvSpPr/>
          <p:nvPr/>
        </p:nvSpPr>
        <p:spPr>
          <a:xfrm>
            <a:off x="0" y="5753142"/>
            <a:ext cx="889000" cy="676233"/>
          </a:xfrm>
          <a:prstGeom prst="wedgeRoundRectCallout">
            <a:avLst>
              <a:gd name="adj1" fmla="val 68288"/>
              <a:gd name="adj2" fmla="val -19720"/>
              <a:gd name="adj3" fmla="val 16667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Denna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Vänster klammerparentes 4">
            <a:extLst>
              <a:ext uri="{FF2B5EF4-FFF2-40B4-BE49-F238E27FC236}">
                <a16:creationId xmlns:a16="http://schemas.microsoft.com/office/drawing/2014/main" id="{3D328CB6-64B2-7FD7-A8AB-3FFB4B5516AB}"/>
              </a:ext>
            </a:extLst>
          </p:cNvPr>
          <p:cNvSpPr/>
          <p:nvPr/>
        </p:nvSpPr>
        <p:spPr>
          <a:xfrm>
            <a:off x="971550" y="5753100"/>
            <a:ext cx="234950" cy="609600"/>
          </a:xfrm>
          <a:prstGeom prst="leftBrace">
            <a:avLst>
              <a:gd name="adj1" fmla="val 44819"/>
              <a:gd name="adj2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7885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63650FCA-E6B7-7007-BCBA-7FD5F14AAFE5}"/>
              </a:ext>
            </a:extLst>
          </p:cNvPr>
          <p:cNvSpPr/>
          <p:nvPr/>
        </p:nvSpPr>
        <p:spPr>
          <a:xfrm>
            <a:off x="1532070" y="2551881"/>
            <a:ext cx="1984375" cy="11435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sv-SE">
                <a:solidFill>
                  <a:schemeClr val="tx1"/>
                </a:solidFill>
              </a:rPr>
              <a:t>PPT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7C596FFC-8969-D496-D337-805670C45A27}"/>
              </a:ext>
            </a:extLst>
          </p:cNvPr>
          <p:cNvSpPr/>
          <p:nvPr/>
        </p:nvSpPr>
        <p:spPr>
          <a:xfrm>
            <a:off x="4608038" y="2605398"/>
            <a:ext cx="1984375" cy="10855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sv-SE">
                <a:solidFill>
                  <a:schemeClr val="tx1"/>
                </a:solidFill>
              </a:rPr>
              <a:t>PPT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8E80C0D-CC2D-C8CB-1FE0-1844E2E0A215}"/>
              </a:ext>
            </a:extLst>
          </p:cNvPr>
          <p:cNvSpPr/>
          <p:nvPr/>
        </p:nvSpPr>
        <p:spPr>
          <a:xfrm>
            <a:off x="4364831" y="1826417"/>
            <a:ext cx="1984375" cy="9429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bg2"/>
                </a:solidFill>
              </a:rPr>
              <a:t>Hur </a:t>
            </a:r>
          </a:p>
          <a:p>
            <a:pPr algn="ctr"/>
            <a:r>
              <a:rPr lang="sv-SE" b="1">
                <a:solidFill>
                  <a:schemeClr val="bg2"/>
                </a:solidFill>
              </a:rPr>
              <a:t>(Praktisk applicering)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444DE1A9-6619-7829-65BE-3810F65B9289}"/>
              </a:ext>
            </a:extLst>
          </p:cNvPr>
          <p:cNvSpPr/>
          <p:nvPr/>
        </p:nvSpPr>
        <p:spPr>
          <a:xfrm>
            <a:off x="1274895" y="2171938"/>
            <a:ext cx="1984375" cy="94297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1">
              <a:solidFill>
                <a:schemeClr val="bg2"/>
              </a:solidFill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74C67B25-B613-948F-D236-6B96F37EBB75}"/>
              </a:ext>
            </a:extLst>
          </p:cNvPr>
          <p:cNvSpPr/>
          <p:nvPr/>
        </p:nvSpPr>
        <p:spPr>
          <a:xfrm>
            <a:off x="1046295" y="1826417"/>
            <a:ext cx="1984375" cy="9429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bg2"/>
                </a:solidFill>
              </a:rPr>
              <a:t>Avsnittsindelare (Teori)</a:t>
            </a:r>
          </a:p>
        </p:txBody>
      </p:sp>
      <p:sp>
        <p:nvSpPr>
          <p:cNvPr id="17" name="Vänster klammerparentes 16">
            <a:extLst>
              <a:ext uri="{FF2B5EF4-FFF2-40B4-BE49-F238E27FC236}">
                <a16:creationId xmlns:a16="http://schemas.microsoft.com/office/drawing/2014/main" id="{BCBB67FD-1398-17A1-5859-CCB7F4FC238F}"/>
              </a:ext>
            </a:extLst>
          </p:cNvPr>
          <p:cNvSpPr/>
          <p:nvPr/>
        </p:nvSpPr>
        <p:spPr>
          <a:xfrm rot="16200000">
            <a:off x="2179637" y="3424712"/>
            <a:ext cx="628650" cy="2219325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Vänster klammerparentes 17">
            <a:extLst>
              <a:ext uri="{FF2B5EF4-FFF2-40B4-BE49-F238E27FC236}">
                <a16:creationId xmlns:a16="http://schemas.microsoft.com/office/drawing/2014/main" id="{0850625A-76B1-3EA6-5803-775E460D9927}"/>
              </a:ext>
            </a:extLst>
          </p:cNvPr>
          <p:cNvSpPr/>
          <p:nvPr/>
        </p:nvSpPr>
        <p:spPr>
          <a:xfrm rot="16200000">
            <a:off x="5329171" y="3424712"/>
            <a:ext cx="628650" cy="2219325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Vänster klammerparentes 18">
            <a:extLst>
              <a:ext uri="{FF2B5EF4-FFF2-40B4-BE49-F238E27FC236}">
                <a16:creationId xmlns:a16="http://schemas.microsoft.com/office/drawing/2014/main" id="{9829924A-76D5-6BC7-32EC-65E0CD4C8A78}"/>
              </a:ext>
            </a:extLst>
          </p:cNvPr>
          <p:cNvSpPr/>
          <p:nvPr/>
        </p:nvSpPr>
        <p:spPr>
          <a:xfrm rot="16200000">
            <a:off x="8542204" y="3415187"/>
            <a:ext cx="628650" cy="2219325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Pratbubbla: rektangel med rundade hörn 19">
            <a:extLst>
              <a:ext uri="{FF2B5EF4-FFF2-40B4-BE49-F238E27FC236}">
                <a16:creationId xmlns:a16="http://schemas.microsoft.com/office/drawing/2014/main" id="{9B606135-2805-C2EF-9B98-24D08908CD20}"/>
              </a:ext>
            </a:extLst>
          </p:cNvPr>
          <p:cNvSpPr/>
          <p:nvPr/>
        </p:nvSpPr>
        <p:spPr>
          <a:xfrm>
            <a:off x="1273175" y="5530852"/>
            <a:ext cx="2330450" cy="879632"/>
          </a:xfrm>
          <a:prstGeom prst="wedgeRoundRectCallout">
            <a:avLst>
              <a:gd name="adj1" fmla="val 1647"/>
              <a:gd name="adj2" fmla="val -111837"/>
              <a:gd name="adj3" fmla="val 16667"/>
            </a:avLst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600"/>
              <a:t>Video – översikt genomgång, </a:t>
            </a:r>
          </a:p>
          <a:p>
            <a:pPr algn="ctr"/>
            <a:r>
              <a:rPr lang="sv-SE" sz="1600"/>
              <a:t>urval </a:t>
            </a:r>
            <a:r>
              <a:rPr lang="sv-SE" sz="1600" err="1"/>
              <a:t>ppt</a:t>
            </a:r>
            <a:endParaRPr lang="sv-SE" sz="1600"/>
          </a:p>
        </p:txBody>
      </p:sp>
      <p:sp>
        <p:nvSpPr>
          <p:cNvPr id="21" name="Pratbubbla: rektangel med rundade hörn 20">
            <a:extLst>
              <a:ext uri="{FF2B5EF4-FFF2-40B4-BE49-F238E27FC236}">
                <a16:creationId xmlns:a16="http://schemas.microsoft.com/office/drawing/2014/main" id="{0792EDD1-EC4A-47F5-DEA9-B35136860B1D}"/>
              </a:ext>
            </a:extLst>
          </p:cNvPr>
          <p:cNvSpPr/>
          <p:nvPr/>
        </p:nvSpPr>
        <p:spPr>
          <a:xfrm>
            <a:off x="4565584" y="5530852"/>
            <a:ext cx="2330450" cy="879632"/>
          </a:xfrm>
          <a:prstGeom prst="wedgeRoundRectCallout">
            <a:avLst>
              <a:gd name="adj1" fmla="val 1647"/>
              <a:gd name="adj2" fmla="val -111837"/>
              <a:gd name="adj3" fmla="val 16667"/>
            </a:avLst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600"/>
              <a:t>Video – översikt genomgång, </a:t>
            </a:r>
          </a:p>
          <a:p>
            <a:pPr algn="ctr"/>
            <a:r>
              <a:rPr lang="sv-SE" sz="1600"/>
              <a:t>urval </a:t>
            </a:r>
            <a:r>
              <a:rPr lang="sv-SE" sz="1600" err="1"/>
              <a:t>ppt</a:t>
            </a:r>
            <a:endParaRPr lang="sv-SE" sz="1600"/>
          </a:p>
        </p:txBody>
      </p:sp>
      <p:sp>
        <p:nvSpPr>
          <p:cNvPr id="22" name="Pratbubbla: rektangel med rundade hörn 21">
            <a:extLst>
              <a:ext uri="{FF2B5EF4-FFF2-40B4-BE49-F238E27FC236}">
                <a16:creationId xmlns:a16="http://schemas.microsoft.com/office/drawing/2014/main" id="{4D366F2C-3E84-4F88-D8B9-2F65F98819AA}"/>
              </a:ext>
            </a:extLst>
          </p:cNvPr>
          <p:cNvSpPr/>
          <p:nvPr/>
        </p:nvSpPr>
        <p:spPr>
          <a:xfrm>
            <a:off x="7950067" y="5530852"/>
            <a:ext cx="2330450" cy="879632"/>
          </a:xfrm>
          <a:prstGeom prst="wedgeRoundRectCallout">
            <a:avLst>
              <a:gd name="adj1" fmla="val 1647"/>
              <a:gd name="adj2" fmla="val -111837"/>
              <a:gd name="adj3" fmla="val 16667"/>
            </a:avLst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600"/>
              <a:t>Video – extra material – som ej gås igenom i video</a:t>
            </a:r>
          </a:p>
        </p:txBody>
      </p:sp>
      <p:sp>
        <p:nvSpPr>
          <p:cNvPr id="23" name="Rubrik 1">
            <a:extLst>
              <a:ext uri="{FF2B5EF4-FFF2-40B4-BE49-F238E27FC236}">
                <a16:creationId xmlns:a16="http://schemas.microsoft.com/office/drawing/2014/main" id="{0D3FB76B-886E-B222-1132-4F12AC8A7338}"/>
              </a:ext>
            </a:extLst>
          </p:cNvPr>
          <p:cNvSpPr txBox="1">
            <a:spLocks/>
          </p:cNvSpPr>
          <p:nvPr/>
        </p:nvSpPr>
        <p:spPr>
          <a:xfrm>
            <a:off x="624518" y="330756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sv-SE" sz="3200" b="1" i="0" u="none" strike="noStrike" kern="1200" cap="none" spc="0" normalizeH="0" baseline="0">
                <a:ln>
                  <a:noFill/>
                </a:ln>
                <a:solidFill>
                  <a:srgbClr val="00ABC2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100">
                <a:solidFill>
                  <a:srgbClr val="003466"/>
                </a:solidFill>
                <a:latin typeface="Futura PT" panose="020B0502020204020303" pitchFamily="34" charset="0"/>
              </a:rPr>
              <a:t>Läsanvisning till denna </a:t>
            </a:r>
            <a:r>
              <a:rPr lang="sv-SE" sz="2100" err="1">
                <a:solidFill>
                  <a:srgbClr val="003466"/>
                </a:solidFill>
                <a:latin typeface="Futura PT" panose="020B0502020204020303" pitchFamily="34" charset="0"/>
              </a:rPr>
              <a:t>ppt</a:t>
            </a:r>
            <a:r>
              <a:rPr lang="sv-SE" sz="2100">
                <a:solidFill>
                  <a:srgbClr val="003466"/>
                </a:solidFill>
                <a:latin typeface="Futura PT" panose="020B0502020204020303" pitchFamily="34" charset="0"/>
              </a:rPr>
              <a:t> och videos</a:t>
            </a:r>
            <a:endParaRPr kumimoji="0" lang="sv-SE" sz="2100" b="1" i="0" u="none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502020204020303" pitchFamily="34" charset="0"/>
              <a:ea typeface="+mj-ea"/>
              <a:cs typeface="+mj-cs"/>
            </a:endParaRP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520A5317-439E-4F17-85EC-A13340B68DAA}"/>
              </a:ext>
            </a:extLst>
          </p:cNvPr>
          <p:cNvSpPr/>
          <p:nvPr/>
        </p:nvSpPr>
        <p:spPr>
          <a:xfrm>
            <a:off x="7864341" y="2572131"/>
            <a:ext cx="1984375" cy="10855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84E46284-CEB4-AF37-6A29-00CEE6344416}"/>
              </a:ext>
            </a:extLst>
          </p:cNvPr>
          <p:cNvSpPr/>
          <p:nvPr/>
        </p:nvSpPr>
        <p:spPr>
          <a:xfrm>
            <a:off x="7621134" y="1824229"/>
            <a:ext cx="1984375" cy="94297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bg1"/>
                </a:solidFill>
              </a:rPr>
              <a:t>Fördjupning</a:t>
            </a:r>
          </a:p>
        </p:txBody>
      </p:sp>
    </p:spTree>
    <p:extLst>
      <p:ext uri="{BB962C8B-B14F-4D97-AF65-F5344CB8AC3E}">
        <p14:creationId xmlns:p14="http://schemas.microsoft.com/office/powerpoint/2010/main" val="1121521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ktangel: rundade hörn 73">
            <a:extLst>
              <a:ext uri="{FF2B5EF4-FFF2-40B4-BE49-F238E27FC236}">
                <a16:creationId xmlns:a16="http://schemas.microsoft.com/office/drawing/2014/main" id="{90029A25-FE66-3172-374F-9CF1E5C188EC}"/>
              </a:ext>
            </a:extLst>
          </p:cNvPr>
          <p:cNvSpPr/>
          <p:nvPr/>
        </p:nvSpPr>
        <p:spPr>
          <a:xfrm>
            <a:off x="387940" y="889361"/>
            <a:ext cx="11334750" cy="52583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ktangel: rundade hörn 26">
            <a:extLst>
              <a:ext uri="{FF2B5EF4-FFF2-40B4-BE49-F238E27FC236}">
                <a16:creationId xmlns:a16="http://schemas.microsoft.com/office/drawing/2014/main" id="{5F993309-2BB2-72CF-506C-2D5CC059DEDB}"/>
              </a:ext>
            </a:extLst>
          </p:cNvPr>
          <p:cNvSpPr/>
          <p:nvPr/>
        </p:nvSpPr>
        <p:spPr>
          <a:xfrm>
            <a:off x="548640" y="1043598"/>
            <a:ext cx="8900523" cy="486791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ktangel: rundade hörn 29">
            <a:extLst>
              <a:ext uri="{FF2B5EF4-FFF2-40B4-BE49-F238E27FC236}">
                <a16:creationId xmlns:a16="http://schemas.microsoft.com/office/drawing/2014/main" id="{B4628BB4-BB67-D36D-B8F3-29ADBA486E8F}"/>
              </a:ext>
            </a:extLst>
          </p:cNvPr>
          <p:cNvSpPr/>
          <p:nvPr/>
        </p:nvSpPr>
        <p:spPr>
          <a:xfrm>
            <a:off x="4324349" y="1895410"/>
            <a:ext cx="7085511" cy="353350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ktangel: rundade hörn 35">
            <a:extLst>
              <a:ext uri="{FF2B5EF4-FFF2-40B4-BE49-F238E27FC236}">
                <a16:creationId xmlns:a16="http://schemas.microsoft.com/office/drawing/2014/main" id="{18F89C9D-7E1B-F088-1581-F6B0C32A717C}"/>
              </a:ext>
            </a:extLst>
          </p:cNvPr>
          <p:cNvSpPr/>
          <p:nvPr/>
        </p:nvSpPr>
        <p:spPr>
          <a:xfrm>
            <a:off x="6667500" y="2135711"/>
            <a:ext cx="2637064" cy="29086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ktangel: rundade hörn 37">
            <a:extLst>
              <a:ext uri="{FF2B5EF4-FFF2-40B4-BE49-F238E27FC236}">
                <a16:creationId xmlns:a16="http://schemas.microsoft.com/office/drawing/2014/main" id="{035313CB-B4B6-A39B-F9A5-08755CF8ED31}"/>
              </a:ext>
            </a:extLst>
          </p:cNvPr>
          <p:cNvSpPr/>
          <p:nvPr/>
        </p:nvSpPr>
        <p:spPr>
          <a:xfrm>
            <a:off x="9591675" y="2135711"/>
            <a:ext cx="1528445" cy="29086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ktangel: rundade hörn 41">
            <a:extLst>
              <a:ext uri="{FF2B5EF4-FFF2-40B4-BE49-F238E27FC236}">
                <a16:creationId xmlns:a16="http://schemas.microsoft.com/office/drawing/2014/main" id="{C471839E-7290-8D40-2F1E-A32EE672B650}"/>
              </a:ext>
            </a:extLst>
          </p:cNvPr>
          <p:cNvSpPr/>
          <p:nvPr/>
        </p:nvSpPr>
        <p:spPr>
          <a:xfrm>
            <a:off x="4496889" y="2135710"/>
            <a:ext cx="1927534" cy="29086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Jesper Karlsson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ktangel: rundade hörn 48">
            <a:extLst>
              <a:ext uri="{FF2B5EF4-FFF2-40B4-BE49-F238E27FC236}">
                <a16:creationId xmlns:a16="http://schemas.microsoft.com/office/drawing/2014/main" id="{7DEFDF55-5B5E-2A81-1BCF-F3C5109D6D32}"/>
              </a:ext>
            </a:extLst>
          </p:cNvPr>
          <p:cNvSpPr/>
          <p:nvPr/>
        </p:nvSpPr>
        <p:spPr>
          <a:xfrm>
            <a:off x="828674" y="2135711"/>
            <a:ext cx="3307763" cy="3350689"/>
          </a:xfrm>
          <a:prstGeom prst="roundRect">
            <a:avLst>
              <a:gd name="adj" fmla="val 111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Huvudsamordnare       Stödcoach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Andreas Holmgren           Lijin Zhou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Kontakt: Andreas.holmgren@treano.se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" name="Bildobjekt 53">
            <a:extLst>
              <a:ext uri="{FF2B5EF4-FFF2-40B4-BE49-F238E27FC236}">
                <a16:creationId xmlns:a16="http://schemas.microsoft.com/office/drawing/2014/main" id="{94E40A6F-5B1C-A9A7-493B-422029DF6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699" y="2543995"/>
            <a:ext cx="1315811" cy="1644764"/>
          </a:xfrm>
          <a:prstGeom prst="rect">
            <a:avLst/>
          </a:prstGeom>
        </p:spPr>
      </p:pic>
      <p:pic>
        <p:nvPicPr>
          <p:cNvPr id="62" name="Bildobjekt 61" descr="Andreas Holmgren">
            <a:extLst>
              <a:ext uri="{FF2B5EF4-FFF2-40B4-BE49-F238E27FC236}">
                <a16:creationId xmlns:a16="http://schemas.microsoft.com/office/drawing/2014/main" id="{D558496B-D3C8-9CD4-D236-355F88708E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11" y="2597115"/>
            <a:ext cx="1543057" cy="1543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Bildobjekt 62">
            <a:extLst>
              <a:ext uri="{FF2B5EF4-FFF2-40B4-BE49-F238E27FC236}">
                <a16:creationId xmlns:a16="http://schemas.microsoft.com/office/drawing/2014/main" id="{E5B7A600-8721-D073-6799-1164F290BA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0" y="2295136"/>
            <a:ext cx="819264" cy="362001"/>
          </a:xfrm>
          <a:prstGeom prst="rect">
            <a:avLst/>
          </a:prstGeom>
        </p:spPr>
      </p:pic>
      <p:pic>
        <p:nvPicPr>
          <p:cNvPr id="64" name="Bildobjekt 63">
            <a:extLst>
              <a:ext uri="{FF2B5EF4-FFF2-40B4-BE49-F238E27FC236}">
                <a16:creationId xmlns:a16="http://schemas.microsoft.com/office/drawing/2014/main" id="{895B8494-C0B9-378D-6600-2B08D23723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5549" y="2320766"/>
            <a:ext cx="1185979" cy="291412"/>
          </a:xfrm>
          <a:prstGeom prst="rect">
            <a:avLst/>
          </a:prstGeom>
        </p:spPr>
      </p:pic>
      <p:pic>
        <p:nvPicPr>
          <p:cNvPr id="65" name="Bildobjekt 64">
            <a:extLst>
              <a:ext uri="{FF2B5EF4-FFF2-40B4-BE49-F238E27FC236}">
                <a16:creationId xmlns:a16="http://schemas.microsoft.com/office/drawing/2014/main" id="{9E16FF66-100F-BE02-CA90-F191E9D932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3250" y="2792038"/>
            <a:ext cx="1440180" cy="311928"/>
          </a:xfrm>
          <a:prstGeom prst="rect">
            <a:avLst/>
          </a:prstGeom>
        </p:spPr>
      </p:pic>
      <p:pic>
        <p:nvPicPr>
          <p:cNvPr id="66" name="Bildobjekt 65">
            <a:extLst>
              <a:ext uri="{FF2B5EF4-FFF2-40B4-BE49-F238E27FC236}">
                <a16:creationId xmlns:a16="http://schemas.microsoft.com/office/drawing/2014/main" id="{197833AA-19B5-26B3-BD8A-17BF15877C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3250" y="3235918"/>
            <a:ext cx="1219201" cy="312421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F11ACBD7-66E5-71E0-F087-9062F9F648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8609" y="3689573"/>
            <a:ext cx="2197684" cy="311929"/>
          </a:xfrm>
          <a:prstGeom prst="rect">
            <a:avLst/>
          </a:prstGeom>
        </p:spPr>
      </p:pic>
      <p:pic>
        <p:nvPicPr>
          <p:cNvPr id="68" name="Bildobjekt 67">
            <a:extLst>
              <a:ext uri="{FF2B5EF4-FFF2-40B4-BE49-F238E27FC236}">
                <a16:creationId xmlns:a16="http://schemas.microsoft.com/office/drawing/2014/main" id="{03A13D1D-A992-06B5-829F-A646FE877A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45121" y="2490738"/>
            <a:ext cx="1057423" cy="457264"/>
          </a:xfrm>
          <a:prstGeom prst="rect">
            <a:avLst/>
          </a:prstGeom>
        </p:spPr>
      </p:pic>
      <p:pic>
        <p:nvPicPr>
          <p:cNvPr id="69" name="Bildobjekt 68">
            <a:extLst>
              <a:ext uri="{FF2B5EF4-FFF2-40B4-BE49-F238E27FC236}">
                <a16:creationId xmlns:a16="http://schemas.microsoft.com/office/drawing/2014/main" id="{CE2897FC-6F30-4160-E3E9-AEF2840603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64862" y="4123239"/>
            <a:ext cx="1192530" cy="361199"/>
          </a:xfrm>
          <a:prstGeom prst="rect">
            <a:avLst/>
          </a:prstGeom>
        </p:spPr>
      </p:pic>
      <p:pic>
        <p:nvPicPr>
          <p:cNvPr id="70" name="Bildobjekt 69">
            <a:extLst>
              <a:ext uri="{FF2B5EF4-FFF2-40B4-BE49-F238E27FC236}">
                <a16:creationId xmlns:a16="http://schemas.microsoft.com/office/drawing/2014/main" id="{7CF50604-A7A7-D217-AC26-AF4C2E97C9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14331" y="4598738"/>
            <a:ext cx="1440180" cy="341491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57A30E7-4CEE-A6E0-C950-FF7CD3E7196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60924" y="5087922"/>
            <a:ext cx="1505160" cy="304843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394A8E0D-3FE8-5835-E3AD-2A85B464CD3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50907" y="1519545"/>
            <a:ext cx="1228896" cy="571580"/>
          </a:xfrm>
          <a:prstGeom prst="rect">
            <a:avLst/>
          </a:prstGeom>
        </p:spPr>
      </p:pic>
      <p:sp>
        <p:nvSpPr>
          <p:cNvPr id="75" name="Rektangel: rundade hörn 74">
            <a:extLst>
              <a:ext uri="{FF2B5EF4-FFF2-40B4-BE49-F238E27FC236}">
                <a16:creationId xmlns:a16="http://schemas.microsoft.com/office/drawing/2014/main" id="{95662E54-9E4A-068B-9414-722BF81C6F34}"/>
              </a:ext>
            </a:extLst>
          </p:cNvPr>
          <p:cNvSpPr/>
          <p:nvPr/>
        </p:nvSpPr>
        <p:spPr>
          <a:xfrm>
            <a:off x="4772024" y="6265282"/>
            <a:ext cx="3515531" cy="52020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Samarbetsavtal (kunskap, kvalitet):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LFM30 – Coacher  </a:t>
            </a:r>
          </a:p>
        </p:txBody>
      </p:sp>
      <p:sp>
        <p:nvSpPr>
          <p:cNvPr id="76" name="Rektangel: rundade hörn 75">
            <a:extLst>
              <a:ext uri="{FF2B5EF4-FFF2-40B4-BE49-F238E27FC236}">
                <a16:creationId xmlns:a16="http://schemas.microsoft.com/office/drawing/2014/main" id="{69F99454-881D-9794-A9AA-AEDCF587BC07}"/>
              </a:ext>
            </a:extLst>
          </p:cNvPr>
          <p:cNvSpPr/>
          <p:nvPr/>
        </p:nvSpPr>
        <p:spPr>
          <a:xfrm>
            <a:off x="476250" y="6265282"/>
            <a:ext cx="4008273" cy="52020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Samarbetsavtal (samverkan, pro Bono): LFM30 – </a:t>
            </a:r>
            <a:r>
              <a:rPr kumimoji="0" lang="sv-SE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AcadeMedia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(KYH) – Treano </a:t>
            </a:r>
          </a:p>
        </p:txBody>
      </p:sp>
      <p:sp>
        <p:nvSpPr>
          <p:cNvPr id="77" name="Rektangel: rundade hörn 76">
            <a:extLst>
              <a:ext uri="{FF2B5EF4-FFF2-40B4-BE49-F238E27FC236}">
                <a16:creationId xmlns:a16="http://schemas.microsoft.com/office/drawing/2014/main" id="{1A1EB6DF-EE34-C2F2-D2F0-567D1F4C3047}"/>
              </a:ext>
            </a:extLst>
          </p:cNvPr>
          <p:cNvSpPr/>
          <p:nvPr/>
        </p:nvSpPr>
        <p:spPr>
          <a:xfrm>
            <a:off x="8492171" y="6255411"/>
            <a:ext cx="3138551" cy="52020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Samarbetsavtal (ekonomi):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AcadeMedia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(KYH) – Coacher  </a:t>
            </a:r>
          </a:p>
        </p:txBody>
      </p:sp>
      <p:sp>
        <p:nvSpPr>
          <p:cNvPr id="80" name="Platshållare för text 2">
            <a:extLst>
              <a:ext uri="{FF2B5EF4-FFF2-40B4-BE49-F238E27FC236}">
                <a16:creationId xmlns:a16="http://schemas.microsoft.com/office/drawing/2014/main" id="{58FDB65C-81FF-CB11-05F0-89054E7F1096}"/>
              </a:ext>
            </a:extLst>
          </p:cNvPr>
          <p:cNvSpPr txBox="1">
            <a:spLocks/>
          </p:cNvSpPr>
          <p:nvPr/>
        </p:nvSpPr>
        <p:spPr>
          <a:xfrm>
            <a:off x="7143749" y="1043598"/>
            <a:ext cx="1616597" cy="640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Gästcoacher</a:t>
            </a:r>
            <a:endParaRPr kumimoji="0" lang="sv-SE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Platshållare för text 2">
            <a:extLst>
              <a:ext uri="{FF2B5EF4-FFF2-40B4-BE49-F238E27FC236}">
                <a16:creationId xmlns:a16="http://schemas.microsoft.com/office/drawing/2014/main" id="{4B052236-6225-0555-68AA-B5387458C9F9}"/>
              </a:ext>
            </a:extLst>
          </p:cNvPr>
          <p:cNvSpPr txBox="1">
            <a:spLocks/>
          </p:cNvSpPr>
          <p:nvPr/>
        </p:nvSpPr>
        <p:spPr>
          <a:xfrm>
            <a:off x="9489849" y="1181082"/>
            <a:ext cx="3594916" cy="64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 facilitator</a:t>
            </a:r>
          </a:p>
        </p:txBody>
      </p:sp>
      <p:sp>
        <p:nvSpPr>
          <p:cNvPr id="82" name="Platshållare för text 2">
            <a:extLst>
              <a:ext uri="{FF2B5EF4-FFF2-40B4-BE49-F238E27FC236}">
                <a16:creationId xmlns:a16="http://schemas.microsoft.com/office/drawing/2014/main" id="{5904D95D-67AC-63A8-DECE-21CD12846D45}"/>
              </a:ext>
            </a:extLst>
          </p:cNvPr>
          <p:cNvSpPr txBox="1">
            <a:spLocks/>
          </p:cNvSpPr>
          <p:nvPr/>
        </p:nvSpPr>
        <p:spPr>
          <a:xfrm>
            <a:off x="4703165" y="1181083"/>
            <a:ext cx="1516660" cy="64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Huvudcoach</a:t>
            </a:r>
          </a:p>
        </p:txBody>
      </p:sp>
      <p:sp>
        <p:nvSpPr>
          <p:cNvPr id="83" name="Platshållare för text 2">
            <a:extLst>
              <a:ext uri="{FF2B5EF4-FFF2-40B4-BE49-F238E27FC236}">
                <a16:creationId xmlns:a16="http://schemas.microsoft.com/office/drawing/2014/main" id="{E572E753-3A8D-470C-C402-2C8C4921D356}"/>
              </a:ext>
            </a:extLst>
          </p:cNvPr>
          <p:cNvSpPr txBox="1">
            <a:spLocks/>
          </p:cNvSpPr>
          <p:nvPr/>
        </p:nvSpPr>
        <p:spPr>
          <a:xfrm>
            <a:off x="1552575" y="1169333"/>
            <a:ext cx="2185852" cy="64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Huvudsamordnare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0947A1F-2359-DD50-4F87-4E4C27E2AAB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0" t="-1" r="17835" b="39536"/>
          <a:stretch>
            <a:fillRect/>
          </a:stretch>
        </p:blipFill>
        <p:spPr>
          <a:xfrm>
            <a:off x="2645054" y="2602225"/>
            <a:ext cx="1360520" cy="1543057"/>
          </a:xfrm>
          <a:prstGeom prst="rect">
            <a:avLst/>
          </a:prstGeom>
        </p:spPr>
      </p:pic>
      <p:sp>
        <p:nvSpPr>
          <p:cNvPr id="2" name="Rubrik 7">
            <a:extLst>
              <a:ext uri="{FF2B5EF4-FFF2-40B4-BE49-F238E27FC236}">
                <a16:creationId xmlns:a16="http://schemas.microsoft.com/office/drawing/2014/main" id="{A6A8B043-5FD7-13C8-3909-F94F6A986D01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34076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utura P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Organisation – för denna Klimatberäkningsstuga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0A243D3-5C31-3BFA-600C-F0370DE70F21}"/>
              </a:ext>
            </a:extLst>
          </p:cNvPr>
          <p:cNvSpPr/>
          <p:nvPr/>
        </p:nvSpPr>
        <p:spPr>
          <a:xfrm>
            <a:off x="3126740" y="3843020"/>
            <a:ext cx="248920" cy="73660"/>
          </a:xfrm>
          <a:prstGeom prst="rect">
            <a:avLst/>
          </a:prstGeom>
          <a:solidFill>
            <a:srgbClr val="282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74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27" grpId="0" animBg="1"/>
      <p:bldP spid="30" grpId="0" animBg="1"/>
      <p:bldP spid="75" grpId="0" animBg="1"/>
      <p:bldP spid="76" grpId="0" animBg="1"/>
      <p:bldP spid="7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2A858-39A5-D123-528A-107594F6D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7D00146-684D-ACB6-83D3-065A4F34A1B9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D6AD413-CB5C-E7B7-7E11-560006C8CA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1775" y="1892453"/>
            <a:ext cx="7181850" cy="2088232"/>
          </a:xfrm>
        </p:spPr>
        <p:txBody>
          <a:bodyPr>
            <a:normAutofit/>
          </a:bodyPr>
          <a:lstStyle/>
          <a:p>
            <a:pPr algn="ctr"/>
            <a:r>
              <a:rPr lang="sv-SE" sz="3000" dirty="0">
                <a:solidFill>
                  <a:schemeClr val="bg1"/>
                </a:solidFill>
              </a:rPr>
              <a:t>Målstyrning</a:t>
            </a:r>
            <a:endParaRPr lang="en-SE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517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8E54C-0026-6706-0729-6FB8B5DF0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13F7CD09-517D-915B-66FC-3771C71EE4AB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641F7A1-1DB3-837C-1B24-954884C7FA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1775" y="1892453"/>
            <a:ext cx="7181850" cy="2088232"/>
          </a:xfrm>
        </p:spPr>
        <p:txBody>
          <a:bodyPr>
            <a:normAutofit/>
          </a:bodyPr>
          <a:lstStyle/>
          <a:p>
            <a:pPr algn="ctr"/>
            <a:r>
              <a:rPr lang="sv-SE" sz="3000" dirty="0">
                <a:solidFill>
                  <a:schemeClr val="bg2"/>
                </a:solidFill>
              </a:rPr>
              <a:t>Varför företagsnivå? </a:t>
            </a:r>
            <a:br>
              <a:rPr lang="sv-SE" sz="3000" dirty="0">
                <a:solidFill>
                  <a:schemeClr val="bg2"/>
                </a:solidFill>
              </a:rPr>
            </a:br>
            <a:br>
              <a:rPr lang="sv-SE" sz="3000" dirty="0">
                <a:solidFill>
                  <a:schemeClr val="bg2"/>
                </a:solidFill>
              </a:rPr>
            </a:br>
            <a:r>
              <a:rPr lang="sv-SE" sz="2000" dirty="0">
                <a:solidFill>
                  <a:srgbClr val="0070C0"/>
                </a:solidFill>
              </a:rPr>
              <a:t>Bakgrund och kontext – varför vi behöver målstyrning på företagsnivå, inte bara projektvis</a:t>
            </a:r>
            <a:endParaRPr lang="en-SE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28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C4A323-2E34-E831-3901-4A2997E12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8107" y="9902"/>
            <a:ext cx="5619750" cy="5629275"/>
          </a:xfrm>
          <a:prstGeom prst="rect">
            <a:avLst/>
          </a:prstGeom>
        </p:spPr>
      </p:pic>
      <p:sp>
        <p:nvSpPr>
          <p:cNvPr id="115" name="Oval 114">
            <a:extLst>
              <a:ext uri="{FF2B5EF4-FFF2-40B4-BE49-F238E27FC236}">
                <a16:creationId xmlns:a16="http://schemas.microsoft.com/office/drawing/2014/main" id="{78DBE297-949E-3012-87A8-91F060AB5AE6}"/>
              </a:ext>
            </a:extLst>
          </p:cNvPr>
          <p:cNvSpPr/>
          <p:nvPr/>
        </p:nvSpPr>
        <p:spPr>
          <a:xfrm>
            <a:off x="1334100" y="3744605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0BA9772B-3F12-9400-04D6-A99747393B73}"/>
              </a:ext>
            </a:extLst>
          </p:cNvPr>
          <p:cNvSpPr/>
          <p:nvPr/>
        </p:nvSpPr>
        <p:spPr>
          <a:xfrm>
            <a:off x="-87774" y="3680188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0526C6EE-C9C9-D745-8527-779C2D1C9595}"/>
              </a:ext>
            </a:extLst>
          </p:cNvPr>
          <p:cNvSpPr/>
          <p:nvPr/>
        </p:nvSpPr>
        <p:spPr>
          <a:xfrm>
            <a:off x="-152191" y="5076927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C8D921F2-09A6-3A40-ACB6-A9F07DCA988B}"/>
              </a:ext>
            </a:extLst>
          </p:cNvPr>
          <p:cNvSpPr/>
          <p:nvPr/>
        </p:nvSpPr>
        <p:spPr>
          <a:xfrm>
            <a:off x="2020217" y="1360921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E6317F2B-E349-E618-E241-BF9B2C3DF424}"/>
              </a:ext>
            </a:extLst>
          </p:cNvPr>
          <p:cNvSpPr/>
          <p:nvPr/>
        </p:nvSpPr>
        <p:spPr>
          <a:xfrm>
            <a:off x="2716702" y="5061213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FC758720-8202-B5A8-AFF0-FAB36D886331}"/>
              </a:ext>
            </a:extLst>
          </p:cNvPr>
          <p:cNvSpPr/>
          <p:nvPr/>
        </p:nvSpPr>
        <p:spPr>
          <a:xfrm>
            <a:off x="8111548" y="2451254"/>
            <a:ext cx="1566203" cy="141681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63209F44-EC0A-6AFD-015D-D5AA7ADB1DEB}"/>
              </a:ext>
            </a:extLst>
          </p:cNvPr>
          <p:cNvSpPr/>
          <p:nvPr/>
        </p:nvSpPr>
        <p:spPr>
          <a:xfrm>
            <a:off x="652667" y="2246858"/>
            <a:ext cx="1566203" cy="1659221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3291C678-F89E-83CE-229C-3044ACC49E85}"/>
              </a:ext>
            </a:extLst>
          </p:cNvPr>
          <p:cNvSpPr/>
          <p:nvPr/>
        </p:nvSpPr>
        <p:spPr>
          <a:xfrm>
            <a:off x="1252164" y="4997217"/>
            <a:ext cx="1566203" cy="1659221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C6DB7CF1-6B39-94F1-4259-D9441FAF9310}"/>
              </a:ext>
            </a:extLst>
          </p:cNvPr>
          <p:cNvSpPr/>
          <p:nvPr/>
        </p:nvSpPr>
        <p:spPr>
          <a:xfrm>
            <a:off x="-28067" y="282944"/>
            <a:ext cx="1566203" cy="1659221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1D3BEF-4B53-8192-34CF-948EA7EE9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394" y="614362"/>
            <a:ext cx="875662" cy="8532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F54F44-72EB-0C33-8AC4-E5D17606B0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469" y="5176078"/>
            <a:ext cx="999627" cy="9823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28E481-6D68-559E-ABC8-7820102FA5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839" y="2493120"/>
            <a:ext cx="1206504" cy="11160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528EFC-6C14-7A89-92C5-D326FAF1A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1060" y="3944697"/>
            <a:ext cx="1126062" cy="10972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EDF324-A471-12C4-56A3-D751C4CE4A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407" y="2498233"/>
            <a:ext cx="1002678" cy="8906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AF7DA6-E75F-5986-A214-E458B4324C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821" y="3922296"/>
            <a:ext cx="999627" cy="8014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F981B84-CF18-1C00-6E67-D28892BCAD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2351" y="3913802"/>
            <a:ext cx="1105146" cy="8014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1A2DEFF-4847-4100-1EFF-A686ECD816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821" y="5181064"/>
            <a:ext cx="929529" cy="92111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9086423-4C3C-1384-8426-764789619D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6874" y="1491768"/>
            <a:ext cx="993989" cy="9429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98B9E65-6E8F-79C1-3578-80D717CAD4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62326" y="2478914"/>
            <a:ext cx="1126062" cy="109709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9C367D5-CEA4-C6C1-9AEE-DC4725DE045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52001" y="3944697"/>
            <a:ext cx="1143819" cy="106878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92F415-736A-0E8E-CBD1-7922401B3B9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62326" y="3963287"/>
            <a:ext cx="1064100" cy="99134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41BFF76-9F81-4047-3A92-F403AFBD4B2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11560" y="2493120"/>
            <a:ext cx="1155122" cy="114899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01C7485-4273-0CC5-5523-B7C80349EEE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985198" y="5407888"/>
            <a:ext cx="1103190" cy="94292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8BC8C9F-5BA0-1B6A-1F0E-42D12E2EA26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711560" y="5407887"/>
            <a:ext cx="1067607" cy="106080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9BC1CC0-6F74-B90F-3CF4-5D92E5FF2A7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41812" y="5417354"/>
            <a:ext cx="1080118" cy="1051340"/>
          </a:xfrm>
          <a:prstGeom prst="rect">
            <a:avLst/>
          </a:prstGeom>
        </p:spPr>
      </p:pic>
      <p:sp>
        <p:nvSpPr>
          <p:cNvPr id="40" name="Dodecagon 39">
            <a:extLst>
              <a:ext uri="{FF2B5EF4-FFF2-40B4-BE49-F238E27FC236}">
                <a16:creationId xmlns:a16="http://schemas.microsoft.com/office/drawing/2014/main" id="{6580B2FC-E5D4-32C7-F648-1A595265C95B}"/>
              </a:ext>
            </a:extLst>
          </p:cNvPr>
          <p:cNvSpPr/>
          <p:nvPr/>
        </p:nvSpPr>
        <p:spPr>
          <a:xfrm>
            <a:off x="186752" y="614361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&gt;10%</a:t>
            </a:r>
          </a:p>
        </p:txBody>
      </p:sp>
      <p:sp>
        <p:nvSpPr>
          <p:cNvPr id="41" name="Dodecagon 40">
            <a:extLst>
              <a:ext uri="{FF2B5EF4-FFF2-40B4-BE49-F238E27FC236}">
                <a16:creationId xmlns:a16="http://schemas.microsoft.com/office/drawing/2014/main" id="{1B063C3A-C65D-996D-68DF-76217B8A979D}"/>
              </a:ext>
            </a:extLst>
          </p:cNvPr>
          <p:cNvSpPr/>
          <p:nvPr/>
        </p:nvSpPr>
        <p:spPr>
          <a:xfrm>
            <a:off x="1580103" y="5206093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5%</a:t>
            </a:r>
          </a:p>
        </p:txBody>
      </p:sp>
      <p:sp>
        <p:nvSpPr>
          <p:cNvPr id="42" name="Dodecagon 41">
            <a:extLst>
              <a:ext uri="{FF2B5EF4-FFF2-40B4-BE49-F238E27FC236}">
                <a16:creationId xmlns:a16="http://schemas.microsoft.com/office/drawing/2014/main" id="{7101944A-D118-E418-C4F5-CA7DA5A6209A}"/>
              </a:ext>
            </a:extLst>
          </p:cNvPr>
          <p:cNvSpPr/>
          <p:nvPr/>
        </p:nvSpPr>
        <p:spPr>
          <a:xfrm>
            <a:off x="9175947" y="302962"/>
            <a:ext cx="914129" cy="657099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~ %</a:t>
            </a:r>
            <a:r>
              <a:rPr kumimoji="0" lang="sv-SE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av sektorns CO2e</a:t>
            </a:r>
          </a:p>
        </p:txBody>
      </p:sp>
      <p:sp>
        <p:nvSpPr>
          <p:cNvPr id="43" name="Dodecagon 42">
            <a:extLst>
              <a:ext uri="{FF2B5EF4-FFF2-40B4-BE49-F238E27FC236}">
                <a16:creationId xmlns:a16="http://schemas.microsoft.com/office/drawing/2014/main" id="{36F07B0A-0E3B-0750-11DC-082B4E4C3143}"/>
              </a:ext>
            </a:extLst>
          </p:cNvPr>
          <p:cNvSpPr/>
          <p:nvPr/>
        </p:nvSpPr>
        <p:spPr>
          <a:xfrm>
            <a:off x="889176" y="2452426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&lt;1%</a:t>
            </a:r>
          </a:p>
        </p:txBody>
      </p:sp>
      <p:sp>
        <p:nvSpPr>
          <p:cNvPr id="44" name="Dodecagon 43">
            <a:extLst>
              <a:ext uri="{FF2B5EF4-FFF2-40B4-BE49-F238E27FC236}">
                <a16:creationId xmlns:a16="http://schemas.microsoft.com/office/drawing/2014/main" id="{7EFF879F-4B58-B0E6-D9EB-690BFD9CDEE2}"/>
              </a:ext>
            </a:extLst>
          </p:cNvPr>
          <p:cNvSpPr/>
          <p:nvPr/>
        </p:nvSpPr>
        <p:spPr>
          <a:xfrm>
            <a:off x="208745" y="3916890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&lt;3%</a:t>
            </a:r>
          </a:p>
        </p:txBody>
      </p:sp>
      <p:sp>
        <p:nvSpPr>
          <p:cNvPr id="45" name="Dodecagon 44">
            <a:extLst>
              <a:ext uri="{FF2B5EF4-FFF2-40B4-BE49-F238E27FC236}">
                <a16:creationId xmlns:a16="http://schemas.microsoft.com/office/drawing/2014/main" id="{A85996F3-9D21-D864-9BFC-7EAAEF86A37A}"/>
              </a:ext>
            </a:extLst>
          </p:cNvPr>
          <p:cNvSpPr/>
          <p:nvPr/>
        </p:nvSpPr>
        <p:spPr>
          <a:xfrm>
            <a:off x="1584013" y="3913801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&gt;5%</a:t>
            </a:r>
          </a:p>
        </p:txBody>
      </p:sp>
      <p:sp>
        <p:nvSpPr>
          <p:cNvPr id="46" name="Dodecagon 45">
            <a:extLst>
              <a:ext uri="{FF2B5EF4-FFF2-40B4-BE49-F238E27FC236}">
                <a16:creationId xmlns:a16="http://schemas.microsoft.com/office/drawing/2014/main" id="{D6B56C38-2A0B-1EC5-B147-4E9F42EBA264}"/>
              </a:ext>
            </a:extLst>
          </p:cNvPr>
          <p:cNvSpPr/>
          <p:nvPr/>
        </p:nvSpPr>
        <p:spPr>
          <a:xfrm>
            <a:off x="178903" y="5145130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&lt;10%</a:t>
            </a:r>
          </a:p>
        </p:txBody>
      </p:sp>
      <p:sp>
        <p:nvSpPr>
          <p:cNvPr id="47" name="Dodecagon 46">
            <a:extLst>
              <a:ext uri="{FF2B5EF4-FFF2-40B4-BE49-F238E27FC236}">
                <a16:creationId xmlns:a16="http://schemas.microsoft.com/office/drawing/2014/main" id="{751BC6EE-E4DC-C7F8-C7FD-B392ECAC81C1}"/>
              </a:ext>
            </a:extLst>
          </p:cNvPr>
          <p:cNvSpPr/>
          <p:nvPr/>
        </p:nvSpPr>
        <p:spPr>
          <a:xfrm>
            <a:off x="2360726" y="1471934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15%</a:t>
            </a:r>
          </a:p>
        </p:txBody>
      </p:sp>
      <p:sp>
        <p:nvSpPr>
          <p:cNvPr id="48" name="Dodecagon 47">
            <a:extLst>
              <a:ext uri="{FF2B5EF4-FFF2-40B4-BE49-F238E27FC236}">
                <a16:creationId xmlns:a16="http://schemas.microsoft.com/office/drawing/2014/main" id="{92651BF1-AEC6-4DD4-88CF-DF7751D93ADF}"/>
              </a:ext>
            </a:extLst>
          </p:cNvPr>
          <p:cNvSpPr/>
          <p:nvPr/>
        </p:nvSpPr>
        <p:spPr>
          <a:xfrm>
            <a:off x="8524066" y="2493119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25%</a:t>
            </a:r>
          </a:p>
        </p:txBody>
      </p:sp>
      <p:sp>
        <p:nvSpPr>
          <p:cNvPr id="49" name="Dodecagon 48">
            <a:extLst>
              <a:ext uri="{FF2B5EF4-FFF2-40B4-BE49-F238E27FC236}">
                <a16:creationId xmlns:a16="http://schemas.microsoft.com/office/drawing/2014/main" id="{4112C4EA-C203-BEFD-AC1F-829C39FAD577}"/>
              </a:ext>
            </a:extLst>
          </p:cNvPr>
          <p:cNvSpPr/>
          <p:nvPr/>
        </p:nvSpPr>
        <p:spPr>
          <a:xfrm>
            <a:off x="9805231" y="2493440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&lt;1%</a:t>
            </a:r>
          </a:p>
        </p:txBody>
      </p:sp>
      <p:sp>
        <p:nvSpPr>
          <p:cNvPr id="50" name="Dodecagon 49">
            <a:extLst>
              <a:ext uri="{FF2B5EF4-FFF2-40B4-BE49-F238E27FC236}">
                <a16:creationId xmlns:a16="http://schemas.microsoft.com/office/drawing/2014/main" id="{CFA31D73-44E4-A9C8-DBB6-E8603B9417D7}"/>
              </a:ext>
            </a:extLst>
          </p:cNvPr>
          <p:cNvSpPr/>
          <p:nvPr/>
        </p:nvSpPr>
        <p:spPr>
          <a:xfrm>
            <a:off x="8449344" y="5445604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&lt;1%</a:t>
            </a:r>
          </a:p>
        </p:txBody>
      </p:sp>
      <p:sp>
        <p:nvSpPr>
          <p:cNvPr id="51" name="Dodecagon 50">
            <a:extLst>
              <a:ext uri="{FF2B5EF4-FFF2-40B4-BE49-F238E27FC236}">
                <a16:creationId xmlns:a16="http://schemas.microsoft.com/office/drawing/2014/main" id="{8DFCE841-171F-F79D-8F32-BC38F84A3CD7}"/>
              </a:ext>
            </a:extLst>
          </p:cNvPr>
          <p:cNvSpPr/>
          <p:nvPr/>
        </p:nvSpPr>
        <p:spPr>
          <a:xfrm>
            <a:off x="9695251" y="5428321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&lt;1%</a:t>
            </a:r>
          </a:p>
        </p:txBody>
      </p:sp>
      <p:sp>
        <p:nvSpPr>
          <p:cNvPr id="52" name="Dodecagon 51">
            <a:extLst>
              <a:ext uri="{FF2B5EF4-FFF2-40B4-BE49-F238E27FC236}">
                <a16:creationId xmlns:a16="http://schemas.microsoft.com/office/drawing/2014/main" id="{8E04E7BF-98C0-F779-FF0D-2E53BB08C029}"/>
              </a:ext>
            </a:extLst>
          </p:cNvPr>
          <p:cNvSpPr/>
          <p:nvPr/>
        </p:nvSpPr>
        <p:spPr>
          <a:xfrm>
            <a:off x="10988295" y="5401609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&lt;1%</a:t>
            </a:r>
          </a:p>
        </p:txBody>
      </p:sp>
      <p:sp>
        <p:nvSpPr>
          <p:cNvPr id="53" name="Dodecagon 52">
            <a:extLst>
              <a:ext uri="{FF2B5EF4-FFF2-40B4-BE49-F238E27FC236}">
                <a16:creationId xmlns:a16="http://schemas.microsoft.com/office/drawing/2014/main" id="{0B7B00A4-5C17-171C-811F-A33F94B638D1}"/>
              </a:ext>
            </a:extLst>
          </p:cNvPr>
          <p:cNvSpPr/>
          <p:nvPr/>
        </p:nvSpPr>
        <p:spPr>
          <a:xfrm>
            <a:off x="9717249" y="3960880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1%</a:t>
            </a:r>
          </a:p>
        </p:txBody>
      </p:sp>
      <p:sp>
        <p:nvSpPr>
          <p:cNvPr id="54" name="Dodecagon 53">
            <a:extLst>
              <a:ext uri="{FF2B5EF4-FFF2-40B4-BE49-F238E27FC236}">
                <a16:creationId xmlns:a16="http://schemas.microsoft.com/office/drawing/2014/main" id="{8CFB9A23-F1AA-3339-A7A6-A40DE6BCA60E}"/>
              </a:ext>
            </a:extLst>
          </p:cNvPr>
          <p:cNvSpPr/>
          <p:nvPr/>
        </p:nvSpPr>
        <p:spPr>
          <a:xfrm>
            <a:off x="10980441" y="3960878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1%</a:t>
            </a:r>
          </a:p>
        </p:txBody>
      </p:sp>
      <p:sp>
        <p:nvSpPr>
          <p:cNvPr id="55" name="Dodecagon 54">
            <a:extLst>
              <a:ext uri="{FF2B5EF4-FFF2-40B4-BE49-F238E27FC236}">
                <a16:creationId xmlns:a16="http://schemas.microsoft.com/office/drawing/2014/main" id="{821A99EB-372E-F1E1-5188-C761AB56147A}"/>
              </a:ext>
            </a:extLst>
          </p:cNvPr>
          <p:cNvSpPr/>
          <p:nvPr/>
        </p:nvSpPr>
        <p:spPr>
          <a:xfrm>
            <a:off x="11008720" y="2509147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5%</a:t>
            </a:r>
          </a:p>
        </p:txBody>
      </p:sp>
      <p:sp>
        <p:nvSpPr>
          <p:cNvPr id="56" name="Dodecagon 55">
            <a:extLst>
              <a:ext uri="{FF2B5EF4-FFF2-40B4-BE49-F238E27FC236}">
                <a16:creationId xmlns:a16="http://schemas.microsoft.com/office/drawing/2014/main" id="{05B0D117-7E55-7988-7B7E-34F09C9F4FAF}"/>
              </a:ext>
            </a:extLst>
          </p:cNvPr>
          <p:cNvSpPr/>
          <p:nvPr/>
        </p:nvSpPr>
        <p:spPr>
          <a:xfrm>
            <a:off x="8444632" y="3960878"/>
            <a:ext cx="540000" cy="432000"/>
          </a:xfrm>
          <a:prstGeom prst="dodecagon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&lt;10%</a:t>
            </a:r>
          </a:p>
        </p:txBody>
      </p:sp>
      <p:sp>
        <p:nvSpPr>
          <p:cNvPr id="58" name="Flowchart: Alternate Process 57">
            <a:extLst>
              <a:ext uri="{FF2B5EF4-FFF2-40B4-BE49-F238E27FC236}">
                <a16:creationId xmlns:a16="http://schemas.microsoft.com/office/drawing/2014/main" id="{F02F1674-3359-8479-4823-32B0C63DD433}"/>
              </a:ext>
            </a:extLst>
          </p:cNvPr>
          <p:cNvSpPr/>
          <p:nvPr/>
        </p:nvSpPr>
        <p:spPr>
          <a:xfrm>
            <a:off x="10988295" y="228671"/>
            <a:ext cx="1057583" cy="825660"/>
          </a:xfrm>
          <a:prstGeom prst="flowChartAlternateProcess">
            <a:avLst/>
          </a:prstGeom>
          <a:ln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Lagkrav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mäta CO2er</a:t>
            </a:r>
          </a:p>
        </p:txBody>
      </p:sp>
      <p:sp>
        <p:nvSpPr>
          <p:cNvPr id="60" name="Flowchart: Alternate Process 59">
            <a:extLst>
              <a:ext uri="{FF2B5EF4-FFF2-40B4-BE49-F238E27FC236}">
                <a16:creationId xmlns:a16="http://schemas.microsoft.com/office/drawing/2014/main" id="{C762EB9A-C9A0-CC6D-1D22-0D896D054EA7}"/>
              </a:ext>
            </a:extLst>
          </p:cNvPr>
          <p:cNvSpPr/>
          <p:nvPr/>
        </p:nvSpPr>
        <p:spPr>
          <a:xfrm>
            <a:off x="177621" y="644842"/>
            <a:ext cx="412464" cy="265855"/>
          </a:xfrm>
          <a:prstGeom prst="flowChartAlternateProcess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Flowchart: Alternate Process 60">
            <a:extLst>
              <a:ext uri="{FF2B5EF4-FFF2-40B4-BE49-F238E27FC236}">
                <a16:creationId xmlns:a16="http://schemas.microsoft.com/office/drawing/2014/main" id="{6F0DE713-8C52-173E-7DE7-C9E3E42F8461}"/>
              </a:ext>
            </a:extLst>
          </p:cNvPr>
          <p:cNvSpPr/>
          <p:nvPr/>
        </p:nvSpPr>
        <p:spPr>
          <a:xfrm>
            <a:off x="11021546" y="1144645"/>
            <a:ext cx="1024333" cy="657290"/>
          </a:xfrm>
          <a:prstGeom prst="flowChartAlternateProcess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Lagkrav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max CO2 utsläpp</a:t>
            </a:r>
          </a:p>
        </p:txBody>
      </p:sp>
      <p:sp>
        <p:nvSpPr>
          <p:cNvPr id="62" name="Flowchart: Alternate Process 61">
            <a:extLst>
              <a:ext uri="{FF2B5EF4-FFF2-40B4-BE49-F238E27FC236}">
                <a16:creationId xmlns:a16="http://schemas.microsoft.com/office/drawing/2014/main" id="{1E47EDD1-6074-EA7C-ED28-E326A4F3B8B3}"/>
              </a:ext>
            </a:extLst>
          </p:cNvPr>
          <p:cNvSpPr/>
          <p:nvPr/>
        </p:nvSpPr>
        <p:spPr>
          <a:xfrm>
            <a:off x="112305" y="521662"/>
            <a:ext cx="228090" cy="622540"/>
          </a:xfrm>
          <a:prstGeom prst="flowChartAlternateProcess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Flowchart: Alternate Process 63">
            <a:extLst>
              <a:ext uri="{FF2B5EF4-FFF2-40B4-BE49-F238E27FC236}">
                <a16:creationId xmlns:a16="http://schemas.microsoft.com/office/drawing/2014/main" id="{95E93675-C81D-C0AE-091C-F9BC3B40BAB6}"/>
              </a:ext>
            </a:extLst>
          </p:cNvPr>
          <p:cNvSpPr/>
          <p:nvPr/>
        </p:nvSpPr>
        <p:spPr>
          <a:xfrm>
            <a:off x="2215856" y="1511211"/>
            <a:ext cx="256467" cy="540724"/>
          </a:xfrm>
          <a:prstGeom prst="flowChartAlternateProcess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5" name="Flowchart: Alternate Process 64">
            <a:extLst>
              <a:ext uri="{FF2B5EF4-FFF2-40B4-BE49-F238E27FC236}">
                <a16:creationId xmlns:a16="http://schemas.microsoft.com/office/drawing/2014/main" id="{022AF12C-E840-2754-C586-DF02639DC3F1}"/>
              </a:ext>
            </a:extLst>
          </p:cNvPr>
          <p:cNvSpPr/>
          <p:nvPr/>
        </p:nvSpPr>
        <p:spPr>
          <a:xfrm>
            <a:off x="32002" y="5169830"/>
            <a:ext cx="258973" cy="265855"/>
          </a:xfrm>
          <a:prstGeom prst="flowChartAlternateProcess">
            <a:avLst/>
          </a:prstGeom>
          <a:noFill/>
          <a:ln>
            <a:solidFill>
              <a:srgbClr val="00B0F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86A67351-8524-9CFB-C12F-AB2E9EE3A47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94312" y="5191658"/>
            <a:ext cx="1320099" cy="94292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3CCBFC2B-03F9-878E-4209-BB2470B5742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78082" y="5405702"/>
            <a:ext cx="1253437" cy="1051339"/>
          </a:xfrm>
          <a:prstGeom prst="rect">
            <a:avLst/>
          </a:prstGeom>
        </p:spPr>
      </p:pic>
      <p:sp>
        <p:nvSpPr>
          <p:cNvPr id="74" name="Dodecagon 73">
            <a:extLst>
              <a:ext uri="{FF2B5EF4-FFF2-40B4-BE49-F238E27FC236}">
                <a16:creationId xmlns:a16="http://schemas.microsoft.com/office/drawing/2014/main" id="{DA1CEAFA-88D1-8141-B607-16065A7C8168}"/>
              </a:ext>
            </a:extLst>
          </p:cNvPr>
          <p:cNvSpPr/>
          <p:nvPr/>
        </p:nvSpPr>
        <p:spPr>
          <a:xfrm>
            <a:off x="2773364" y="5197423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&lt;1%</a:t>
            </a:r>
          </a:p>
        </p:txBody>
      </p:sp>
      <p:sp>
        <p:nvSpPr>
          <p:cNvPr id="75" name="Dodecagon 74">
            <a:extLst>
              <a:ext uri="{FF2B5EF4-FFF2-40B4-BE49-F238E27FC236}">
                <a16:creationId xmlns:a16="http://schemas.microsoft.com/office/drawing/2014/main" id="{0FC9E1D7-36C1-C00C-8F15-A89976FCFDFE}"/>
              </a:ext>
            </a:extLst>
          </p:cNvPr>
          <p:cNvSpPr/>
          <p:nvPr/>
        </p:nvSpPr>
        <p:spPr>
          <a:xfrm>
            <a:off x="7062557" y="5404809"/>
            <a:ext cx="540000" cy="432000"/>
          </a:xfrm>
          <a:prstGeom prst="dodec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&lt;1%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7D12552-CB39-D127-DD15-CCFF819D85E5}"/>
              </a:ext>
            </a:extLst>
          </p:cNvPr>
          <p:cNvCxnSpPr>
            <a:stCxn id="7" idx="3"/>
          </p:cNvCxnSpPr>
          <p:nvPr/>
        </p:nvCxnSpPr>
        <p:spPr>
          <a:xfrm>
            <a:off x="1216056" y="1041005"/>
            <a:ext cx="3789577" cy="103640"/>
          </a:xfrm>
          <a:prstGeom prst="line">
            <a:avLst/>
          </a:prstGeom>
          <a:ln w="7620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34130000-E236-5C2C-B7D3-BAA2DFED94E0}"/>
              </a:ext>
            </a:extLst>
          </p:cNvPr>
          <p:cNvCxnSpPr>
            <a:cxnSpLocks/>
          </p:cNvCxnSpPr>
          <p:nvPr/>
        </p:nvCxnSpPr>
        <p:spPr>
          <a:xfrm>
            <a:off x="2170970" y="3003707"/>
            <a:ext cx="3095547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ECF0F92B-9DD1-6F9F-1D12-C9322B1E1548}"/>
              </a:ext>
            </a:extLst>
          </p:cNvPr>
          <p:cNvCxnSpPr>
            <a:cxnSpLocks/>
          </p:cNvCxnSpPr>
          <p:nvPr/>
        </p:nvCxnSpPr>
        <p:spPr>
          <a:xfrm>
            <a:off x="2789760" y="4098787"/>
            <a:ext cx="2922883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62F8975-D7A2-0CFD-A49E-FBB5FF75597F}"/>
              </a:ext>
            </a:extLst>
          </p:cNvPr>
          <p:cNvCxnSpPr>
            <a:cxnSpLocks/>
          </p:cNvCxnSpPr>
          <p:nvPr/>
        </p:nvCxnSpPr>
        <p:spPr>
          <a:xfrm flipV="1">
            <a:off x="4132582" y="4591790"/>
            <a:ext cx="2005400" cy="659326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806589B-5D1B-F960-CCBA-5F5992D73317}"/>
              </a:ext>
            </a:extLst>
          </p:cNvPr>
          <p:cNvCxnSpPr>
            <a:cxnSpLocks/>
          </p:cNvCxnSpPr>
          <p:nvPr/>
        </p:nvCxnSpPr>
        <p:spPr>
          <a:xfrm>
            <a:off x="6296315" y="5002544"/>
            <a:ext cx="751914" cy="485766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352C838-DE7D-4517-C939-A2A92FC6589F}"/>
              </a:ext>
            </a:extLst>
          </p:cNvPr>
          <p:cNvCxnSpPr>
            <a:cxnSpLocks/>
          </p:cNvCxnSpPr>
          <p:nvPr/>
        </p:nvCxnSpPr>
        <p:spPr>
          <a:xfrm>
            <a:off x="6540219" y="3905267"/>
            <a:ext cx="1833625" cy="35686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77D565B-AE4E-732F-5EA5-44F65E94E062}"/>
              </a:ext>
            </a:extLst>
          </p:cNvPr>
          <p:cNvCxnSpPr>
            <a:cxnSpLocks/>
          </p:cNvCxnSpPr>
          <p:nvPr/>
        </p:nvCxnSpPr>
        <p:spPr>
          <a:xfrm>
            <a:off x="6551228" y="3067619"/>
            <a:ext cx="1775860" cy="3754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2C42F513-F2EC-8E4F-D472-2E8605CC7200}"/>
              </a:ext>
            </a:extLst>
          </p:cNvPr>
          <p:cNvSpPr/>
          <p:nvPr/>
        </p:nvSpPr>
        <p:spPr>
          <a:xfrm>
            <a:off x="340394" y="1467647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Nya byggnader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7718343-51D2-3C0E-9AAD-5E37F9395170}"/>
              </a:ext>
            </a:extLst>
          </p:cNvPr>
          <p:cNvSpPr/>
          <p:nvPr/>
        </p:nvSpPr>
        <p:spPr>
          <a:xfrm>
            <a:off x="1639477" y="6134793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Privata hus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3AD72D9-5326-355E-2BE0-2B829C229E89}"/>
              </a:ext>
            </a:extLst>
          </p:cNvPr>
          <p:cNvSpPr/>
          <p:nvPr/>
        </p:nvSpPr>
        <p:spPr>
          <a:xfrm>
            <a:off x="953573" y="3401716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Logistik, Handel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0159A28-19B8-857F-304B-87E80E2538DE}"/>
              </a:ext>
            </a:extLst>
          </p:cNvPr>
          <p:cNvSpPr/>
          <p:nvPr/>
        </p:nvSpPr>
        <p:spPr>
          <a:xfrm>
            <a:off x="313684" y="4693188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Jordbruk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5506C159-1F3F-C476-F6B0-E5FEC37A882E}"/>
              </a:ext>
            </a:extLst>
          </p:cNvPr>
          <p:cNvSpPr/>
          <p:nvPr/>
        </p:nvSpPr>
        <p:spPr>
          <a:xfrm>
            <a:off x="126272" y="6088356"/>
            <a:ext cx="115734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Renovering, Ombyggnation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53CC03F-52A8-7212-D77C-468098BFB076}"/>
              </a:ext>
            </a:extLst>
          </p:cNvPr>
          <p:cNvSpPr/>
          <p:nvPr/>
        </p:nvSpPr>
        <p:spPr>
          <a:xfrm>
            <a:off x="2343119" y="2399058"/>
            <a:ext cx="987937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Drift &amp; Underhåll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7E046C3B-256E-8B7A-32B0-A80305228FF8}"/>
              </a:ext>
            </a:extLst>
          </p:cNvPr>
          <p:cNvSpPr/>
          <p:nvPr/>
        </p:nvSpPr>
        <p:spPr>
          <a:xfrm>
            <a:off x="2983041" y="6099351"/>
            <a:ext cx="987937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Försvars byggnader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8039898-D373-12ED-FBF2-DEA067756312}"/>
              </a:ext>
            </a:extLst>
          </p:cNvPr>
          <p:cNvSpPr/>
          <p:nvPr/>
        </p:nvSpPr>
        <p:spPr>
          <a:xfrm>
            <a:off x="8358698" y="3448955"/>
            <a:ext cx="1184867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Kvartersmark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651FDE4-5BAA-60C9-1CFC-7D99892A2BA2}"/>
              </a:ext>
            </a:extLst>
          </p:cNvPr>
          <p:cNvSpPr/>
          <p:nvPr/>
        </p:nvSpPr>
        <p:spPr>
          <a:xfrm>
            <a:off x="9863540" y="3439527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Privata vägar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B268561B-0D3A-70CC-3919-6B44406D6393}"/>
              </a:ext>
            </a:extLst>
          </p:cNvPr>
          <p:cNvSpPr/>
          <p:nvPr/>
        </p:nvSpPr>
        <p:spPr>
          <a:xfrm>
            <a:off x="8373844" y="4817416"/>
            <a:ext cx="1169721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Järnväg, Tunnlar, Vägar, Broar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E470CD78-3365-A9FB-E255-7021AD156BD8}"/>
              </a:ext>
            </a:extLst>
          </p:cNvPr>
          <p:cNvSpPr/>
          <p:nvPr/>
        </p:nvSpPr>
        <p:spPr>
          <a:xfrm>
            <a:off x="9668444" y="4807988"/>
            <a:ext cx="1127376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Elproduktion och El infrastruktur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0DA42628-5C00-8DF5-5D92-5F1855ECE154}"/>
              </a:ext>
            </a:extLst>
          </p:cNvPr>
          <p:cNvSpPr/>
          <p:nvPr/>
        </p:nvSpPr>
        <p:spPr>
          <a:xfrm>
            <a:off x="7078082" y="6440396"/>
            <a:ext cx="121758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</a:t>
            </a:r>
            <a:r>
              <a:rPr kumimoji="0" lang="sv-SE" sz="105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atten</a:t>
            </a: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infrastruktur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2B42AA2-DC00-D8FD-D985-425D096CE795}"/>
              </a:ext>
            </a:extLst>
          </p:cNvPr>
          <p:cNvSpPr/>
          <p:nvPr/>
        </p:nvSpPr>
        <p:spPr>
          <a:xfrm>
            <a:off x="8565781" y="6430968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Internet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Telecom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CF5867F-CA9E-D61E-6707-998E122DBF01}"/>
              </a:ext>
            </a:extLst>
          </p:cNvPr>
          <p:cNvSpPr/>
          <p:nvPr/>
        </p:nvSpPr>
        <p:spPr>
          <a:xfrm>
            <a:off x="9811688" y="6441966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Flygplatser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6342673-5229-A61C-C84D-810FFEC8132C}"/>
              </a:ext>
            </a:extLst>
          </p:cNvPr>
          <p:cNvSpPr/>
          <p:nvPr/>
        </p:nvSpPr>
        <p:spPr>
          <a:xfrm>
            <a:off x="11131443" y="6432538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Hamnar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1820D19-4A3E-672B-E4E1-82F320E07BC8}"/>
              </a:ext>
            </a:extLst>
          </p:cNvPr>
          <p:cNvSpPr/>
          <p:nvPr/>
        </p:nvSpPr>
        <p:spPr>
          <a:xfrm>
            <a:off x="10962326" y="3426961"/>
            <a:ext cx="1123921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Kommunala vägar/torg mm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2623415-FA2D-0391-9A5D-B2C7E2558D80}"/>
              </a:ext>
            </a:extLst>
          </p:cNvPr>
          <p:cNvSpPr/>
          <p:nvPr/>
        </p:nvSpPr>
        <p:spPr>
          <a:xfrm>
            <a:off x="11104733" y="4793848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Lokala spårvägar</a:t>
            </a: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A2639E9B-4993-AEE6-F340-FAFA3464EAEE}"/>
              </a:ext>
            </a:extLst>
          </p:cNvPr>
          <p:cNvSpPr/>
          <p:nvPr/>
        </p:nvSpPr>
        <p:spPr>
          <a:xfrm>
            <a:off x="9086563" y="1150357"/>
            <a:ext cx="1495711" cy="682822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black"/>
                </a:solidFill>
                <a:latin typeface="Aptos" panose="02110004020202020204"/>
              </a:rPr>
              <a:t>Exempel – kartlägg ert fotavtryck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22F5513B-1F0A-1601-41AD-0DDDDE212BD0}"/>
              </a:ext>
            </a:extLst>
          </p:cNvPr>
          <p:cNvSpPr/>
          <p:nvPr/>
        </p:nvSpPr>
        <p:spPr>
          <a:xfrm>
            <a:off x="8947857" y="63623"/>
            <a:ext cx="3244143" cy="2332505"/>
          </a:xfrm>
          <a:prstGeom prst="roundRect">
            <a:avLst/>
          </a:prstGeom>
          <a:noFill/>
          <a:ln w="38100" cmpd="dbl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5E39ECF-81C1-4B55-B3B3-7638F064D4F0}"/>
              </a:ext>
            </a:extLst>
          </p:cNvPr>
          <p:cNvSpPr/>
          <p:nvPr/>
        </p:nvSpPr>
        <p:spPr>
          <a:xfrm>
            <a:off x="1710425" y="4694758"/>
            <a:ext cx="875662" cy="3234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Industri</a:t>
            </a:r>
          </a:p>
        </p:txBody>
      </p:sp>
      <p:sp>
        <p:nvSpPr>
          <p:cNvPr id="128" name="Flowchart: Alternate Process 127">
            <a:extLst>
              <a:ext uri="{FF2B5EF4-FFF2-40B4-BE49-F238E27FC236}">
                <a16:creationId xmlns:a16="http://schemas.microsoft.com/office/drawing/2014/main" id="{95621164-8951-452B-D1AB-527BCCE860C3}"/>
              </a:ext>
            </a:extLst>
          </p:cNvPr>
          <p:cNvSpPr/>
          <p:nvPr/>
        </p:nvSpPr>
        <p:spPr>
          <a:xfrm>
            <a:off x="8262472" y="3974590"/>
            <a:ext cx="258973" cy="265855"/>
          </a:xfrm>
          <a:prstGeom prst="flowChartAlternateProcess">
            <a:avLst/>
          </a:prstGeom>
          <a:noFill/>
          <a:ln>
            <a:solidFill>
              <a:srgbClr val="00B0F0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CF707E39-25BD-0E61-D192-89E1F5FE813E}"/>
              </a:ext>
            </a:extLst>
          </p:cNvPr>
          <p:cNvSpPr/>
          <p:nvPr/>
        </p:nvSpPr>
        <p:spPr>
          <a:xfrm>
            <a:off x="1574275" y="72286"/>
            <a:ext cx="3926166" cy="841907"/>
          </a:xfrm>
          <a:prstGeom prst="wedgeRoundRectCallout">
            <a:avLst>
              <a:gd name="adj1" fmla="val 39384"/>
              <a:gd name="adj2" fmla="val 61349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Bygg- och </a:t>
            </a:r>
            <a:r>
              <a:rPr kumimoji="0" lang="sv-SE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fastighetsbranshen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 M ton CO2e i Sweden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2741463-D221-1F17-996C-506EAFEBA3A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18101" y="1321458"/>
            <a:ext cx="342031" cy="14578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B5D1D6C-209F-F909-2FCE-C2DE93F2DB1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84871" y="3250867"/>
            <a:ext cx="342031" cy="14578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42FBB56-A0E5-BBA2-E507-94AA73BB5CC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091235" y="2239240"/>
            <a:ext cx="342031" cy="14578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CB3A2DF-B55A-5715-DE58-7D8A067D028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56112" y="5915862"/>
            <a:ext cx="342031" cy="14578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4402150-89BD-8FBC-C4F2-B61B5F50632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238522" y="3323759"/>
            <a:ext cx="342031" cy="14578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7670C06-CE55-EDEA-5798-0998607BB6C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862541" y="3276587"/>
            <a:ext cx="342031" cy="14578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6E4BE2A-D872-A519-B622-482542DD151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15734" y="6297272"/>
            <a:ext cx="342031" cy="14578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126095A-DD40-E993-9CF3-9C28A47D467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779819" y="6261074"/>
            <a:ext cx="342031" cy="14578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2676800-6D59-3545-6C2C-01FA9D47420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304162" y="5997484"/>
            <a:ext cx="342031" cy="14578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5F6B5C9-F60E-C8D0-8DBB-E9FC807B130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325009" y="4547404"/>
            <a:ext cx="342031" cy="145784"/>
          </a:xfrm>
          <a:prstGeom prst="rect">
            <a:avLst/>
          </a:prstGeom>
        </p:spPr>
      </p:pic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C93FA8B1-D18B-DA67-E2AF-101F34892AE6}"/>
              </a:ext>
            </a:extLst>
          </p:cNvPr>
          <p:cNvSpPr/>
          <p:nvPr/>
        </p:nvSpPr>
        <p:spPr>
          <a:xfrm>
            <a:off x="10365778" y="2050873"/>
            <a:ext cx="1641327" cy="279581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Lokal testbädd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8494B860-E67E-6D61-8159-A7CE711FED7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447733" y="2083036"/>
            <a:ext cx="479234" cy="204264"/>
          </a:xfrm>
          <a:prstGeom prst="rect">
            <a:avLst/>
          </a:prstGeom>
        </p:spPr>
      </p:pic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7FEB007-27F3-D83F-4DE0-4156F08910A1}"/>
              </a:ext>
            </a:extLst>
          </p:cNvPr>
          <p:cNvCxnSpPr>
            <a:cxnSpLocks/>
          </p:cNvCxnSpPr>
          <p:nvPr/>
        </p:nvCxnSpPr>
        <p:spPr>
          <a:xfrm flipV="1">
            <a:off x="3457859" y="1733070"/>
            <a:ext cx="1808658" cy="58023"/>
          </a:xfrm>
          <a:prstGeom prst="line">
            <a:avLst/>
          </a:prstGeom>
          <a:ln w="7620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042F42D-1B3D-E893-F53D-183372E84735}"/>
              </a:ext>
            </a:extLst>
          </p:cNvPr>
          <p:cNvCxnSpPr>
            <a:cxnSpLocks/>
          </p:cNvCxnSpPr>
          <p:nvPr/>
        </p:nvCxnSpPr>
        <p:spPr>
          <a:xfrm>
            <a:off x="3466315" y="1820849"/>
            <a:ext cx="1800202" cy="78912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61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14" grpId="0" animBg="1"/>
      <p:bldP spid="113" grpId="0" animBg="1"/>
      <p:bldP spid="110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8" grpId="0" animBg="1"/>
      <p:bldP spid="60" grpId="0" animBg="1"/>
      <p:bldP spid="61" grpId="0" animBg="1"/>
      <p:bldP spid="62" grpId="0" animBg="1"/>
      <p:bldP spid="64" grpId="0" animBg="1"/>
      <p:bldP spid="65" grpId="0" animBg="1"/>
      <p:bldP spid="74" grpId="0" animBg="1"/>
      <p:bldP spid="75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1" grpId="0" animBg="1"/>
      <p:bldP spid="112" grpId="0" animBg="1"/>
      <p:bldP spid="116" grpId="0" animBg="1"/>
      <p:bldP spid="128" grpId="0" animBg="1"/>
      <p:bldP spid="5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A884B2-FEC6-6E0D-06AC-DC792F97B0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638" y="397556"/>
            <a:ext cx="9359919" cy="699466"/>
          </a:xfrm>
        </p:spPr>
        <p:txBody>
          <a:bodyPr/>
          <a:lstStyle/>
          <a:p>
            <a:r>
              <a:rPr lang="sv-SE" dirty="0"/>
              <a:t>Målstyrning behövs för dess kvalitet / träffsäkerhet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1B245467-DD8B-C00E-5ED5-F8E231747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707" y="903982"/>
            <a:ext cx="5619750" cy="5629275"/>
          </a:xfrm>
          <a:prstGeom prst="rect">
            <a:avLst/>
          </a:prstGeom>
        </p:spPr>
      </p:pic>
      <p:sp>
        <p:nvSpPr>
          <p:cNvPr id="7" name="Pratbubbla: rektangel med rundade hörn 6">
            <a:extLst>
              <a:ext uri="{FF2B5EF4-FFF2-40B4-BE49-F238E27FC236}">
                <a16:creationId xmlns:a16="http://schemas.microsoft.com/office/drawing/2014/main" id="{753AAED1-A9FE-D4A8-FFD4-1AF769F55F7F}"/>
              </a:ext>
            </a:extLst>
          </p:cNvPr>
          <p:cNvSpPr/>
          <p:nvPr/>
        </p:nvSpPr>
        <p:spPr>
          <a:xfrm>
            <a:off x="1574800" y="2052320"/>
            <a:ext cx="2336800" cy="1376680"/>
          </a:xfrm>
          <a:prstGeom prst="wedgeRoundRectCallout">
            <a:avLst>
              <a:gd name="adj1" fmla="val 128732"/>
              <a:gd name="adj2" fmla="val 2560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/>
              <a:t>Både på projektnivå och företagsnivå (samt områdesnivå om aktuellt)</a:t>
            </a:r>
          </a:p>
        </p:txBody>
      </p:sp>
    </p:spTree>
    <p:extLst>
      <p:ext uri="{BB962C8B-B14F-4D97-AF65-F5344CB8AC3E}">
        <p14:creationId xmlns:p14="http://schemas.microsoft.com/office/powerpoint/2010/main" val="1127471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B503F4-516E-0B36-4166-AAA2C08C0C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Översikt målstyrning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0B86DAF-4E99-8601-FEEC-CBC82B6C1F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Att både ha målstyrning i </a:t>
            </a:r>
            <a:r>
              <a:rPr lang="sv-SE" sz="1800" b="1" dirty="0"/>
              <a:t>enstaka projekt</a:t>
            </a:r>
            <a:r>
              <a:rPr lang="sv-SE" sz="1800" dirty="0"/>
              <a:t>, </a:t>
            </a:r>
            <a:r>
              <a:rPr lang="sv-SE" sz="1800" u="sng" dirty="0"/>
              <a:t>OCH</a:t>
            </a:r>
            <a:r>
              <a:rPr lang="sv-SE" sz="1800" b="1" dirty="0"/>
              <a:t> </a:t>
            </a:r>
            <a:r>
              <a:rPr lang="sv-SE" sz="1800" dirty="0">
                <a:sym typeface="Wingdings" panose="05000000000000000000" pitchFamily="2" charset="2"/>
              </a:rPr>
              <a:t>för projektportföljen på </a:t>
            </a:r>
            <a:r>
              <a:rPr lang="sv-SE" sz="1800" b="1" dirty="0">
                <a:sym typeface="Wingdings" panose="05000000000000000000" pitchFamily="2" charset="2"/>
              </a:rPr>
              <a:t>företagsnivå</a:t>
            </a:r>
            <a:r>
              <a:rPr lang="sv-SE" sz="1800" dirty="0">
                <a:sym typeface="Wingdings" panose="05000000000000000000" pitchFamily="2" charset="2"/>
              </a:rPr>
              <a:t> (i urval av geografi som företaget verkar på (ex en testbädd))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1" dirty="0">
                <a:sym typeface="Wingdings" panose="05000000000000000000" pitchFamily="2" charset="2"/>
              </a:rPr>
              <a:t>Kompetensutveckling</a:t>
            </a:r>
            <a:r>
              <a:rPr lang="sv-SE" sz="1800" dirty="0">
                <a:sym typeface="Wingdings" panose="05000000000000000000" pitchFamily="2" charset="2"/>
              </a:rPr>
              <a:t>: kunskapspilot  spetspilot  genomsnitt allt urval byggdelar  genomsnitt allt  varje enskilt projekt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>
                <a:sym typeface="Wingdings" panose="05000000000000000000" pitchFamily="2" charset="2"/>
              </a:rPr>
              <a:t>Kvalitet i målstyrning och trovärdighet i kommunikation</a:t>
            </a:r>
            <a:endParaRPr lang="sv-SE" sz="1800" b="1" dirty="0">
              <a:sym typeface="Wingdings" panose="05000000000000000000" pitchFamily="2" charset="2"/>
            </a:endParaRP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800" b="1" dirty="0">
                <a:sym typeface="Wingdings" panose="05000000000000000000" pitchFamily="2" charset="2"/>
              </a:rPr>
              <a:t>Projektspecifik beräkning allt </a:t>
            </a:r>
          </a:p>
          <a:p>
            <a:pPr marL="971533" lvl="2" indent="-285750" algn="l">
              <a:buFont typeface="Arial" panose="020B0604020202020204" pitchFamily="34" charset="0"/>
              <a:buChar char="•"/>
            </a:pPr>
            <a:r>
              <a:rPr lang="sv-SE" sz="1500" dirty="0">
                <a:sym typeface="Wingdings" panose="05000000000000000000" pitchFamily="2" charset="2"/>
              </a:rPr>
              <a:t>Vid lagkrav</a:t>
            </a:r>
          </a:p>
          <a:p>
            <a:pPr marL="971533" lvl="2" indent="-285750" algn="l">
              <a:buFont typeface="Arial" panose="020B0604020202020204" pitchFamily="34" charset="0"/>
              <a:buChar char="•"/>
            </a:pPr>
            <a:r>
              <a:rPr lang="sv-SE" sz="1500" dirty="0">
                <a:sym typeface="Wingdings" panose="05000000000000000000" pitchFamily="2" charset="2"/>
              </a:rPr>
              <a:t>Vid större ROT projekt</a:t>
            </a:r>
          </a:p>
          <a:p>
            <a:pPr marL="971533" lvl="2" indent="-285750" algn="l">
              <a:buFont typeface="Arial" panose="020B0604020202020204" pitchFamily="34" charset="0"/>
              <a:buChar char="•"/>
            </a:pPr>
            <a:r>
              <a:rPr lang="sv-SE" sz="1500" dirty="0">
                <a:sym typeface="Wingdings" panose="05000000000000000000" pitchFamily="2" charset="2"/>
              </a:rPr>
              <a:t>Vid trovärdighet i ”</a:t>
            </a:r>
            <a:r>
              <a:rPr lang="sv-SE" sz="1500" dirty="0" err="1">
                <a:sym typeface="Wingdings" panose="05000000000000000000" pitchFamily="2" charset="2"/>
              </a:rPr>
              <a:t>claim</a:t>
            </a:r>
            <a:r>
              <a:rPr lang="sv-SE" sz="1500" dirty="0">
                <a:sym typeface="Wingdings" panose="05000000000000000000" pitchFamily="2" charset="2"/>
              </a:rPr>
              <a:t>” klimatförbättring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800" b="1" dirty="0">
                <a:sym typeface="Wingdings" panose="05000000000000000000" pitchFamily="2" charset="2"/>
              </a:rPr>
              <a:t>Hybrid projektspecifik</a:t>
            </a:r>
            <a:r>
              <a:rPr lang="sv-SE" sz="1800" dirty="0">
                <a:sym typeface="Wingdings" panose="05000000000000000000" pitchFamily="2" charset="2"/>
              </a:rPr>
              <a:t> / </a:t>
            </a:r>
            <a:r>
              <a:rPr lang="sv-SE" sz="1800" b="1" dirty="0">
                <a:sym typeface="Wingdings" panose="05000000000000000000" pitchFamily="2" charset="2"/>
              </a:rPr>
              <a:t>generiska referensvärden</a:t>
            </a:r>
          </a:p>
          <a:p>
            <a:pPr marL="971533" lvl="2" indent="-285750" algn="l">
              <a:buFont typeface="Arial" panose="020B0604020202020204" pitchFamily="34" charset="0"/>
              <a:buChar char="•"/>
            </a:pPr>
            <a:r>
              <a:rPr lang="sv-SE" sz="1500" dirty="0">
                <a:sym typeface="Wingdings" panose="05000000000000000000" pitchFamily="2" charset="2"/>
              </a:rPr>
              <a:t>Vid mindre ROT (om kvalitativ referensvärden finns)</a:t>
            </a:r>
          </a:p>
          <a:p>
            <a:pPr marL="971533" lvl="2" indent="-285750" algn="l">
              <a:buFont typeface="Arial" panose="020B0604020202020204" pitchFamily="34" charset="0"/>
              <a:buChar char="•"/>
            </a:pPr>
            <a:r>
              <a:rPr lang="sv-SE" sz="1500" dirty="0">
                <a:sym typeface="Wingdings" panose="05000000000000000000" pitchFamily="2" charset="2"/>
              </a:rPr>
              <a:t>Var transparent om kvalitet i referensvärde (ex generisk (ex modul verktyg), projektspecifik)</a:t>
            </a:r>
          </a:p>
          <a:p>
            <a:pPr marL="971533" lvl="2" indent="-285750" algn="l">
              <a:buFont typeface="Arial" panose="020B0604020202020204" pitchFamily="34" charset="0"/>
              <a:buChar char="•"/>
            </a:pPr>
            <a:r>
              <a:rPr lang="sv-SE" sz="1500" dirty="0">
                <a:sym typeface="Wingdings" panose="05000000000000000000" pitchFamily="2" charset="2"/>
              </a:rPr>
              <a:t>Utifrån kvalitetsbehov, hybrid /generisk / projektspecifik – vid </a:t>
            </a:r>
            <a:r>
              <a:rPr lang="sv-SE" sz="1500" dirty="0" err="1">
                <a:sym typeface="Wingdings" panose="05000000000000000000" pitchFamily="2" charset="2"/>
              </a:rPr>
              <a:t>claim</a:t>
            </a:r>
            <a:r>
              <a:rPr lang="sv-SE" sz="1500" dirty="0">
                <a:sym typeface="Wingdings" panose="05000000000000000000" pitchFamily="2" charset="2"/>
              </a:rPr>
              <a:t> ”klimatförbättring”. 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endParaRPr lang="sv-SE" sz="18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2934959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55431C-7252-59B2-571E-CC23CD76C4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Bakgrund: Omvärldsanalys – fokus företagsnivå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230465D-17A6-42E8-980D-03D121BB24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5" y="1698171"/>
            <a:ext cx="10308778" cy="4179101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i="1" dirty="0"/>
              <a:t>Idag är lagkrav bara på att klimatberäkna ca 20-35%, och att minska ca 10% av utsläppskällorna från bygg-, fastighets- och anläggningssektorns av totala klimatpåverkan på ca 20 M CO2e/år.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b="1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i="1" dirty="0"/>
              <a:t>Lagkrav och flera frivilliga initiativ tar endast ansvar för urval  klimatpåverkan.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b="1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b="1" i="1" dirty="0"/>
              <a:t>Ansvarstagande är att hantera all klimatpåverkan från sin verksamhet, och utifrån rådighet- från sina produkter/tjänster/byggprojekt. Frivillighetsmål och löften lokalt/regionalt är därför av väsentlig vikt. </a:t>
            </a:r>
          </a:p>
          <a:p>
            <a:endParaRPr lang="sv-SE" sz="2400" b="1" i="1" dirty="0"/>
          </a:p>
        </p:txBody>
      </p:sp>
    </p:spTree>
    <p:extLst>
      <p:ext uri="{BB962C8B-B14F-4D97-AF65-F5344CB8AC3E}">
        <p14:creationId xmlns:p14="http://schemas.microsoft.com/office/powerpoint/2010/main" val="3344859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61D809-1B50-4315-B4D9-F2C826AB4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140" y="365125"/>
            <a:ext cx="10080171" cy="806449"/>
          </a:xfrm>
        </p:spPr>
        <p:txBody>
          <a:bodyPr/>
          <a:lstStyle/>
          <a:p>
            <a:r>
              <a:rPr lang="sv-SE" dirty="0"/>
              <a:t>Delmål – på projektnivå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CCD7E1-F7E1-4D8C-BC79-38CB775019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7995" y="1401097"/>
            <a:ext cx="5159898" cy="1032822"/>
          </a:xfrm>
        </p:spPr>
        <p:txBody>
          <a:bodyPr>
            <a:normAutofit/>
          </a:bodyPr>
          <a:lstStyle/>
          <a:p>
            <a:r>
              <a:rPr lang="sv-SE" b="1" dirty="0">
                <a:latin typeface="AntartidaRounded Essential Light" panose="02000000000000000000" pitchFamily="2" charset="0"/>
              </a:rPr>
              <a:t>LFM30:s Metod för Klimatbudget steg 0-5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6" name="Platshållare för text 2">
            <a:extLst>
              <a:ext uri="{FF2B5EF4-FFF2-40B4-BE49-F238E27FC236}">
                <a16:creationId xmlns:a16="http://schemas.microsoft.com/office/drawing/2014/main" id="{18F92DA3-E7E7-4B76-A65D-D636A3BBFC32}"/>
              </a:ext>
            </a:extLst>
          </p:cNvPr>
          <p:cNvSpPr txBox="1">
            <a:spLocks/>
          </p:cNvSpPr>
          <p:nvPr/>
        </p:nvSpPr>
        <p:spPr>
          <a:xfrm>
            <a:off x="520140" y="4350188"/>
            <a:ext cx="4955609" cy="419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srgbClr val="174659"/>
                </a:solidFill>
                <a:effectLst/>
                <a:uLnTx/>
                <a:uFillTx/>
                <a:latin typeface="AntartidaRounded Essential Light" panose="02000000000000000000" pitchFamily="2" charset="0"/>
                <a:ea typeface="+mn-ea"/>
                <a:cs typeface="+mn-cs"/>
              </a:rPr>
              <a:t>Klimatbudgetens resultaträkning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B619B1F-309F-9574-4B21-AA64357F1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721" y="3143250"/>
            <a:ext cx="3949668" cy="2851435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E246D105-1DD5-6633-78D8-0AE2B13D2F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2735" y="3171768"/>
            <a:ext cx="4017932" cy="2851435"/>
          </a:xfrm>
          <a:prstGeom prst="rect">
            <a:avLst/>
          </a:prstGeom>
        </p:spPr>
      </p:pic>
      <p:pic>
        <p:nvPicPr>
          <p:cNvPr id="8" name="Bildobjekt 7" descr="En bild som visar text, skärmbild, Grafik, tecknad serie&#10;&#10;AI-genererat innehåll kan vara felaktigt.">
            <a:extLst>
              <a:ext uri="{FF2B5EF4-FFF2-40B4-BE49-F238E27FC236}">
                <a16:creationId xmlns:a16="http://schemas.microsoft.com/office/drawing/2014/main" id="{B238EF30-D658-A2FC-9176-19733A4E27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658" y="596748"/>
            <a:ext cx="4943970" cy="195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70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8CB098C2-5161-45F4-B366-423656BA6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2404102"/>
            <a:ext cx="6344913" cy="3568294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AB067EA5-1322-4CB6-9375-AAA15E6AB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8814" y="2272316"/>
            <a:ext cx="5953336" cy="3348704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8CBB956F-FDFE-B8B3-792E-2AD38494EB7B}"/>
              </a:ext>
            </a:extLst>
          </p:cNvPr>
          <p:cNvSpPr txBox="1">
            <a:spLocks/>
          </p:cNvSpPr>
          <p:nvPr/>
        </p:nvSpPr>
        <p:spPr>
          <a:xfrm>
            <a:off x="531026" y="365125"/>
            <a:ext cx="10080171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sv-SE" sz="3100" b="1" i="0" u="none" strike="noStrike" kern="1200" cap="none" spc="0" normalizeH="0" baseline="0" dirty="0">
                <a:ln>
                  <a:noFill/>
                </a:ln>
                <a:solidFill>
                  <a:srgbClr val="00ABC2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sv-SE" dirty="0"/>
              <a:t>Målstyrning – från projekt till företagsnivå (projektportfölj)</a:t>
            </a:r>
          </a:p>
        </p:txBody>
      </p:sp>
    </p:spTree>
    <p:extLst>
      <p:ext uri="{BB962C8B-B14F-4D97-AF65-F5344CB8AC3E}">
        <p14:creationId xmlns:p14="http://schemas.microsoft.com/office/powerpoint/2010/main" val="245258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40FC5-8576-947B-AA02-AAC248FCC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1128D371-AC10-B412-FF81-813A5030B314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086E344-9A14-F77C-7790-9432742A00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1775" y="1892453"/>
            <a:ext cx="7181850" cy="2088232"/>
          </a:xfrm>
        </p:spPr>
        <p:txBody>
          <a:bodyPr>
            <a:normAutofit/>
          </a:bodyPr>
          <a:lstStyle/>
          <a:p>
            <a:pPr algn="ctr"/>
            <a:r>
              <a:rPr lang="sv-SE" sz="3000" dirty="0">
                <a:solidFill>
                  <a:schemeClr val="bg2"/>
                </a:solidFill>
              </a:rPr>
              <a:t>Klimatbudget och målstyrning på företagsnivå</a:t>
            </a:r>
            <a:br>
              <a:rPr lang="sv-SE" sz="3000" dirty="0">
                <a:solidFill>
                  <a:schemeClr val="bg2"/>
                </a:solidFill>
              </a:rPr>
            </a:br>
            <a:br>
              <a:rPr lang="sv-SE" sz="3000" dirty="0">
                <a:solidFill>
                  <a:schemeClr val="bg2"/>
                </a:solidFill>
              </a:rPr>
            </a:br>
            <a:r>
              <a:rPr lang="sv-SE" sz="2000" dirty="0">
                <a:solidFill>
                  <a:srgbClr val="0070C0"/>
                </a:solidFill>
              </a:rPr>
              <a:t>Ramverk – LFM30:s logik på företagsnivå och hur klimatbudget/klimatlöfte kopplas till styrning</a:t>
            </a:r>
            <a:endParaRPr lang="en-SE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286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0F472-9233-F335-5C40-7FB336B1B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16CF78-4C9A-C3EB-6152-CC3BF4C77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7" y="620688"/>
            <a:ext cx="10631311" cy="699466"/>
          </a:xfrm>
        </p:spPr>
        <p:txBody>
          <a:bodyPr>
            <a:normAutofit/>
          </a:bodyPr>
          <a:lstStyle/>
          <a:p>
            <a:r>
              <a:rPr lang="sv-SE" dirty="0"/>
              <a:t>Företagsnivå: Fyra styrande delområden (KPI:er) – vad som behöver följa upp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3282D8F-C6B3-14B7-481A-2F283B9C2F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3" y="1592519"/>
            <a:ext cx="10820407" cy="2617531"/>
          </a:xfrm>
          <a:ln>
            <a:solidFill>
              <a:schemeClr val="bg2"/>
            </a:solidFill>
          </a:ln>
        </p:spPr>
        <p:txBody>
          <a:bodyPr>
            <a:normAutofit/>
          </a:bodyPr>
          <a:lstStyle/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sv-SE" altLang="sv-SE" sz="1400" b="1" dirty="0">
                <a:solidFill>
                  <a:schemeClr val="tx1"/>
                </a:solidFill>
                <a:latin typeface="Arial" panose="020B0604020202020204" pitchFamily="34" charset="0"/>
              </a:rPr>
              <a:t>Affärsförflyttning (SEK)</a:t>
            </a:r>
            <a:br>
              <a:rPr lang="sv-SE" altLang="sv-SE" sz="14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sv-SE" altLang="sv-SE" sz="1400" dirty="0">
                <a:solidFill>
                  <a:srgbClr val="0070C0"/>
                </a:solidFill>
                <a:latin typeface="Arial" panose="020B0604020202020204" pitchFamily="34" charset="0"/>
              </a:rPr>
              <a:t>Klimatambition omsatt till affärsvärde, riskkontroll och finansieringsdialog.</a:t>
            </a: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sv-SE" altLang="sv-SE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sv-SE" altLang="sv-SE" sz="1400" b="1" dirty="0">
                <a:solidFill>
                  <a:schemeClr val="tx1"/>
                </a:solidFill>
                <a:latin typeface="Arial" panose="020B0604020202020204" pitchFamily="34" charset="0"/>
              </a:rPr>
              <a:t>Affärsförflyttning (CO₂e)</a:t>
            </a:r>
            <a:br>
              <a:rPr lang="sv-SE" altLang="sv-SE" sz="14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sv-SE" altLang="sv-SE" sz="1400" dirty="0">
                <a:solidFill>
                  <a:srgbClr val="0070C0"/>
                </a:solidFill>
                <a:latin typeface="Arial" panose="020B0604020202020204" pitchFamily="34" charset="0"/>
              </a:rPr>
              <a:t>Mätbar utsläppsminskning i linje med 1,5°C.</a:t>
            </a: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sv-SE" altLang="sv-SE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sv-SE" altLang="sv-SE" sz="1400" b="1" dirty="0">
                <a:solidFill>
                  <a:schemeClr val="tx1"/>
                </a:solidFill>
                <a:latin typeface="Arial" panose="020B0604020202020204" pitchFamily="34" charset="0"/>
              </a:rPr>
              <a:t>Implementering av delstrategier</a:t>
            </a:r>
            <a:br>
              <a:rPr lang="sv-SE" altLang="sv-SE" sz="14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sv-SE" altLang="sv-SE" sz="1400" dirty="0">
                <a:solidFill>
                  <a:srgbClr val="0070C0"/>
                </a:solidFill>
                <a:latin typeface="Arial" panose="020B0604020202020204" pitchFamily="34" charset="0"/>
              </a:rPr>
              <a:t>Material, energi, transporter, byggarbetsplats, cirkularitet.</a:t>
            </a: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sv-SE" altLang="sv-SE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sv-SE" altLang="sv-SE" sz="1400" b="1" dirty="0">
                <a:solidFill>
                  <a:schemeClr val="tx1"/>
                </a:solidFill>
                <a:latin typeface="Arial" panose="020B0604020202020204" pitchFamily="34" charset="0"/>
              </a:rPr>
              <a:t>Egen lokal färdplan</a:t>
            </a:r>
            <a:br>
              <a:rPr lang="sv-SE" altLang="sv-SE" sz="14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sv-SE" altLang="sv-SE" sz="1400" dirty="0">
                <a:solidFill>
                  <a:srgbClr val="0070C0"/>
                </a:solidFill>
                <a:latin typeface="Arial" panose="020B0604020202020204" pitchFamily="34" charset="0"/>
              </a:rPr>
              <a:t>Tidsatta mål, ansvar, uppföljning.</a:t>
            </a:r>
          </a:p>
        </p:txBody>
      </p:sp>
      <p:pic>
        <p:nvPicPr>
          <p:cNvPr id="4" name="Bildobjekt 3" descr="En bild som visar text, skärmbild, Grafik, tecknad serie&#10;&#10;AI-genererat innehåll kan vara felaktigt.">
            <a:extLst>
              <a:ext uri="{FF2B5EF4-FFF2-40B4-BE49-F238E27FC236}">
                <a16:creationId xmlns:a16="http://schemas.microsoft.com/office/drawing/2014/main" id="{7D065088-B75A-2D5B-C0A0-0BA345CE02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658" y="2077208"/>
            <a:ext cx="4943970" cy="195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586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CA6E6-ED1E-88A7-4538-48F4F522D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: rundade hörn 20">
            <a:extLst>
              <a:ext uri="{FF2B5EF4-FFF2-40B4-BE49-F238E27FC236}">
                <a16:creationId xmlns:a16="http://schemas.microsoft.com/office/drawing/2014/main" id="{306AEC97-8041-F630-1A38-771F59B028AC}"/>
              </a:ext>
            </a:extLst>
          </p:cNvPr>
          <p:cNvSpPr/>
          <p:nvPr/>
        </p:nvSpPr>
        <p:spPr>
          <a:xfrm>
            <a:off x="119336" y="1632236"/>
            <a:ext cx="11809312" cy="3062493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7150"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ktangel: rundade hörn 19">
            <a:extLst>
              <a:ext uri="{FF2B5EF4-FFF2-40B4-BE49-F238E27FC236}">
                <a16:creationId xmlns:a16="http://schemas.microsoft.com/office/drawing/2014/main" id="{E27C667B-927D-D504-4233-99DB54EF83F5}"/>
              </a:ext>
            </a:extLst>
          </p:cNvPr>
          <p:cNvSpPr/>
          <p:nvPr/>
        </p:nvSpPr>
        <p:spPr>
          <a:xfrm>
            <a:off x="119336" y="4821008"/>
            <a:ext cx="11809312" cy="1410707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7150"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Klimatambition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75ECFF6-48A2-6D6C-C8E8-897B3CFD23A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512902" y="1652168"/>
            <a:ext cx="8784976" cy="2448272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0E5965-5A92-63F7-244A-824B4CC1D3A3}"/>
              </a:ext>
            </a:extLst>
          </p:cNvPr>
          <p:cNvSpPr/>
          <p:nvPr/>
        </p:nvSpPr>
        <p:spPr>
          <a:xfrm>
            <a:off x="4223888" y="3528397"/>
            <a:ext cx="4031369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Klimatberäkna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1A4CE4-24C6-59AE-4DFB-6C1D2284CE0D}"/>
              </a:ext>
            </a:extLst>
          </p:cNvPr>
          <p:cNvSpPr/>
          <p:nvPr/>
        </p:nvSpPr>
        <p:spPr>
          <a:xfrm>
            <a:off x="4751170" y="2927158"/>
            <a:ext cx="3496301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Klimatförbättra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285F31-094F-0311-C6F8-78A83B98FEB4}"/>
              </a:ext>
            </a:extLst>
          </p:cNvPr>
          <p:cNvSpPr/>
          <p:nvPr/>
        </p:nvSpPr>
        <p:spPr>
          <a:xfrm>
            <a:off x="5278452" y="2304759"/>
            <a:ext cx="2981260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Klimatoptimera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21BE1A-2060-B5B1-0601-DC90E7A33125}"/>
              </a:ext>
            </a:extLst>
          </p:cNvPr>
          <p:cNvSpPr/>
          <p:nvPr/>
        </p:nvSpPr>
        <p:spPr>
          <a:xfrm>
            <a:off x="5812408" y="1724075"/>
            <a:ext cx="2433953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Klimatbalansera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0EDD8A-6201-4944-09E7-3D8859C0FD5C}"/>
              </a:ext>
            </a:extLst>
          </p:cNvPr>
          <p:cNvSpPr/>
          <p:nvPr/>
        </p:nvSpPr>
        <p:spPr>
          <a:xfrm>
            <a:off x="9209710" y="3528397"/>
            <a:ext cx="2502914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Löpande kontrollera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7F4169-8097-309D-0376-EF0FE69E2B0D}"/>
              </a:ext>
            </a:extLst>
          </p:cNvPr>
          <p:cNvSpPr/>
          <p:nvPr/>
        </p:nvSpPr>
        <p:spPr>
          <a:xfrm>
            <a:off x="3709956" y="4140228"/>
            <a:ext cx="4543082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 Identifiera affären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6F1C3C71-B90D-C40C-278E-6B3DD1F28C97}"/>
              </a:ext>
            </a:extLst>
          </p:cNvPr>
          <p:cNvGraphicFramePr/>
          <p:nvPr/>
        </p:nvGraphicFramePr>
        <p:xfrm>
          <a:off x="75530" y="2453874"/>
          <a:ext cx="2479743" cy="2204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C26026B-A145-EA40-5338-EC7A32B9CF09}"/>
              </a:ext>
            </a:extLst>
          </p:cNvPr>
          <p:cNvSpPr/>
          <p:nvPr/>
        </p:nvSpPr>
        <p:spPr>
          <a:xfrm>
            <a:off x="7464152" y="116632"/>
            <a:ext cx="4464496" cy="1416207"/>
          </a:xfrm>
          <a:prstGeom prst="roundRect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Metoden består av olika principer: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BATNEEC – Bästa Teknik till rimlig kostnad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Transparens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Material/Teknisk neutralitet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Book Antiqua" panose="02040602050305030304" pitchFamily="18" charset="0"/>
                <a:cs typeface="+mn-cs"/>
              </a:rPr>
              <a:t>Do No </a:t>
            </a:r>
            <a:r>
              <a:rPr kumimoji="0" lang="sv-S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Book Antiqua" panose="02040602050305030304" pitchFamily="18" charset="0"/>
                <a:cs typeface="+mn-cs"/>
              </a:rPr>
              <a:t>Significant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Book Antiqua" panose="02040602050305030304" pitchFamily="18" charset="0"/>
                <a:cs typeface="+mn-cs"/>
              </a:rPr>
              <a:t> Harm (DNSH)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Sund konkurrens (tillförlitliga och träffsäkra klimatberäkningar)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Lokal anpassningsbarhet</a:t>
            </a:r>
          </a:p>
        </p:txBody>
      </p:sp>
      <p:graphicFrame>
        <p:nvGraphicFramePr>
          <p:cNvPr id="16" name="Tabell 15">
            <a:extLst>
              <a:ext uri="{FF2B5EF4-FFF2-40B4-BE49-F238E27FC236}">
                <a16:creationId xmlns:a16="http://schemas.microsoft.com/office/drawing/2014/main" id="{346D4506-441A-38B9-E3D5-D4F130F038EC}"/>
              </a:ext>
            </a:extLst>
          </p:cNvPr>
          <p:cNvGraphicFramePr>
            <a:graphicFrameLocks noGrp="1"/>
          </p:cNvGraphicFramePr>
          <p:nvPr/>
        </p:nvGraphicFramePr>
        <p:xfrm>
          <a:off x="3485861" y="5009742"/>
          <a:ext cx="2692279" cy="1089439"/>
        </p:xfrm>
        <a:graphic>
          <a:graphicData uri="http://schemas.openxmlformats.org/drawingml/2006/table">
            <a:tbl>
              <a:tblPr firstRow="1" firstCol="1" bandRow="1"/>
              <a:tblGrid>
                <a:gridCol w="2692279">
                  <a:extLst>
                    <a:ext uri="{9D8B030D-6E8A-4147-A177-3AD203B41FA5}">
                      <a16:colId xmlns:a16="http://schemas.microsoft.com/office/drawing/2014/main" val="3920292571"/>
                    </a:ext>
                  </a:extLst>
                </a:gridCol>
              </a:tblGrid>
              <a:tr h="3579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1: Klimatförbättrat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72483"/>
                  </a:ext>
                </a:extLst>
              </a:tr>
              <a:tr h="6880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200" i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”Till likvärdiga tekniska funktioner och utan extra kostnader:</a:t>
                      </a:r>
                    </a:p>
                    <a:p>
                      <a:pPr algn="ctr"/>
                      <a:r>
                        <a:rPr lang="sv-SE" sz="1200" i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 -25% (nyproduktion, ROT, anläggning)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90676"/>
                  </a:ext>
                </a:extLst>
              </a:tr>
            </a:tbl>
          </a:graphicData>
        </a:graphic>
      </p:graphicFrame>
      <p:graphicFrame>
        <p:nvGraphicFramePr>
          <p:cNvPr id="17" name="Tabell 16">
            <a:extLst>
              <a:ext uri="{FF2B5EF4-FFF2-40B4-BE49-F238E27FC236}">
                <a16:creationId xmlns:a16="http://schemas.microsoft.com/office/drawing/2014/main" id="{76FC74BA-E5FB-13ED-9176-1E21808BAC6F}"/>
              </a:ext>
            </a:extLst>
          </p:cNvPr>
          <p:cNvGraphicFramePr>
            <a:graphicFrameLocks noGrp="1"/>
          </p:cNvGraphicFramePr>
          <p:nvPr/>
        </p:nvGraphicFramePr>
        <p:xfrm>
          <a:off x="6357570" y="5009743"/>
          <a:ext cx="2568352" cy="1077843"/>
        </p:xfrm>
        <a:graphic>
          <a:graphicData uri="http://schemas.openxmlformats.org/drawingml/2006/table">
            <a:tbl>
              <a:tblPr firstRow="1" firstCol="1" bandRow="1"/>
              <a:tblGrid>
                <a:gridCol w="2568352">
                  <a:extLst>
                    <a:ext uri="{9D8B030D-6E8A-4147-A177-3AD203B41FA5}">
                      <a16:colId xmlns:a16="http://schemas.microsoft.com/office/drawing/2014/main" val="3920292571"/>
                    </a:ext>
                  </a:extLst>
                </a:gridCol>
              </a:tblGrid>
              <a:tr h="3463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8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2: Klimatoptimerat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72483"/>
                  </a:ext>
                </a:extLst>
              </a:tr>
              <a:tr h="6996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”Till en rimlig kostnad: </a:t>
                      </a:r>
                    </a:p>
                    <a:p>
                      <a:pPr algn="ctr"/>
                      <a:r>
                        <a:rPr lang="sv-SE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40-50% (nyproduktion, tillbyggnad), 30% (renovering, ombyggnad), 40% (anläggning)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90676"/>
                  </a:ext>
                </a:extLst>
              </a:tr>
            </a:tbl>
          </a:graphicData>
        </a:graphic>
      </p:graphicFrame>
      <p:graphicFrame>
        <p:nvGraphicFramePr>
          <p:cNvPr id="18" name="Tabell 17">
            <a:extLst>
              <a:ext uri="{FF2B5EF4-FFF2-40B4-BE49-F238E27FC236}">
                <a16:creationId xmlns:a16="http://schemas.microsoft.com/office/drawing/2014/main" id="{E13D12D9-E7E6-F226-56CA-3225BE17F249}"/>
              </a:ext>
            </a:extLst>
          </p:cNvPr>
          <p:cNvGraphicFramePr>
            <a:graphicFrameLocks noGrp="1"/>
          </p:cNvGraphicFramePr>
          <p:nvPr/>
        </p:nvGraphicFramePr>
        <p:xfrm>
          <a:off x="9144272" y="5009746"/>
          <a:ext cx="2568352" cy="1045991"/>
        </p:xfrm>
        <a:graphic>
          <a:graphicData uri="http://schemas.openxmlformats.org/drawingml/2006/table">
            <a:tbl>
              <a:tblPr firstRow="1" firstCol="1" bandRow="1"/>
              <a:tblGrid>
                <a:gridCol w="2568352">
                  <a:extLst>
                    <a:ext uri="{9D8B030D-6E8A-4147-A177-3AD203B41FA5}">
                      <a16:colId xmlns:a16="http://schemas.microsoft.com/office/drawing/2014/main" val="1731118605"/>
                    </a:ext>
                  </a:extLst>
                </a:gridCol>
              </a:tblGrid>
              <a:tr h="3604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8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3: Klimatbalanserat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148726"/>
                  </a:ext>
                </a:extLst>
              </a:tr>
              <a:tr h="6855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”Till en rimlig kostnad </a:t>
                      </a:r>
                    </a:p>
                    <a:p>
                      <a:pPr algn="ctr"/>
                      <a:r>
                        <a:rPr lang="sv-SE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och först när ytterligare minskningar mot 75-90% gjorts”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570301"/>
                  </a:ext>
                </a:extLst>
              </a:tr>
            </a:tbl>
          </a:graphicData>
        </a:graphic>
      </p:graphicFrame>
      <p:graphicFrame>
        <p:nvGraphicFramePr>
          <p:cNvPr id="19" name="Tabell 18">
            <a:extLst>
              <a:ext uri="{FF2B5EF4-FFF2-40B4-BE49-F238E27FC236}">
                <a16:creationId xmlns:a16="http://schemas.microsoft.com/office/drawing/2014/main" id="{67F30C6A-EBC3-AD1F-8291-5C6A09C78D90}"/>
              </a:ext>
            </a:extLst>
          </p:cNvPr>
          <p:cNvGraphicFramePr>
            <a:graphicFrameLocks noGrp="1"/>
          </p:cNvGraphicFramePr>
          <p:nvPr/>
        </p:nvGraphicFramePr>
        <p:xfrm>
          <a:off x="628525" y="5038925"/>
          <a:ext cx="2659419" cy="1045993"/>
        </p:xfrm>
        <a:graphic>
          <a:graphicData uri="http://schemas.openxmlformats.org/drawingml/2006/table">
            <a:tbl>
              <a:tblPr firstRow="1" firstCol="1" bandRow="1"/>
              <a:tblGrid>
                <a:gridCol w="2659419">
                  <a:extLst>
                    <a:ext uri="{9D8B030D-6E8A-4147-A177-3AD203B41FA5}">
                      <a16:colId xmlns:a16="http://schemas.microsoft.com/office/drawing/2014/main" val="3920292571"/>
                    </a:ext>
                  </a:extLst>
                </a:gridCol>
              </a:tblGrid>
              <a:tr h="3711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0: Traditionellt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72483"/>
                  </a:ext>
                </a:extLst>
              </a:tr>
              <a:tr h="6748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200" i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”Jämförelseberäkning, h</a:t>
                      </a:r>
                      <a:r>
                        <a:rPr lang="sv-SE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 skulle projektet ha byggts om det genomfördes under perioden 2015–2020”</a:t>
                      </a:r>
                      <a:endParaRPr lang="sv-SE" sz="1200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90676"/>
                  </a:ext>
                </a:extLst>
              </a:tr>
            </a:tbl>
          </a:graphicData>
        </a:graphic>
      </p:graphicFrame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71FF2CBA-A62C-3044-ABC0-6E9BCD324323}"/>
              </a:ext>
            </a:extLst>
          </p:cNvPr>
          <p:cNvSpPr/>
          <p:nvPr/>
        </p:nvSpPr>
        <p:spPr>
          <a:xfrm>
            <a:off x="5934635" y="3540132"/>
            <a:ext cx="970755" cy="212446"/>
          </a:xfrm>
          <a:prstGeom prst="roundRect">
            <a:avLst/>
          </a:prstGeom>
          <a:solidFill>
            <a:srgbClr val="0FB4D5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Boverket</a:t>
            </a:r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680AE8C3-F349-B9E8-CC50-D811773C7C37}"/>
              </a:ext>
            </a:extLst>
          </p:cNvPr>
          <p:cNvSpPr/>
          <p:nvPr/>
        </p:nvSpPr>
        <p:spPr>
          <a:xfrm>
            <a:off x="5934635" y="3776999"/>
            <a:ext cx="2304304" cy="20086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extra pga sund konkurrens</a:t>
            </a:r>
          </a:p>
        </p:txBody>
      </p:sp>
      <p:sp>
        <p:nvSpPr>
          <p:cNvPr id="14" name="Rubrik 7">
            <a:extLst>
              <a:ext uri="{FF2B5EF4-FFF2-40B4-BE49-F238E27FC236}">
                <a16:creationId xmlns:a16="http://schemas.microsoft.com/office/drawing/2014/main" id="{E5705859-F455-A575-45D3-E496FBA0D068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LFM30:s Metod för klimatbudget: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6EB318EF-6EAE-584A-3A75-85F15E1D3ADC}"/>
              </a:ext>
            </a:extLst>
          </p:cNvPr>
          <p:cNvSpPr/>
          <p:nvPr/>
        </p:nvSpPr>
        <p:spPr>
          <a:xfrm>
            <a:off x="389929" y="1607530"/>
            <a:ext cx="2479743" cy="729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Metodens arbetsprocess (steg 0-5) kan tillämpas på tre nivåer</a:t>
            </a: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010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058587-F5F9-8AB3-66ED-97E4E41ECE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8" y="270954"/>
            <a:ext cx="11205532" cy="699466"/>
          </a:xfrm>
        </p:spPr>
        <p:txBody>
          <a:bodyPr>
            <a:normAutofit fontScale="90000"/>
          </a:bodyPr>
          <a:lstStyle/>
          <a:p>
            <a:r>
              <a:rPr lang="sv-SE" dirty="0">
                <a:solidFill>
                  <a:srgbClr val="FF0000"/>
                </a:solidFill>
              </a:rPr>
              <a:t>Fördjupning: </a:t>
            </a:r>
            <a:r>
              <a:rPr lang="sv-SE" dirty="0"/>
              <a:t>Ramverk för målstyrning, klimatbudget, koppling företag/område/projekt</a:t>
            </a:r>
          </a:p>
        </p:txBody>
      </p:sp>
      <p:pic>
        <p:nvPicPr>
          <p:cNvPr id="6" name="Bildobjekt 5" descr="En bild som visar text, skärmbild, Teckensnitt, nummer&#10;&#10;AI-genererat innehåll kan vara felaktigt.">
            <a:extLst>
              <a:ext uri="{FF2B5EF4-FFF2-40B4-BE49-F238E27FC236}">
                <a16:creationId xmlns:a16="http://schemas.microsoft.com/office/drawing/2014/main" id="{0036F521-9834-376C-356F-574419D85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18" y="1526344"/>
            <a:ext cx="6744006" cy="4710968"/>
          </a:xfrm>
          <a:prstGeom prst="rect">
            <a:avLst/>
          </a:prstGeom>
        </p:spPr>
      </p:pic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62561E00-0D20-34C7-206F-E7CCC4CBA714}"/>
              </a:ext>
            </a:extLst>
          </p:cNvPr>
          <p:cNvSpPr/>
          <p:nvPr/>
        </p:nvSpPr>
        <p:spPr>
          <a:xfrm>
            <a:off x="7600950" y="4495800"/>
            <a:ext cx="4333875" cy="173062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sv-SE" sz="1400" b="1" i="1" dirty="0">
                <a:solidFill>
                  <a:schemeClr val="tx1"/>
                </a:solidFill>
              </a:rPr>
              <a:t>Klimatbudgeteringen blir inte bara en engångsberäkning per projekt, utan ett underlag för styrning, jämförelser, grön finansiering och ESRS/taxonomirapportering över tid (kvarter och/eller företag).</a:t>
            </a:r>
          </a:p>
          <a:p>
            <a:pPr>
              <a:spcBef>
                <a:spcPts val="600"/>
              </a:spcBef>
            </a:pPr>
            <a:r>
              <a:rPr lang="sv-SE" sz="140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  Läs mer i LFM30:s Metod för Klimatbudget</a:t>
            </a:r>
            <a:endParaRPr lang="sv-SE" sz="1400" dirty="0">
              <a:solidFill>
                <a:srgbClr val="0070C0"/>
              </a:solidFill>
            </a:endParaRP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F22DC5E2-AEEB-D7C5-463D-09B48327AD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0938138"/>
              </p:ext>
            </p:extLst>
          </p:nvPr>
        </p:nvGraphicFramePr>
        <p:xfrm>
          <a:off x="8130948" y="1713647"/>
          <a:ext cx="2479743" cy="2204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18602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37E9AC73-8D02-3594-3CF2-E91DBE1E4B56}"/>
              </a:ext>
            </a:extLst>
          </p:cNvPr>
          <p:cNvSpPr txBox="1">
            <a:spLocks/>
          </p:cNvSpPr>
          <p:nvPr/>
        </p:nvSpPr>
        <p:spPr>
          <a:xfrm>
            <a:off x="476250" y="365125"/>
            <a:ext cx="10877549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 dirty="0">
                <a:solidFill>
                  <a:srgbClr val="FF0000"/>
                </a:solidFill>
              </a:rPr>
              <a:t>Fördjupning: </a:t>
            </a:r>
            <a:r>
              <a:rPr lang="sv-SE" dirty="0"/>
              <a:t>Koppling mellan målstyrning företagsnivå och projektnivå</a:t>
            </a:r>
          </a:p>
        </p:txBody>
      </p:sp>
      <p:cxnSp>
        <p:nvCxnSpPr>
          <p:cNvPr id="9" name="Rak pilkoppling 4">
            <a:extLst>
              <a:ext uri="{FF2B5EF4-FFF2-40B4-BE49-F238E27FC236}">
                <a16:creationId xmlns:a16="http://schemas.microsoft.com/office/drawing/2014/main" id="{B69B9778-08EE-A432-0E27-3EFDC7EEB79D}"/>
              </a:ext>
            </a:extLst>
          </p:cNvPr>
          <p:cNvCxnSpPr>
            <a:cxnSpLocks/>
          </p:cNvCxnSpPr>
          <p:nvPr/>
        </p:nvCxnSpPr>
        <p:spPr>
          <a:xfrm>
            <a:off x="8189080" y="2739474"/>
            <a:ext cx="38760" cy="2489352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ktangel: rundade hörn 6">
            <a:extLst>
              <a:ext uri="{FF2B5EF4-FFF2-40B4-BE49-F238E27FC236}">
                <a16:creationId xmlns:a16="http://schemas.microsoft.com/office/drawing/2014/main" id="{5369279B-2756-5B1B-09A6-9D0940456A81}"/>
              </a:ext>
            </a:extLst>
          </p:cNvPr>
          <p:cNvSpPr/>
          <p:nvPr/>
        </p:nvSpPr>
        <p:spPr>
          <a:xfrm>
            <a:off x="712421" y="5218971"/>
            <a:ext cx="985423" cy="87722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6B7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563" algn="l"/>
              </a:tabLst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</a:t>
            </a:r>
            <a:endParaRPr kumimoji="0" lang="sv-SE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ktangel: rundade hörn 7">
            <a:extLst>
              <a:ext uri="{FF2B5EF4-FFF2-40B4-BE49-F238E27FC236}">
                <a16:creationId xmlns:a16="http://schemas.microsoft.com/office/drawing/2014/main" id="{A933C037-07D3-F87E-2F71-75BA9B625004}"/>
              </a:ext>
            </a:extLst>
          </p:cNvPr>
          <p:cNvSpPr/>
          <p:nvPr/>
        </p:nvSpPr>
        <p:spPr>
          <a:xfrm>
            <a:off x="2887961" y="5221649"/>
            <a:ext cx="985423" cy="90792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6B7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Steg 0: Identifiera affären</a:t>
            </a:r>
            <a:endParaRPr kumimoji="0" lang="sv-SE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ktangel: rundade hörn 8">
            <a:extLst>
              <a:ext uri="{FF2B5EF4-FFF2-40B4-BE49-F238E27FC236}">
                <a16:creationId xmlns:a16="http://schemas.microsoft.com/office/drawing/2014/main" id="{BDF3C070-B250-6049-430F-ACC9133B1B4D}"/>
              </a:ext>
            </a:extLst>
          </p:cNvPr>
          <p:cNvSpPr/>
          <p:nvPr/>
        </p:nvSpPr>
        <p:spPr>
          <a:xfrm>
            <a:off x="2625115" y="2158208"/>
            <a:ext cx="1065098" cy="62925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6B7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Upphandling</a:t>
            </a:r>
            <a:endParaRPr kumimoji="0" lang="sv-SE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ktangel: rundade hörn 9">
            <a:extLst>
              <a:ext uri="{FF2B5EF4-FFF2-40B4-BE49-F238E27FC236}">
                <a16:creationId xmlns:a16="http://schemas.microsoft.com/office/drawing/2014/main" id="{5ADD7A5E-3B80-11F6-8A79-F24B2643E55F}"/>
              </a:ext>
            </a:extLst>
          </p:cNvPr>
          <p:cNvSpPr/>
          <p:nvPr/>
        </p:nvSpPr>
        <p:spPr>
          <a:xfrm>
            <a:off x="3736011" y="2148683"/>
            <a:ext cx="985423" cy="6292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Steg 1: Beräkna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ktangel: rundade hörn 11">
            <a:extLst>
              <a:ext uri="{FF2B5EF4-FFF2-40B4-BE49-F238E27FC236}">
                <a16:creationId xmlns:a16="http://schemas.microsoft.com/office/drawing/2014/main" id="{B97222DF-0A80-E5E3-A99C-4A774EC5D12E}"/>
              </a:ext>
            </a:extLst>
          </p:cNvPr>
          <p:cNvSpPr/>
          <p:nvPr/>
        </p:nvSpPr>
        <p:spPr>
          <a:xfrm>
            <a:off x="4768866" y="2148683"/>
            <a:ext cx="985423" cy="6292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Steg 2: Klimat-Förbättra</a:t>
            </a:r>
          </a:p>
        </p:txBody>
      </p:sp>
      <p:sp>
        <p:nvSpPr>
          <p:cNvPr id="15" name="Rektangel: rundade hörn 12">
            <a:extLst>
              <a:ext uri="{FF2B5EF4-FFF2-40B4-BE49-F238E27FC236}">
                <a16:creationId xmlns:a16="http://schemas.microsoft.com/office/drawing/2014/main" id="{2DE9FA6B-84B9-1F7A-9DBB-AF1C19A6023A}"/>
              </a:ext>
            </a:extLst>
          </p:cNvPr>
          <p:cNvSpPr/>
          <p:nvPr/>
        </p:nvSpPr>
        <p:spPr>
          <a:xfrm>
            <a:off x="5821417" y="2144481"/>
            <a:ext cx="985423" cy="62925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6B7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Steg 3: BATNEEC</a:t>
            </a:r>
          </a:p>
        </p:txBody>
      </p:sp>
      <p:sp>
        <p:nvSpPr>
          <p:cNvPr id="16" name="Rektangel: rundade hörn 13">
            <a:extLst>
              <a:ext uri="{FF2B5EF4-FFF2-40B4-BE49-F238E27FC236}">
                <a16:creationId xmlns:a16="http://schemas.microsoft.com/office/drawing/2014/main" id="{CB2DC46B-62B6-3D35-1F8A-6E2593FB046B}"/>
              </a:ext>
            </a:extLst>
          </p:cNvPr>
          <p:cNvSpPr/>
          <p:nvPr/>
        </p:nvSpPr>
        <p:spPr>
          <a:xfrm>
            <a:off x="7602740" y="5231147"/>
            <a:ext cx="985423" cy="109159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6B7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Steg 5. Löpande fortsätta kontrollera fastighet</a:t>
            </a:r>
          </a:p>
        </p:txBody>
      </p:sp>
      <p:sp>
        <p:nvSpPr>
          <p:cNvPr id="17" name="Rektangel: rundade hörn 14">
            <a:extLst>
              <a:ext uri="{FF2B5EF4-FFF2-40B4-BE49-F238E27FC236}">
                <a16:creationId xmlns:a16="http://schemas.microsoft.com/office/drawing/2014/main" id="{45DC6B14-C641-DF22-31A7-4DD83F2EBEB5}"/>
              </a:ext>
            </a:extLst>
          </p:cNvPr>
          <p:cNvSpPr/>
          <p:nvPr/>
        </p:nvSpPr>
        <p:spPr>
          <a:xfrm>
            <a:off x="10419312" y="5228826"/>
            <a:ext cx="1171670" cy="91435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6B7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Återkoppla</a:t>
            </a:r>
            <a:endParaRPr kumimoji="0" lang="sv-SE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Rak pilkoppling 15">
            <a:extLst>
              <a:ext uri="{FF2B5EF4-FFF2-40B4-BE49-F238E27FC236}">
                <a16:creationId xmlns:a16="http://schemas.microsoft.com/office/drawing/2014/main" id="{348704B4-6D86-0621-8742-3F07AA8F8569}"/>
              </a:ext>
            </a:extLst>
          </p:cNvPr>
          <p:cNvCxnSpPr>
            <a:cxnSpLocks/>
          </p:cNvCxnSpPr>
          <p:nvPr/>
        </p:nvCxnSpPr>
        <p:spPr>
          <a:xfrm>
            <a:off x="1697844" y="6026030"/>
            <a:ext cx="1198792" cy="0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k pilkoppling 16">
            <a:extLst>
              <a:ext uri="{FF2B5EF4-FFF2-40B4-BE49-F238E27FC236}">
                <a16:creationId xmlns:a16="http://schemas.microsoft.com/office/drawing/2014/main" id="{523F4FE3-1607-230E-CA07-7FD81974664F}"/>
              </a:ext>
            </a:extLst>
          </p:cNvPr>
          <p:cNvCxnSpPr>
            <a:cxnSpLocks/>
          </p:cNvCxnSpPr>
          <p:nvPr/>
        </p:nvCxnSpPr>
        <p:spPr>
          <a:xfrm>
            <a:off x="8578638" y="6026030"/>
            <a:ext cx="1840674" cy="0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latshållare för innehåll 4">
            <a:extLst>
              <a:ext uri="{FF2B5EF4-FFF2-40B4-BE49-F238E27FC236}">
                <a16:creationId xmlns:a16="http://schemas.microsoft.com/office/drawing/2014/main" id="{D8773617-4114-F46A-87EA-69FED676E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218369" y="3285721"/>
            <a:ext cx="7736212" cy="16764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1" name="Ellips 18">
            <a:extLst>
              <a:ext uri="{FF2B5EF4-FFF2-40B4-BE49-F238E27FC236}">
                <a16:creationId xmlns:a16="http://schemas.microsoft.com/office/drawing/2014/main" id="{66ECB693-A803-1B07-DF4E-8F012087EC48}"/>
              </a:ext>
            </a:extLst>
          </p:cNvPr>
          <p:cNvSpPr/>
          <p:nvPr/>
        </p:nvSpPr>
        <p:spPr>
          <a:xfrm>
            <a:off x="127478" y="2964574"/>
            <a:ext cx="2029144" cy="2060076"/>
          </a:xfrm>
          <a:prstGeom prst="ellipse">
            <a:avLst/>
          </a:prstGeom>
          <a:solidFill>
            <a:srgbClr val="D6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Företagsnivå: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v-SE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 förverkliga ett klimatlöfte</a:t>
            </a:r>
            <a:endParaRPr kumimoji="0" lang="sv-SE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 19">
            <a:extLst>
              <a:ext uri="{FF2B5EF4-FFF2-40B4-BE49-F238E27FC236}">
                <a16:creationId xmlns:a16="http://schemas.microsoft.com/office/drawing/2014/main" id="{F925A894-5097-3132-7D6E-E4CDA364A923}"/>
              </a:ext>
            </a:extLst>
          </p:cNvPr>
          <p:cNvSpPr/>
          <p:nvPr/>
        </p:nvSpPr>
        <p:spPr>
          <a:xfrm>
            <a:off x="9982808" y="3028741"/>
            <a:ext cx="2013089" cy="1933407"/>
          </a:xfrm>
          <a:prstGeom prst="ellipse">
            <a:avLst/>
          </a:prstGeom>
          <a:solidFill>
            <a:srgbClr val="D6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Företagsnivå: </a:t>
            </a:r>
            <a:r>
              <a:rPr kumimoji="0" lang="sv-SE" sz="1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Effektmål, Resultat, Erfarenhet, Kommunikation</a:t>
            </a:r>
          </a:p>
        </p:txBody>
      </p:sp>
      <p:cxnSp>
        <p:nvCxnSpPr>
          <p:cNvPr id="23" name="Rak pilkoppling 20">
            <a:extLst>
              <a:ext uri="{FF2B5EF4-FFF2-40B4-BE49-F238E27FC236}">
                <a16:creationId xmlns:a16="http://schemas.microsoft.com/office/drawing/2014/main" id="{ADD907A2-D09F-9338-9C7C-26A5DAFE3013}"/>
              </a:ext>
            </a:extLst>
          </p:cNvPr>
          <p:cNvCxnSpPr>
            <a:cxnSpLocks/>
          </p:cNvCxnSpPr>
          <p:nvPr/>
        </p:nvCxnSpPr>
        <p:spPr>
          <a:xfrm>
            <a:off x="2210618" y="4159889"/>
            <a:ext cx="318598" cy="0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ak pilkoppling 21">
            <a:extLst>
              <a:ext uri="{FF2B5EF4-FFF2-40B4-BE49-F238E27FC236}">
                <a16:creationId xmlns:a16="http://schemas.microsoft.com/office/drawing/2014/main" id="{0E21B5B3-2B12-1412-0A66-D670DC34E425}"/>
              </a:ext>
            </a:extLst>
          </p:cNvPr>
          <p:cNvCxnSpPr>
            <a:cxnSpLocks/>
          </p:cNvCxnSpPr>
          <p:nvPr/>
        </p:nvCxnSpPr>
        <p:spPr>
          <a:xfrm>
            <a:off x="9669154" y="4156472"/>
            <a:ext cx="318598" cy="0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lips 22">
            <a:extLst>
              <a:ext uri="{FF2B5EF4-FFF2-40B4-BE49-F238E27FC236}">
                <a16:creationId xmlns:a16="http://schemas.microsoft.com/office/drawing/2014/main" id="{DEE139A9-7E97-59F1-9941-773EF3517199}"/>
              </a:ext>
            </a:extLst>
          </p:cNvPr>
          <p:cNvSpPr/>
          <p:nvPr/>
        </p:nvSpPr>
        <p:spPr>
          <a:xfrm>
            <a:off x="9848850" y="3307474"/>
            <a:ext cx="514764" cy="44891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KPI</a:t>
            </a:r>
          </a:p>
        </p:txBody>
      </p:sp>
      <p:sp>
        <p:nvSpPr>
          <p:cNvPr id="26" name="Ellips 23">
            <a:extLst>
              <a:ext uri="{FF2B5EF4-FFF2-40B4-BE49-F238E27FC236}">
                <a16:creationId xmlns:a16="http://schemas.microsoft.com/office/drawing/2014/main" id="{A4655645-1EA4-C6C7-8640-5C6EBBE0223D}"/>
              </a:ext>
            </a:extLst>
          </p:cNvPr>
          <p:cNvSpPr/>
          <p:nvPr/>
        </p:nvSpPr>
        <p:spPr>
          <a:xfrm>
            <a:off x="10342104" y="2935576"/>
            <a:ext cx="514764" cy="44891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KPI</a:t>
            </a:r>
          </a:p>
        </p:txBody>
      </p:sp>
      <p:sp>
        <p:nvSpPr>
          <p:cNvPr id="27" name="Ellips 24">
            <a:extLst>
              <a:ext uri="{FF2B5EF4-FFF2-40B4-BE49-F238E27FC236}">
                <a16:creationId xmlns:a16="http://schemas.microsoft.com/office/drawing/2014/main" id="{AA581604-FB3C-8D7A-A64C-86B862841729}"/>
              </a:ext>
            </a:extLst>
          </p:cNvPr>
          <p:cNvSpPr/>
          <p:nvPr/>
        </p:nvSpPr>
        <p:spPr>
          <a:xfrm>
            <a:off x="11256889" y="2937094"/>
            <a:ext cx="514764" cy="44891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KPI</a:t>
            </a:r>
          </a:p>
        </p:txBody>
      </p:sp>
      <p:sp>
        <p:nvSpPr>
          <p:cNvPr id="28" name="Ellips 25">
            <a:extLst>
              <a:ext uri="{FF2B5EF4-FFF2-40B4-BE49-F238E27FC236}">
                <a16:creationId xmlns:a16="http://schemas.microsoft.com/office/drawing/2014/main" id="{F8C8ED74-2E51-83C7-24AA-B07CBB941F13}"/>
              </a:ext>
            </a:extLst>
          </p:cNvPr>
          <p:cNvSpPr/>
          <p:nvPr/>
        </p:nvSpPr>
        <p:spPr>
          <a:xfrm>
            <a:off x="11659549" y="3327802"/>
            <a:ext cx="514764" cy="44891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F6B70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KPI</a:t>
            </a:r>
          </a:p>
        </p:txBody>
      </p:sp>
      <p:sp>
        <p:nvSpPr>
          <p:cNvPr id="29" name="Rektangel: rundade hörn 26">
            <a:extLst>
              <a:ext uri="{FF2B5EF4-FFF2-40B4-BE49-F238E27FC236}">
                <a16:creationId xmlns:a16="http://schemas.microsoft.com/office/drawing/2014/main" id="{E01AE509-2CBB-BE9C-5246-E64D21881107}"/>
              </a:ext>
            </a:extLst>
          </p:cNvPr>
          <p:cNvSpPr/>
          <p:nvPr/>
        </p:nvSpPr>
        <p:spPr>
          <a:xfrm>
            <a:off x="6874792" y="2135061"/>
            <a:ext cx="1468873" cy="62094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6B7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Steg 4. Klimat-balansering</a:t>
            </a:r>
          </a:p>
        </p:txBody>
      </p:sp>
      <p:cxnSp>
        <p:nvCxnSpPr>
          <p:cNvPr id="30" name="Rak pilkoppling 27">
            <a:extLst>
              <a:ext uri="{FF2B5EF4-FFF2-40B4-BE49-F238E27FC236}">
                <a16:creationId xmlns:a16="http://schemas.microsoft.com/office/drawing/2014/main" id="{9CB9F3B7-6462-6249-CFFD-3DBADE478306}"/>
              </a:ext>
            </a:extLst>
          </p:cNvPr>
          <p:cNvCxnSpPr>
            <a:cxnSpLocks/>
          </p:cNvCxnSpPr>
          <p:nvPr/>
        </p:nvCxnSpPr>
        <p:spPr>
          <a:xfrm>
            <a:off x="1115575" y="4432659"/>
            <a:ext cx="0" cy="800100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ak pilkoppling 28">
            <a:extLst>
              <a:ext uri="{FF2B5EF4-FFF2-40B4-BE49-F238E27FC236}">
                <a16:creationId xmlns:a16="http://schemas.microsoft.com/office/drawing/2014/main" id="{507CE436-A5D9-9E92-7AA9-61CD198379A6}"/>
              </a:ext>
            </a:extLst>
          </p:cNvPr>
          <p:cNvCxnSpPr>
            <a:cxnSpLocks/>
          </p:cNvCxnSpPr>
          <p:nvPr/>
        </p:nvCxnSpPr>
        <p:spPr>
          <a:xfrm flipV="1">
            <a:off x="10997478" y="4537434"/>
            <a:ext cx="0" cy="691392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k pilkoppling 29">
            <a:extLst>
              <a:ext uri="{FF2B5EF4-FFF2-40B4-BE49-F238E27FC236}">
                <a16:creationId xmlns:a16="http://schemas.microsoft.com/office/drawing/2014/main" id="{754B8FE4-BACD-07BD-5E36-F556BA9F44AA}"/>
              </a:ext>
            </a:extLst>
          </p:cNvPr>
          <p:cNvCxnSpPr>
            <a:cxnSpLocks/>
          </p:cNvCxnSpPr>
          <p:nvPr/>
        </p:nvCxnSpPr>
        <p:spPr>
          <a:xfrm flipV="1">
            <a:off x="10134807" y="2244184"/>
            <a:ext cx="0" cy="1068882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k pilkoppling 30">
            <a:extLst>
              <a:ext uri="{FF2B5EF4-FFF2-40B4-BE49-F238E27FC236}">
                <a16:creationId xmlns:a16="http://schemas.microsoft.com/office/drawing/2014/main" id="{4033A8DD-B320-DA2C-BA6D-0CEFB2D2769D}"/>
              </a:ext>
            </a:extLst>
          </p:cNvPr>
          <p:cNvCxnSpPr>
            <a:cxnSpLocks/>
          </p:cNvCxnSpPr>
          <p:nvPr/>
        </p:nvCxnSpPr>
        <p:spPr>
          <a:xfrm flipV="1">
            <a:off x="10628061" y="2244184"/>
            <a:ext cx="0" cy="691392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k pilkoppling 31">
            <a:extLst>
              <a:ext uri="{FF2B5EF4-FFF2-40B4-BE49-F238E27FC236}">
                <a16:creationId xmlns:a16="http://schemas.microsoft.com/office/drawing/2014/main" id="{2F4FABA3-4C3B-9EC0-CC6D-372AD88D137A}"/>
              </a:ext>
            </a:extLst>
          </p:cNvPr>
          <p:cNvCxnSpPr>
            <a:cxnSpLocks/>
          </p:cNvCxnSpPr>
          <p:nvPr/>
        </p:nvCxnSpPr>
        <p:spPr>
          <a:xfrm flipV="1">
            <a:off x="12012412" y="2271189"/>
            <a:ext cx="0" cy="1068882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ak pilkoppling 32">
            <a:extLst>
              <a:ext uri="{FF2B5EF4-FFF2-40B4-BE49-F238E27FC236}">
                <a16:creationId xmlns:a16="http://schemas.microsoft.com/office/drawing/2014/main" id="{7DC8B6F7-1FDA-C3A2-A834-264D0203A6FA}"/>
              </a:ext>
            </a:extLst>
          </p:cNvPr>
          <p:cNvCxnSpPr>
            <a:cxnSpLocks/>
          </p:cNvCxnSpPr>
          <p:nvPr/>
        </p:nvCxnSpPr>
        <p:spPr>
          <a:xfrm flipV="1">
            <a:off x="11509239" y="2273182"/>
            <a:ext cx="0" cy="691392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ktangel: rundade hörn 33">
            <a:extLst>
              <a:ext uri="{FF2B5EF4-FFF2-40B4-BE49-F238E27FC236}">
                <a16:creationId xmlns:a16="http://schemas.microsoft.com/office/drawing/2014/main" id="{355CC79D-34CE-058F-3911-BD4D9202EA34}"/>
              </a:ext>
            </a:extLst>
          </p:cNvPr>
          <p:cNvSpPr/>
          <p:nvPr/>
        </p:nvSpPr>
        <p:spPr>
          <a:xfrm>
            <a:off x="10059239" y="1831294"/>
            <a:ext cx="2013089" cy="439895"/>
          </a:xfrm>
          <a:prstGeom prst="roundRect">
            <a:avLst/>
          </a:prstGeom>
          <a:solidFill>
            <a:srgbClr val="D6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Intressenter</a:t>
            </a:r>
          </a:p>
        </p:txBody>
      </p:sp>
      <p:cxnSp>
        <p:nvCxnSpPr>
          <p:cNvPr id="37" name="Rak pilkoppling 34">
            <a:extLst>
              <a:ext uri="{FF2B5EF4-FFF2-40B4-BE49-F238E27FC236}">
                <a16:creationId xmlns:a16="http://schemas.microsoft.com/office/drawing/2014/main" id="{FB0D9A35-21FD-97B2-C2C9-3946346425C7}"/>
              </a:ext>
            </a:extLst>
          </p:cNvPr>
          <p:cNvCxnSpPr>
            <a:cxnSpLocks/>
          </p:cNvCxnSpPr>
          <p:nvPr/>
        </p:nvCxnSpPr>
        <p:spPr>
          <a:xfrm flipV="1">
            <a:off x="3000886" y="4432659"/>
            <a:ext cx="0" cy="813609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k pilkoppling 35">
            <a:extLst>
              <a:ext uri="{FF2B5EF4-FFF2-40B4-BE49-F238E27FC236}">
                <a16:creationId xmlns:a16="http://schemas.microsoft.com/office/drawing/2014/main" id="{8F180543-522D-18DF-3D60-FB2EDA2EDDA1}"/>
              </a:ext>
            </a:extLst>
          </p:cNvPr>
          <p:cNvCxnSpPr>
            <a:cxnSpLocks/>
          </p:cNvCxnSpPr>
          <p:nvPr/>
        </p:nvCxnSpPr>
        <p:spPr>
          <a:xfrm flipV="1">
            <a:off x="3000886" y="2787465"/>
            <a:ext cx="0" cy="813609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ak pilkoppling 36">
            <a:extLst>
              <a:ext uri="{FF2B5EF4-FFF2-40B4-BE49-F238E27FC236}">
                <a16:creationId xmlns:a16="http://schemas.microsoft.com/office/drawing/2014/main" id="{47AFD0A4-BB4E-5867-17F6-71982FDEC88C}"/>
              </a:ext>
            </a:extLst>
          </p:cNvPr>
          <p:cNvCxnSpPr>
            <a:cxnSpLocks/>
          </p:cNvCxnSpPr>
          <p:nvPr/>
        </p:nvCxnSpPr>
        <p:spPr>
          <a:xfrm flipH="1" flipV="1">
            <a:off x="3153286" y="2939865"/>
            <a:ext cx="835240" cy="717735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k pilkoppling 38">
            <a:extLst>
              <a:ext uri="{FF2B5EF4-FFF2-40B4-BE49-F238E27FC236}">
                <a16:creationId xmlns:a16="http://schemas.microsoft.com/office/drawing/2014/main" id="{220BB53F-BF10-5697-E22C-BB1E47744E82}"/>
              </a:ext>
            </a:extLst>
          </p:cNvPr>
          <p:cNvCxnSpPr>
            <a:cxnSpLocks/>
          </p:cNvCxnSpPr>
          <p:nvPr/>
        </p:nvCxnSpPr>
        <p:spPr>
          <a:xfrm flipH="1" flipV="1">
            <a:off x="3360012" y="2883339"/>
            <a:ext cx="1817351" cy="774261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ak pilkoppling 40">
            <a:extLst>
              <a:ext uri="{FF2B5EF4-FFF2-40B4-BE49-F238E27FC236}">
                <a16:creationId xmlns:a16="http://schemas.microsoft.com/office/drawing/2014/main" id="{930BA923-92CB-6D90-3F68-A0CAC70804E7}"/>
              </a:ext>
            </a:extLst>
          </p:cNvPr>
          <p:cNvCxnSpPr>
            <a:cxnSpLocks/>
          </p:cNvCxnSpPr>
          <p:nvPr/>
        </p:nvCxnSpPr>
        <p:spPr>
          <a:xfrm flipH="1" flipV="1">
            <a:off x="3600771" y="2873814"/>
            <a:ext cx="2556189" cy="678443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ktangel: rundade hörn 10">
            <a:extLst>
              <a:ext uri="{FF2B5EF4-FFF2-40B4-BE49-F238E27FC236}">
                <a16:creationId xmlns:a16="http://schemas.microsoft.com/office/drawing/2014/main" id="{537561FB-90C0-0677-B32F-93576486763A}"/>
              </a:ext>
            </a:extLst>
          </p:cNvPr>
          <p:cNvSpPr/>
          <p:nvPr/>
        </p:nvSpPr>
        <p:spPr>
          <a:xfrm>
            <a:off x="9954582" y="196099"/>
            <a:ext cx="989224" cy="176126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Lagkrav 2022</a:t>
            </a: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ktangel: rundade hörn 9">
            <a:extLst>
              <a:ext uri="{FF2B5EF4-FFF2-40B4-BE49-F238E27FC236}">
                <a16:creationId xmlns:a16="http://schemas.microsoft.com/office/drawing/2014/main" id="{30F54CAF-D9EE-72A9-8F5A-D91581D7E924}"/>
              </a:ext>
            </a:extLst>
          </p:cNvPr>
          <p:cNvSpPr/>
          <p:nvPr/>
        </p:nvSpPr>
        <p:spPr>
          <a:xfrm>
            <a:off x="3736010" y="1373392"/>
            <a:ext cx="4607655" cy="32790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6B7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Steg 5: Egenbedömning (1sta part verifiering; egenintyg)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4" name="Rak pilkoppling 27">
            <a:extLst>
              <a:ext uri="{FF2B5EF4-FFF2-40B4-BE49-F238E27FC236}">
                <a16:creationId xmlns:a16="http://schemas.microsoft.com/office/drawing/2014/main" id="{3BFF4B2E-3BFD-E883-1E1B-55253FB8A698}"/>
              </a:ext>
            </a:extLst>
          </p:cNvPr>
          <p:cNvCxnSpPr>
            <a:cxnSpLocks/>
            <a:endCxn id="13" idx="0"/>
          </p:cNvCxnSpPr>
          <p:nvPr/>
        </p:nvCxnSpPr>
        <p:spPr>
          <a:xfrm flipH="1">
            <a:off x="4228723" y="1735011"/>
            <a:ext cx="0" cy="413672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ak pilkoppling 27">
            <a:extLst>
              <a:ext uri="{FF2B5EF4-FFF2-40B4-BE49-F238E27FC236}">
                <a16:creationId xmlns:a16="http://schemas.microsoft.com/office/drawing/2014/main" id="{E743847D-278C-A9EF-2509-EA03BECDA647}"/>
              </a:ext>
            </a:extLst>
          </p:cNvPr>
          <p:cNvCxnSpPr>
            <a:cxnSpLocks/>
          </p:cNvCxnSpPr>
          <p:nvPr/>
        </p:nvCxnSpPr>
        <p:spPr>
          <a:xfrm flipH="1">
            <a:off x="5273219" y="1708993"/>
            <a:ext cx="0" cy="413672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ak pilkoppling 27">
            <a:extLst>
              <a:ext uri="{FF2B5EF4-FFF2-40B4-BE49-F238E27FC236}">
                <a16:creationId xmlns:a16="http://schemas.microsoft.com/office/drawing/2014/main" id="{CE7AC45A-457F-E104-02AA-AF85772BED5B}"/>
              </a:ext>
            </a:extLst>
          </p:cNvPr>
          <p:cNvCxnSpPr>
            <a:cxnSpLocks/>
          </p:cNvCxnSpPr>
          <p:nvPr/>
        </p:nvCxnSpPr>
        <p:spPr>
          <a:xfrm flipH="1">
            <a:off x="6284263" y="1694127"/>
            <a:ext cx="0" cy="413672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Rak pilkoppling 27">
            <a:extLst>
              <a:ext uri="{FF2B5EF4-FFF2-40B4-BE49-F238E27FC236}">
                <a16:creationId xmlns:a16="http://schemas.microsoft.com/office/drawing/2014/main" id="{DA152E2F-B2D0-2C67-6C08-F73A018A264F}"/>
              </a:ext>
            </a:extLst>
          </p:cNvPr>
          <p:cNvCxnSpPr>
            <a:cxnSpLocks/>
          </p:cNvCxnSpPr>
          <p:nvPr/>
        </p:nvCxnSpPr>
        <p:spPr>
          <a:xfrm flipH="1">
            <a:off x="7607544" y="1679262"/>
            <a:ext cx="0" cy="413672"/>
          </a:xfrm>
          <a:prstGeom prst="straightConnector1">
            <a:avLst/>
          </a:prstGeom>
          <a:ln w="38100">
            <a:solidFill>
              <a:srgbClr val="F6B70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ktangel: rundade hörn 10">
            <a:extLst>
              <a:ext uri="{FF2B5EF4-FFF2-40B4-BE49-F238E27FC236}">
                <a16:creationId xmlns:a16="http://schemas.microsoft.com/office/drawing/2014/main" id="{152EA787-0876-97AF-ECBC-91A297BE96B1}"/>
              </a:ext>
            </a:extLst>
          </p:cNvPr>
          <p:cNvSpPr/>
          <p:nvPr/>
        </p:nvSpPr>
        <p:spPr>
          <a:xfrm>
            <a:off x="11156416" y="192549"/>
            <a:ext cx="887373" cy="502496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0" dirty="0">
                <a:solidFill>
                  <a:prstClr val="black"/>
                </a:solidFill>
                <a:latin typeface="Calibri" panose="020F0502020204030204"/>
              </a:rPr>
              <a:t>Lokalt klimat-initiativ</a:t>
            </a: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ktangel: rundade hörn 10">
            <a:extLst>
              <a:ext uri="{FF2B5EF4-FFF2-40B4-BE49-F238E27FC236}">
                <a16:creationId xmlns:a16="http://schemas.microsoft.com/office/drawing/2014/main" id="{1202D97F-958D-2BF0-F9A2-9EB3ADB6D148}"/>
              </a:ext>
            </a:extLst>
          </p:cNvPr>
          <p:cNvSpPr/>
          <p:nvPr/>
        </p:nvSpPr>
        <p:spPr>
          <a:xfrm>
            <a:off x="9962018" y="426556"/>
            <a:ext cx="989224" cy="340856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Lagkrav 2028/2030</a:t>
            </a: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0" name="Bildobjekt 49">
            <a:extLst>
              <a:ext uri="{FF2B5EF4-FFF2-40B4-BE49-F238E27FC236}">
                <a16:creationId xmlns:a16="http://schemas.microsoft.com/office/drawing/2014/main" id="{1866E789-0B6E-2517-B061-40C2B20A58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606" y="5344200"/>
            <a:ext cx="800828" cy="709212"/>
          </a:xfrm>
          <a:prstGeom prst="rect">
            <a:avLst/>
          </a:prstGeom>
        </p:spPr>
      </p:pic>
      <p:pic>
        <p:nvPicPr>
          <p:cNvPr id="51" name="Bildobjekt 50">
            <a:extLst>
              <a:ext uri="{FF2B5EF4-FFF2-40B4-BE49-F238E27FC236}">
                <a16:creationId xmlns:a16="http://schemas.microsoft.com/office/drawing/2014/main" id="{BA189D7B-ED95-7EBE-0794-0BC5EF1C22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556" y="2686285"/>
            <a:ext cx="476401" cy="584184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5408B186-F57D-FF54-4874-8C86D93F07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591" y="2821013"/>
            <a:ext cx="629453" cy="477479"/>
          </a:xfrm>
          <a:prstGeom prst="rect">
            <a:avLst/>
          </a:prstGeom>
        </p:spPr>
      </p:pic>
      <p:pic>
        <p:nvPicPr>
          <p:cNvPr id="53" name="Bildobjekt 52">
            <a:extLst>
              <a:ext uri="{FF2B5EF4-FFF2-40B4-BE49-F238E27FC236}">
                <a16:creationId xmlns:a16="http://schemas.microsoft.com/office/drawing/2014/main" id="{29FC76F3-7F5B-9FF4-3D74-F5A56722AD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368" y="2809157"/>
            <a:ext cx="460234" cy="489335"/>
          </a:xfrm>
          <a:prstGeom prst="rect">
            <a:avLst/>
          </a:prstGeom>
        </p:spPr>
      </p:pic>
      <p:pic>
        <p:nvPicPr>
          <p:cNvPr id="54" name="Bildobjekt 53">
            <a:extLst>
              <a:ext uri="{FF2B5EF4-FFF2-40B4-BE49-F238E27FC236}">
                <a16:creationId xmlns:a16="http://schemas.microsoft.com/office/drawing/2014/main" id="{BBDDB218-0DC9-796B-8CCA-4880C9BD98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664" y="2781673"/>
            <a:ext cx="362151" cy="39340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C92E6D0A-C759-6126-E9AF-7850843752E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065" y="5334848"/>
            <a:ext cx="608974" cy="57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13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6" grpId="0" animBg="1"/>
      <p:bldP spid="42" grpId="0" animBg="1"/>
      <p:bldP spid="43" grpId="0" animBg="1"/>
      <p:bldP spid="48" grpId="0" animBg="1"/>
      <p:bldP spid="4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4B4745-40D9-4888-81A7-E7BAC0AB6F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Utvecklingsarbete och innovationsmål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F1FF2C6-4225-20F9-BCB2-B3F183B99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5" y="3816011"/>
            <a:ext cx="10537378" cy="242130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1" dirty="0"/>
              <a:t>Målstyrning per utvecklingsfas (projekt): </a:t>
            </a:r>
            <a:r>
              <a:rPr lang="sv-SE" sz="1800" dirty="0"/>
              <a:t>Kunskapspilot </a:t>
            </a:r>
            <a:r>
              <a:rPr lang="sv-SE" sz="1800" dirty="0">
                <a:sym typeface="Wingdings" panose="05000000000000000000" pitchFamily="2" charset="2"/>
              </a:rPr>
              <a:t> Skarp pilot  Flera test projekt  genomsnitt allt  Varje projekt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1" dirty="0"/>
              <a:t>Innovationsarbete (sakområden): </a:t>
            </a:r>
            <a:r>
              <a:rPr lang="sv-SE" sz="1800" dirty="0"/>
              <a:t>Målstyrning inom olika innovations- och utvecklingsområden, som kan vara i olika mognadsfaser. Se nästa </a:t>
            </a:r>
            <a:r>
              <a:rPr lang="sv-SE" sz="1800" dirty="0" err="1"/>
              <a:t>ppt</a:t>
            </a: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b="1" dirty="0">
                <a:solidFill>
                  <a:sysClr val="windowText" lastClr="000000"/>
                </a:solidFill>
              </a:rPr>
              <a:t>Målstyrning företagsnivå:</a:t>
            </a:r>
            <a:r>
              <a:rPr lang="sv-SE" sz="1800" dirty="0">
                <a:solidFill>
                  <a:sysClr val="windowText" lastClr="000000"/>
                </a:solidFill>
              </a:rPr>
              <a:t> Innovationsmål (sakområden)+ utvecklingsmål (projektfokus)</a:t>
            </a:r>
            <a:endParaRPr lang="sv-SE" sz="18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511F13D-C526-B340-F9CE-3A1D0F885A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8498474"/>
              </p:ext>
            </p:extLst>
          </p:nvPr>
        </p:nvGraphicFramePr>
        <p:xfrm>
          <a:off x="1240477" y="1592519"/>
          <a:ext cx="8128000" cy="2061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96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1FD602D4-56FF-3445-9143-97BB8A878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400" dirty="0">
                <a:solidFill>
                  <a:srgbClr val="FF0000"/>
                </a:solidFill>
                <a:latin typeface="Futura PT" panose="020B0502020204020303" pitchFamily="34" charset="0"/>
              </a:rPr>
              <a:t>Fördjupning: </a:t>
            </a:r>
            <a:r>
              <a:rPr lang="sv-SE" sz="2400" dirty="0">
                <a:latin typeface="Futura PT" panose="020B0502020204020303" pitchFamily="34" charset="0"/>
              </a:rPr>
              <a:t>Innovationsarbetet – kan ha olika mognads faser</a:t>
            </a:r>
          </a:p>
        </p:txBody>
      </p:sp>
      <p:grpSp>
        <p:nvGrpSpPr>
          <p:cNvPr id="4" name="Ellips 15">
            <a:extLst>
              <a:ext uri="{FF2B5EF4-FFF2-40B4-BE49-F238E27FC236}">
                <a16:creationId xmlns:a16="http://schemas.microsoft.com/office/drawing/2014/main" id="{7720FDCE-9557-4F41-985B-6E2302DA8C66}"/>
              </a:ext>
            </a:extLst>
          </p:cNvPr>
          <p:cNvGrpSpPr/>
          <p:nvPr/>
        </p:nvGrpSpPr>
        <p:grpSpPr>
          <a:xfrm>
            <a:off x="10442520" y="2909736"/>
            <a:ext cx="1209875" cy="1209873"/>
            <a:chOff x="0" y="0"/>
            <a:chExt cx="2419748" cy="2419744"/>
          </a:xfrm>
        </p:grpSpPr>
        <p:sp>
          <p:nvSpPr>
            <p:cNvPr id="5" name="Cirkel">
              <a:extLst>
                <a:ext uri="{FF2B5EF4-FFF2-40B4-BE49-F238E27FC236}">
                  <a16:creationId xmlns:a16="http://schemas.microsoft.com/office/drawing/2014/main" id="{B6FF0F45-E064-D54A-B969-460A1EBCDF09}"/>
                </a:ext>
              </a:extLst>
            </p:cNvPr>
            <p:cNvSpPr/>
            <p:nvPr/>
          </p:nvSpPr>
          <p:spPr>
            <a:xfrm>
              <a:off x="0" y="0"/>
              <a:ext cx="2419748" cy="2419744"/>
            </a:xfrm>
            <a:prstGeom prst="ellipse">
              <a:avLst/>
            </a:prstGeom>
            <a:noFill/>
            <a:ln w="38100" cap="flat">
              <a:solidFill>
                <a:srgbClr val="008B94"/>
              </a:solidFill>
              <a:prstDash val="solid"/>
              <a:round/>
            </a:ln>
            <a:effectLst/>
          </p:spPr>
          <p:txBody>
            <a:bodyPr wrap="square" lIns="60948" tIns="60948" rIns="60948" bIns="60948" numCol="1" anchor="ctr">
              <a:noAutofit/>
            </a:bodyPr>
            <a:lstStyle/>
            <a:p>
              <a:pPr marL="0" marR="0" lvl="0" indent="0" algn="l" defTabSz="6094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sv-SE" sz="6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Värde">
              <a:extLst>
                <a:ext uri="{FF2B5EF4-FFF2-40B4-BE49-F238E27FC236}">
                  <a16:creationId xmlns:a16="http://schemas.microsoft.com/office/drawing/2014/main" id="{667A9482-0240-7347-A8A2-653B1380ECD3}"/>
                </a:ext>
              </a:extLst>
            </p:cNvPr>
            <p:cNvSpPr txBox="1"/>
            <p:nvPr/>
          </p:nvSpPr>
          <p:spPr>
            <a:xfrm>
              <a:off x="354366" y="840541"/>
              <a:ext cx="1711019" cy="738663"/>
            </a:xfrm>
            <a:prstGeom prst="rect">
              <a:avLst/>
            </a:prstGeom>
            <a:noFill/>
            <a:ln w="381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1218956">
                <a:defRPr sz="4800">
                  <a:solidFill>
                    <a:srgbClr val="33323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ctr" defTabSz="1625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231"/>
                  </a:solidFill>
                  <a:effectLst/>
                  <a:uLnTx/>
                  <a:uFillTx/>
                  <a:latin typeface="Futura PT" panose="020B0502020204020303" pitchFamily="34" charset="0"/>
                  <a:sym typeface="Calibri"/>
                </a:rPr>
                <a:t>Värde</a:t>
              </a:r>
            </a:p>
          </p:txBody>
        </p:sp>
      </p:grpSp>
      <p:grpSp>
        <p:nvGrpSpPr>
          <p:cNvPr id="7" name="Ellips 16">
            <a:extLst>
              <a:ext uri="{FF2B5EF4-FFF2-40B4-BE49-F238E27FC236}">
                <a16:creationId xmlns:a16="http://schemas.microsoft.com/office/drawing/2014/main" id="{6730ECCB-FA80-2849-A6B1-B134DE225B99}"/>
              </a:ext>
            </a:extLst>
          </p:cNvPr>
          <p:cNvGrpSpPr/>
          <p:nvPr/>
        </p:nvGrpSpPr>
        <p:grpSpPr>
          <a:xfrm>
            <a:off x="540241" y="2909736"/>
            <a:ext cx="1209875" cy="1209873"/>
            <a:chOff x="0" y="0"/>
            <a:chExt cx="2419748" cy="2419744"/>
          </a:xfrm>
        </p:grpSpPr>
        <p:sp>
          <p:nvSpPr>
            <p:cNvPr id="8" name="Cirkel">
              <a:extLst>
                <a:ext uri="{FF2B5EF4-FFF2-40B4-BE49-F238E27FC236}">
                  <a16:creationId xmlns:a16="http://schemas.microsoft.com/office/drawing/2014/main" id="{9627F81D-8A16-6E4A-84A0-61C6B331B581}"/>
                </a:ext>
              </a:extLst>
            </p:cNvPr>
            <p:cNvSpPr/>
            <p:nvPr/>
          </p:nvSpPr>
          <p:spPr>
            <a:xfrm>
              <a:off x="0" y="0"/>
              <a:ext cx="2419748" cy="2419744"/>
            </a:xfrm>
            <a:prstGeom prst="ellipse">
              <a:avLst/>
            </a:prstGeom>
            <a:noFill/>
            <a:ln w="38100" cap="flat">
              <a:solidFill>
                <a:srgbClr val="008B94"/>
              </a:solidFill>
              <a:prstDash val="solid"/>
              <a:round/>
            </a:ln>
            <a:effectLst/>
          </p:spPr>
          <p:txBody>
            <a:bodyPr wrap="square" lIns="60948" tIns="60948" rIns="60948" bIns="60948" numCol="1" anchor="ctr">
              <a:noAutofit/>
            </a:bodyPr>
            <a:lstStyle/>
            <a:p>
              <a:pPr marL="0" marR="0" lvl="0" indent="0" algn="l" defTabSz="6094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333231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kumimoji="0" lang="sv-SE" sz="6400" b="0" i="0" u="none" strike="noStrike" kern="1200" cap="none" spc="0" normalizeH="0" baseline="0" noProof="0">
                <a:ln>
                  <a:noFill/>
                </a:ln>
                <a:solidFill>
                  <a:srgbClr val="333231"/>
                </a:solidFill>
                <a:effectLst/>
                <a:uLnTx/>
                <a:uFillTx/>
                <a:latin typeface="Futura PT" panose="020B0502020204020303" pitchFamily="34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Fokus">
              <a:extLst>
                <a:ext uri="{FF2B5EF4-FFF2-40B4-BE49-F238E27FC236}">
                  <a16:creationId xmlns:a16="http://schemas.microsoft.com/office/drawing/2014/main" id="{7B697CD9-9015-2445-BFC5-719F2995A6F4}"/>
                </a:ext>
              </a:extLst>
            </p:cNvPr>
            <p:cNvSpPr txBox="1"/>
            <p:nvPr/>
          </p:nvSpPr>
          <p:spPr>
            <a:xfrm>
              <a:off x="354366" y="789341"/>
              <a:ext cx="1711019" cy="738663"/>
            </a:xfrm>
            <a:prstGeom prst="rect">
              <a:avLst/>
            </a:prstGeom>
            <a:noFill/>
            <a:ln w="381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1218956">
                <a:defRPr sz="4800">
                  <a:solidFill>
                    <a:srgbClr val="33323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ctr" defTabSz="1625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400" b="0" i="0" u="none" strike="noStrike" kern="1200" cap="none" spc="0" normalizeH="0" baseline="0" noProof="0">
                  <a:ln>
                    <a:noFill/>
                  </a:ln>
                  <a:solidFill>
                    <a:srgbClr val="333231"/>
                  </a:solidFill>
                  <a:effectLst/>
                  <a:uLnTx/>
                  <a:uFillTx/>
                  <a:latin typeface="Futura PT" panose="020B0502020204020303" pitchFamily="34" charset="0"/>
                  <a:sym typeface="Calibri"/>
                </a:rPr>
                <a:t>Avsikt</a:t>
              </a:r>
            </a:p>
          </p:txBody>
        </p:sp>
      </p:grpSp>
      <p:grpSp>
        <p:nvGrpSpPr>
          <p:cNvPr id="37" name="Grupp 5">
            <a:extLst>
              <a:ext uri="{FF2B5EF4-FFF2-40B4-BE49-F238E27FC236}">
                <a16:creationId xmlns:a16="http://schemas.microsoft.com/office/drawing/2014/main" id="{96FF1D87-5401-A44C-923E-64BD2E59A72E}"/>
              </a:ext>
            </a:extLst>
          </p:cNvPr>
          <p:cNvGrpSpPr/>
          <p:nvPr/>
        </p:nvGrpSpPr>
        <p:grpSpPr>
          <a:xfrm>
            <a:off x="1750113" y="3037415"/>
            <a:ext cx="8692408" cy="797006"/>
            <a:chOff x="0" y="115085"/>
            <a:chExt cx="17384814" cy="1594012"/>
          </a:xfrm>
        </p:grpSpPr>
        <p:sp>
          <p:nvSpPr>
            <p:cNvPr id="38" name="textruta 39">
              <a:extLst>
                <a:ext uri="{FF2B5EF4-FFF2-40B4-BE49-F238E27FC236}">
                  <a16:creationId xmlns:a16="http://schemas.microsoft.com/office/drawing/2014/main" id="{E135B7A3-D871-6B40-A48E-AFE353F9EE4D}"/>
                </a:ext>
              </a:extLst>
            </p:cNvPr>
            <p:cNvSpPr txBox="1"/>
            <p:nvPr/>
          </p:nvSpPr>
          <p:spPr>
            <a:xfrm>
              <a:off x="659060" y="115085"/>
              <a:ext cx="2026196" cy="738664"/>
            </a:xfrm>
            <a:prstGeom prst="rect">
              <a:avLst/>
            </a:prstGeom>
            <a:noFill/>
            <a:ln w="381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1218956">
                <a:defRPr sz="4800">
                  <a:solidFill>
                    <a:srgbClr val="33323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ctr" defTabSz="1625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400" b="0" i="0" u="none" strike="noStrike" kern="1200" cap="none" spc="0" normalizeH="0" baseline="0" noProof="0">
                  <a:ln>
                    <a:noFill/>
                  </a:ln>
                  <a:solidFill>
                    <a:srgbClr val="333231"/>
                  </a:solidFill>
                  <a:effectLst/>
                  <a:uLnTx/>
                  <a:uFillTx/>
                  <a:latin typeface="Futura PT" panose="020B0502020204020303" pitchFamily="34" charset="0"/>
                  <a:sym typeface="Calibri"/>
                </a:rPr>
                <a:t>Förenkla</a:t>
              </a:r>
            </a:p>
          </p:txBody>
        </p:sp>
        <p:grpSp>
          <p:nvGrpSpPr>
            <p:cNvPr id="39" name="Grupp 4">
              <a:extLst>
                <a:ext uri="{FF2B5EF4-FFF2-40B4-BE49-F238E27FC236}">
                  <a16:creationId xmlns:a16="http://schemas.microsoft.com/office/drawing/2014/main" id="{E0528EC3-5537-0344-9584-A12C8F45BBEB}"/>
                </a:ext>
              </a:extLst>
            </p:cNvPr>
            <p:cNvGrpSpPr/>
            <p:nvPr/>
          </p:nvGrpSpPr>
          <p:grpSpPr>
            <a:xfrm>
              <a:off x="0" y="452707"/>
              <a:ext cx="17384814" cy="1256390"/>
              <a:chOff x="0" y="0"/>
              <a:chExt cx="17384813" cy="1256388"/>
            </a:xfrm>
          </p:grpSpPr>
          <p:sp>
            <p:nvSpPr>
              <p:cNvPr id="40" name="Rak pil 38">
                <a:extLst>
                  <a:ext uri="{FF2B5EF4-FFF2-40B4-BE49-F238E27FC236}">
                    <a16:creationId xmlns:a16="http://schemas.microsoft.com/office/drawing/2014/main" id="{94A8A3E7-D87B-0D45-B2A1-B645E2C37960}"/>
                  </a:ext>
                </a:extLst>
              </p:cNvPr>
              <p:cNvSpPr/>
              <p:nvPr/>
            </p:nvSpPr>
            <p:spPr>
              <a:xfrm>
                <a:off x="0" y="616890"/>
                <a:ext cx="17384814" cy="1"/>
              </a:xfrm>
              <a:prstGeom prst="line">
                <a:avLst/>
              </a:prstGeom>
              <a:noFill/>
              <a:ln w="38100" cap="flat">
                <a:solidFill>
                  <a:srgbClr val="008B9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pPr marL="0" marR="0" lvl="0" indent="0" algn="l" defTabSz="6094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800">
                    <a:solidFill>
                      <a:srgbClr val="33323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umimoji="0" lang="sv-SE" sz="6400" b="0" i="0" u="none" strike="noStrike" kern="1200" cap="none" spc="0" normalizeH="0" baseline="0" noProof="0">
                  <a:ln>
                    <a:noFill/>
                  </a:ln>
                  <a:solidFill>
                    <a:srgbClr val="333231"/>
                  </a:solidFill>
                  <a:effectLst/>
                  <a:uLnTx/>
                  <a:uFillTx/>
                  <a:latin typeface="Futura PT" panose="020B0502020204020303" pitchFamily="34" charset="0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BF81D734-8C06-9347-A915-2BE1419B1A83}"/>
                  </a:ext>
                </a:extLst>
              </p:cNvPr>
              <p:cNvSpPr/>
              <p:nvPr/>
            </p:nvSpPr>
            <p:spPr>
              <a:xfrm rot="2700000">
                <a:off x="8225903" y="178940"/>
                <a:ext cx="864001" cy="864001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008B94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0948" tIns="60948" rIns="60948" bIns="60948" numCol="1" anchor="ctr">
                <a:noAutofit/>
              </a:bodyPr>
              <a:lstStyle/>
              <a:p>
                <a:pPr marL="0" marR="0" lvl="0" indent="0" algn="l" defTabSz="6094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800">
                    <a:solidFill>
                      <a:srgbClr val="333231"/>
                    </a:solidFill>
                    <a:latin typeface="+mn-lt"/>
                    <a:ea typeface="+mn-ea"/>
                    <a:cs typeface="+mn-cs"/>
                    <a:sym typeface="AmpleSoft Regular"/>
                  </a:defRPr>
                </a:pPr>
                <a:endParaRPr kumimoji="0" lang="sv-SE" sz="6400" b="0" i="0" u="none" strike="noStrike" kern="1200" cap="none" spc="0" normalizeH="0" baseline="0" noProof="0">
                  <a:ln>
                    <a:noFill/>
                  </a:ln>
                  <a:solidFill>
                    <a:srgbClr val="333231"/>
                  </a:solidFill>
                  <a:effectLst/>
                  <a:uLnTx/>
                  <a:uFillTx/>
                  <a:latin typeface="Futura PT" panose="020B0502020204020303" pitchFamily="34" charset="0"/>
                  <a:sym typeface="AmpleSoft Regular"/>
                </a:endParaRP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CA33E56A-72AD-9B43-9976-8D4FDE645905}"/>
                  </a:ext>
                </a:extLst>
              </p:cNvPr>
              <p:cNvSpPr/>
              <p:nvPr/>
            </p:nvSpPr>
            <p:spPr>
              <a:xfrm rot="2700000">
                <a:off x="12912012" y="213448"/>
                <a:ext cx="864001" cy="864001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008B94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0948" tIns="60948" rIns="60948" bIns="60948" numCol="1" anchor="ctr">
                <a:noAutofit/>
              </a:bodyPr>
              <a:lstStyle/>
              <a:p>
                <a:pPr marL="0" marR="0" lvl="0" indent="0" algn="l" defTabSz="6094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800">
                    <a:solidFill>
                      <a:srgbClr val="333231"/>
                    </a:solidFill>
                    <a:latin typeface="+mn-lt"/>
                    <a:ea typeface="+mn-ea"/>
                    <a:cs typeface="+mn-cs"/>
                    <a:sym typeface="AmpleSoft Regular"/>
                  </a:defRPr>
                </a:pPr>
                <a:endParaRPr kumimoji="0" lang="sv-SE" sz="6400" b="0" i="0" u="none" strike="noStrike" kern="1200" cap="none" spc="0" normalizeH="0" baseline="0" noProof="0">
                  <a:ln>
                    <a:noFill/>
                  </a:ln>
                  <a:solidFill>
                    <a:srgbClr val="333231"/>
                  </a:solidFill>
                  <a:effectLst/>
                  <a:uLnTx/>
                  <a:uFillTx/>
                  <a:latin typeface="Futura PT" panose="020B0502020204020303" pitchFamily="34" charset="0"/>
                  <a:sym typeface="AmpleSoft Regular"/>
                </a:endParaRP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7A80CFC0-CBE7-CD40-B8C3-806E3C2B36BB}"/>
                  </a:ext>
                </a:extLst>
              </p:cNvPr>
              <p:cNvSpPr/>
              <p:nvPr/>
            </p:nvSpPr>
            <p:spPr>
              <a:xfrm rot="2700000">
                <a:off x="3643307" y="184870"/>
                <a:ext cx="864001" cy="864001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008B94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0948" tIns="60948" rIns="60948" bIns="60948" numCol="1" anchor="ctr">
                <a:noAutofit/>
              </a:bodyPr>
              <a:lstStyle/>
              <a:p>
                <a:pPr marL="0" marR="0" lvl="0" indent="0" algn="l" defTabSz="6094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800">
                    <a:solidFill>
                      <a:srgbClr val="333231"/>
                    </a:solidFill>
                    <a:latin typeface="+mn-lt"/>
                    <a:ea typeface="+mn-ea"/>
                    <a:cs typeface="+mn-cs"/>
                    <a:sym typeface="AmpleSoft Regular"/>
                  </a:defRPr>
                </a:pPr>
                <a:endParaRPr kumimoji="0" lang="sv-SE" sz="6400" b="0" i="0" u="none" strike="noStrike" kern="1200" cap="none" spc="0" normalizeH="0" baseline="0" noProof="0">
                  <a:ln>
                    <a:noFill/>
                  </a:ln>
                  <a:solidFill>
                    <a:srgbClr val="333231"/>
                  </a:solidFill>
                  <a:effectLst/>
                  <a:uLnTx/>
                  <a:uFillTx/>
                  <a:latin typeface="Futura PT" panose="020B0502020204020303" pitchFamily="34" charset="0"/>
                  <a:sym typeface="AmpleSoft Regular"/>
                </a:endParaRPr>
              </a:p>
            </p:txBody>
          </p:sp>
        </p:grpSp>
      </p:grpSp>
      <p:grpSp>
        <p:nvGrpSpPr>
          <p:cNvPr id="44" name="Grupp 43">
            <a:extLst>
              <a:ext uri="{FF2B5EF4-FFF2-40B4-BE49-F238E27FC236}">
                <a16:creationId xmlns:a16="http://schemas.microsoft.com/office/drawing/2014/main" id="{4DDBB3AB-04FB-DA42-820E-6940BF911F03}"/>
              </a:ext>
            </a:extLst>
          </p:cNvPr>
          <p:cNvGrpSpPr/>
          <p:nvPr/>
        </p:nvGrpSpPr>
        <p:grpSpPr>
          <a:xfrm>
            <a:off x="1539453" y="3993370"/>
            <a:ext cx="9126748" cy="1586812"/>
            <a:chOff x="1167289" y="3342277"/>
            <a:chExt cx="6845061" cy="1190109"/>
          </a:xfrm>
        </p:grpSpPr>
        <p:grpSp>
          <p:nvGrpSpPr>
            <p:cNvPr id="45" name="Grupp 2">
              <a:extLst>
                <a:ext uri="{FF2B5EF4-FFF2-40B4-BE49-F238E27FC236}">
                  <a16:creationId xmlns:a16="http://schemas.microsoft.com/office/drawing/2014/main" id="{CAAA439F-0B9B-3544-9E99-9DBE7451CAA0}"/>
                </a:ext>
              </a:extLst>
            </p:cNvPr>
            <p:cNvGrpSpPr/>
            <p:nvPr/>
          </p:nvGrpSpPr>
          <p:grpSpPr>
            <a:xfrm flipV="1">
              <a:off x="1167289" y="3342277"/>
              <a:ext cx="6845061" cy="1190109"/>
              <a:chOff x="0" y="0"/>
              <a:chExt cx="18253493" cy="3173620"/>
            </a:xfrm>
          </p:grpSpPr>
          <p:sp>
            <p:nvSpPr>
              <p:cNvPr id="47" name="Frihandsfigur 20">
                <a:extLst>
                  <a:ext uri="{FF2B5EF4-FFF2-40B4-BE49-F238E27FC236}">
                    <a16:creationId xmlns:a16="http://schemas.microsoft.com/office/drawing/2014/main" id="{057FAB9D-1869-A944-B991-CF7319964315}"/>
                  </a:ext>
                </a:extLst>
              </p:cNvPr>
              <p:cNvSpPr/>
              <p:nvPr/>
            </p:nvSpPr>
            <p:spPr>
              <a:xfrm>
                <a:off x="0" y="548559"/>
                <a:ext cx="18253494" cy="26250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36" extrusionOk="0">
                    <a:moveTo>
                      <a:pt x="0" y="21536"/>
                    </a:moveTo>
                    <a:cubicBezTo>
                      <a:pt x="2237" y="12093"/>
                      <a:pt x="6053" y="-64"/>
                      <a:pt x="10849" y="0"/>
                    </a:cubicBezTo>
                    <a:cubicBezTo>
                      <a:pt x="15646" y="65"/>
                      <a:pt x="19609" y="12673"/>
                      <a:pt x="21600" y="21245"/>
                    </a:cubicBezTo>
                  </a:path>
                </a:pathLst>
              </a:custGeom>
              <a:noFill/>
              <a:ln w="38100" cap="flat">
                <a:solidFill>
                  <a:srgbClr val="008B9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60948" tIns="60948" rIns="60948" bIns="60948" numCol="1" anchor="ctr">
                <a:noAutofit/>
              </a:bodyPr>
              <a:lstStyle/>
              <a:p>
                <a:pPr marL="0" marR="0" lvl="0" indent="0" algn="l" defTabSz="6094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800">
                    <a:solidFill>
                      <a:srgbClr val="333231"/>
                    </a:solidFill>
                    <a:latin typeface="+mn-lt"/>
                    <a:ea typeface="+mn-ea"/>
                    <a:cs typeface="+mn-cs"/>
                    <a:sym typeface="AmpleSoft Regular"/>
                  </a:defRPr>
                </a:pPr>
                <a:endParaRPr kumimoji="0" lang="sv-SE" sz="6400" b="0" i="0" u="none" strike="noStrike" kern="1200" cap="none" spc="0" normalizeH="0" baseline="0" noProof="0">
                  <a:ln>
                    <a:noFill/>
                  </a:ln>
                  <a:solidFill>
                    <a:srgbClr val="333231"/>
                  </a:solidFill>
                  <a:effectLst/>
                  <a:uLnTx/>
                  <a:uFillTx/>
                  <a:latin typeface="Futura PT" panose="020B0502020204020303" pitchFamily="34" charset="0"/>
                  <a:sym typeface="AmpleSoft Regular"/>
                </a:endParaRPr>
              </a:p>
            </p:txBody>
          </p:sp>
          <p:sp>
            <p:nvSpPr>
              <p:cNvPr id="48" name="Rektangel 21">
                <a:extLst>
                  <a:ext uri="{FF2B5EF4-FFF2-40B4-BE49-F238E27FC236}">
                    <a16:creationId xmlns:a16="http://schemas.microsoft.com/office/drawing/2014/main" id="{393FC521-A6F7-1A46-ADFB-42A2C26C92FB}"/>
                  </a:ext>
                </a:extLst>
              </p:cNvPr>
              <p:cNvSpPr/>
              <p:nvPr/>
            </p:nvSpPr>
            <p:spPr>
              <a:xfrm rot="2235778">
                <a:off x="6919841" y="237014"/>
                <a:ext cx="864001" cy="864001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008B94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0948" tIns="60948" rIns="60948" bIns="60948" numCol="1" anchor="ctr">
                <a:noAutofit/>
              </a:bodyPr>
              <a:lstStyle/>
              <a:p>
                <a:pPr marL="0" marR="0" lvl="0" indent="0" algn="l" defTabSz="6094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800">
                    <a:solidFill>
                      <a:srgbClr val="333231"/>
                    </a:solidFill>
                    <a:latin typeface="+mn-lt"/>
                    <a:ea typeface="+mn-ea"/>
                    <a:cs typeface="+mn-cs"/>
                    <a:sym typeface="AmpleSoft Regular"/>
                  </a:defRPr>
                </a:pPr>
                <a:endParaRPr kumimoji="0" lang="sv-SE" sz="6400" b="0" i="0" u="none" strike="noStrike" kern="1200" cap="none" spc="0" normalizeH="0" baseline="0" noProof="0">
                  <a:ln>
                    <a:noFill/>
                  </a:ln>
                  <a:solidFill>
                    <a:srgbClr val="333231"/>
                  </a:solidFill>
                  <a:effectLst/>
                  <a:uLnTx/>
                  <a:uFillTx/>
                  <a:latin typeface="Futura PT" panose="020B0502020204020303" pitchFamily="34" charset="0"/>
                  <a:sym typeface="AmpleSoft Regular"/>
                </a:endParaRPr>
              </a:p>
            </p:txBody>
          </p:sp>
          <p:sp>
            <p:nvSpPr>
              <p:cNvPr id="49" name="Rektangel 22">
                <a:extLst>
                  <a:ext uri="{FF2B5EF4-FFF2-40B4-BE49-F238E27FC236}">
                    <a16:creationId xmlns:a16="http://schemas.microsoft.com/office/drawing/2014/main" id="{4CB6E0F7-02AB-F348-A9FE-602ADB609016}"/>
                  </a:ext>
                </a:extLst>
              </p:cNvPr>
              <p:cNvSpPr/>
              <p:nvPr/>
            </p:nvSpPr>
            <p:spPr>
              <a:xfrm rot="1180560">
                <a:off x="1319811" y="1828794"/>
                <a:ext cx="864001" cy="864001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008B94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0948" tIns="60948" rIns="60948" bIns="60948" numCol="1" anchor="ctr">
                <a:noAutofit/>
              </a:bodyPr>
              <a:lstStyle/>
              <a:p>
                <a:pPr marL="0" marR="0" lvl="0" indent="0" algn="l" defTabSz="6094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800">
                    <a:solidFill>
                      <a:srgbClr val="333231"/>
                    </a:solidFill>
                    <a:latin typeface="+mn-lt"/>
                    <a:ea typeface="+mn-ea"/>
                    <a:cs typeface="+mn-cs"/>
                    <a:sym typeface="AmpleSoft Regular"/>
                  </a:defRPr>
                </a:pPr>
                <a:endParaRPr kumimoji="0" lang="sv-SE" sz="6400" b="0" i="0" u="none" strike="noStrike" kern="1200" cap="none" spc="0" normalizeH="0" baseline="0" noProof="0">
                  <a:ln>
                    <a:noFill/>
                  </a:ln>
                  <a:solidFill>
                    <a:srgbClr val="333231"/>
                  </a:solidFill>
                  <a:effectLst/>
                  <a:uLnTx/>
                  <a:uFillTx/>
                  <a:latin typeface="Futura PT" panose="020B0502020204020303" pitchFamily="34" charset="0"/>
                  <a:sym typeface="AmpleSoft Regular"/>
                </a:endParaRPr>
              </a:p>
            </p:txBody>
          </p:sp>
          <p:sp>
            <p:nvSpPr>
              <p:cNvPr id="50" name="Rektangel 23">
                <a:extLst>
                  <a:ext uri="{FF2B5EF4-FFF2-40B4-BE49-F238E27FC236}">
                    <a16:creationId xmlns:a16="http://schemas.microsoft.com/office/drawing/2014/main" id="{BC5030A0-4DB8-6746-B7B8-D1E5A17C19DE}"/>
                  </a:ext>
                </a:extLst>
              </p:cNvPr>
              <p:cNvSpPr/>
              <p:nvPr/>
            </p:nvSpPr>
            <p:spPr>
              <a:xfrm rot="3000857">
                <a:off x="10196962" y="176602"/>
                <a:ext cx="864001" cy="864001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008B94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0948" tIns="60948" rIns="60948" bIns="60948" numCol="1" anchor="ctr">
                <a:noAutofit/>
              </a:bodyPr>
              <a:lstStyle/>
              <a:p>
                <a:pPr marL="0" marR="0" lvl="0" indent="0" algn="l" defTabSz="6094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800">
                    <a:solidFill>
                      <a:srgbClr val="333231"/>
                    </a:solidFill>
                    <a:latin typeface="+mn-lt"/>
                    <a:ea typeface="+mn-ea"/>
                    <a:cs typeface="+mn-cs"/>
                    <a:sym typeface="AmpleSoft Regular"/>
                  </a:defRPr>
                </a:pPr>
                <a:endParaRPr kumimoji="0" lang="sv-SE" sz="6400" b="0" i="0" u="none" strike="noStrike" kern="1200" cap="none" spc="0" normalizeH="0" baseline="0" noProof="0">
                  <a:ln>
                    <a:noFill/>
                  </a:ln>
                  <a:solidFill>
                    <a:srgbClr val="333231"/>
                  </a:solidFill>
                  <a:effectLst/>
                  <a:uLnTx/>
                  <a:uFillTx/>
                  <a:latin typeface="Futura PT" panose="020B0502020204020303" pitchFamily="34" charset="0"/>
                  <a:sym typeface="AmpleSoft Regular"/>
                </a:endParaRPr>
              </a:p>
            </p:txBody>
          </p:sp>
          <p:sp>
            <p:nvSpPr>
              <p:cNvPr id="51" name="Rektangel 24">
                <a:extLst>
                  <a:ext uri="{FF2B5EF4-FFF2-40B4-BE49-F238E27FC236}">
                    <a16:creationId xmlns:a16="http://schemas.microsoft.com/office/drawing/2014/main" id="{0F21904D-62E4-6F4F-98DE-B8F87D9BC029}"/>
                  </a:ext>
                </a:extLst>
              </p:cNvPr>
              <p:cNvSpPr/>
              <p:nvPr/>
            </p:nvSpPr>
            <p:spPr>
              <a:xfrm rot="19778313">
                <a:off x="12867482" y="641554"/>
                <a:ext cx="864001" cy="864001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008B94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0948" tIns="60948" rIns="60948" bIns="60948" numCol="1" anchor="ctr">
                <a:noAutofit/>
              </a:bodyPr>
              <a:lstStyle/>
              <a:p>
                <a:pPr marL="0" marR="0" lvl="0" indent="0" algn="l" defTabSz="6094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800">
                    <a:solidFill>
                      <a:srgbClr val="333231"/>
                    </a:solidFill>
                    <a:latin typeface="+mn-lt"/>
                    <a:ea typeface="+mn-ea"/>
                    <a:cs typeface="+mn-cs"/>
                    <a:sym typeface="AmpleSoft Regular"/>
                  </a:defRPr>
                </a:pPr>
                <a:endParaRPr kumimoji="0" lang="sv-SE" sz="6400" b="0" i="0" u="none" strike="noStrike" kern="1200" cap="none" spc="0" normalizeH="0" baseline="0" noProof="0">
                  <a:ln>
                    <a:noFill/>
                  </a:ln>
                  <a:solidFill>
                    <a:srgbClr val="333231"/>
                  </a:solidFill>
                  <a:effectLst/>
                  <a:uLnTx/>
                  <a:uFillTx/>
                  <a:latin typeface="Futura PT" panose="020B0502020204020303" pitchFamily="34" charset="0"/>
                  <a:sym typeface="AmpleSoft Regular"/>
                </a:endParaRPr>
              </a:p>
            </p:txBody>
          </p:sp>
          <p:sp>
            <p:nvSpPr>
              <p:cNvPr id="52" name="Rektangel 25">
                <a:extLst>
                  <a:ext uri="{FF2B5EF4-FFF2-40B4-BE49-F238E27FC236}">
                    <a16:creationId xmlns:a16="http://schemas.microsoft.com/office/drawing/2014/main" id="{1943F827-F5C9-BF47-B64F-C7158B3B3ADD}"/>
                  </a:ext>
                </a:extLst>
              </p:cNvPr>
              <p:cNvSpPr/>
              <p:nvPr/>
            </p:nvSpPr>
            <p:spPr>
              <a:xfrm rot="20217671">
                <a:off x="15702739" y="1616306"/>
                <a:ext cx="864001" cy="864001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008B94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0948" tIns="60948" rIns="60948" bIns="60948" numCol="1" anchor="ctr">
                <a:noAutofit/>
              </a:bodyPr>
              <a:lstStyle/>
              <a:p>
                <a:pPr marL="0" marR="0" lvl="0" indent="0" algn="l" defTabSz="6094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800">
                    <a:solidFill>
                      <a:srgbClr val="333231"/>
                    </a:solidFill>
                    <a:latin typeface="+mn-lt"/>
                    <a:ea typeface="+mn-ea"/>
                    <a:cs typeface="+mn-cs"/>
                    <a:sym typeface="AmpleSoft Regular"/>
                  </a:defRPr>
                </a:pPr>
                <a:endParaRPr kumimoji="0" lang="sv-SE" sz="6400" b="0" i="0" u="none" strike="noStrike" kern="1200" cap="none" spc="0" normalizeH="0" baseline="0" noProof="0">
                  <a:ln>
                    <a:noFill/>
                  </a:ln>
                  <a:solidFill>
                    <a:srgbClr val="333231"/>
                  </a:solidFill>
                  <a:effectLst/>
                  <a:uLnTx/>
                  <a:uFillTx/>
                  <a:latin typeface="Futura PT" panose="020B0502020204020303" pitchFamily="34" charset="0"/>
                  <a:sym typeface="AmpleSoft Regular"/>
                </a:endParaRPr>
              </a:p>
            </p:txBody>
          </p:sp>
          <p:sp>
            <p:nvSpPr>
              <p:cNvPr id="53" name="Rektangel 26">
                <a:extLst>
                  <a:ext uri="{FF2B5EF4-FFF2-40B4-BE49-F238E27FC236}">
                    <a16:creationId xmlns:a16="http://schemas.microsoft.com/office/drawing/2014/main" id="{2D238A77-7C1E-EF44-815E-5AFA08C59135}"/>
                  </a:ext>
                </a:extLst>
              </p:cNvPr>
              <p:cNvSpPr/>
              <p:nvPr/>
            </p:nvSpPr>
            <p:spPr>
              <a:xfrm rot="1814636">
                <a:off x="4060893" y="764480"/>
                <a:ext cx="864001" cy="864001"/>
              </a:xfrm>
              <a:prstGeom prst="rect">
                <a:avLst/>
              </a:prstGeom>
              <a:solidFill>
                <a:srgbClr val="FFFFFF"/>
              </a:solidFill>
              <a:ln w="38100" cap="flat">
                <a:solidFill>
                  <a:srgbClr val="008B94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60948" tIns="60948" rIns="60948" bIns="60948" numCol="1" anchor="ctr">
                <a:noAutofit/>
              </a:bodyPr>
              <a:lstStyle/>
              <a:p>
                <a:pPr marL="0" marR="0" lvl="0" indent="0" algn="l" defTabSz="60946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800">
                    <a:solidFill>
                      <a:srgbClr val="333231"/>
                    </a:solidFill>
                    <a:latin typeface="+mn-lt"/>
                    <a:ea typeface="+mn-ea"/>
                    <a:cs typeface="+mn-cs"/>
                    <a:sym typeface="AmpleSoft Regular"/>
                  </a:defRPr>
                </a:pPr>
                <a:endParaRPr kumimoji="0" lang="sv-SE" sz="6400" b="0" i="0" u="none" strike="noStrike" kern="1200" cap="none" spc="0" normalizeH="0" baseline="0" noProof="0">
                  <a:ln>
                    <a:noFill/>
                  </a:ln>
                  <a:solidFill>
                    <a:srgbClr val="333231"/>
                  </a:solidFill>
                  <a:effectLst/>
                  <a:uLnTx/>
                  <a:uFillTx/>
                  <a:latin typeface="Futura PT" panose="020B0502020204020303" pitchFamily="34" charset="0"/>
                  <a:sym typeface="AmpleSoft Regular"/>
                </a:endParaRPr>
              </a:p>
            </p:txBody>
          </p:sp>
        </p:grpSp>
        <p:sp>
          <p:nvSpPr>
            <p:cNvPr id="46" name="textruta 39">
              <a:extLst>
                <a:ext uri="{FF2B5EF4-FFF2-40B4-BE49-F238E27FC236}">
                  <a16:creationId xmlns:a16="http://schemas.microsoft.com/office/drawing/2014/main" id="{6A7C6A4F-DA4E-9D4E-A43A-377F5DCE18CC}"/>
                </a:ext>
              </a:extLst>
            </p:cNvPr>
            <p:cNvSpPr txBox="1"/>
            <p:nvPr/>
          </p:nvSpPr>
          <p:spPr>
            <a:xfrm>
              <a:off x="2289132" y="3500410"/>
              <a:ext cx="811184" cy="276999"/>
            </a:xfrm>
            <a:prstGeom prst="rect">
              <a:avLst/>
            </a:prstGeom>
            <a:noFill/>
            <a:ln w="381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defTabSz="1218956">
                <a:defRPr sz="4800">
                  <a:solidFill>
                    <a:srgbClr val="33323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marL="0" marR="0" lvl="0" indent="0" algn="ctr" defTabSz="16252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400" b="0" i="0" u="none" strike="noStrike" kern="1200" cap="none" spc="0" normalizeH="0" baseline="0" noProof="0">
                  <a:ln>
                    <a:noFill/>
                  </a:ln>
                  <a:solidFill>
                    <a:srgbClr val="333231"/>
                  </a:solidFill>
                  <a:effectLst/>
                  <a:uLnTx/>
                  <a:uFillTx/>
                  <a:latin typeface="Futura PT" panose="020B0502020204020303" pitchFamily="34" charset="0"/>
                  <a:sym typeface="Calibri"/>
                </a:rPr>
                <a:t>Förbättra</a:t>
              </a:r>
            </a:p>
          </p:txBody>
        </p:sp>
      </p:grpSp>
      <p:grpSp>
        <p:nvGrpSpPr>
          <p:cNvPr id="10" name="Grupp 9">
            <a:extLst>
              <a:ext uri="{FF2B5EF4-FFF2-40B4-BE49-F238E27FC236}">
                <a16:creationId xmlns:a16="http://schemas.microsoft.com/office/drawing/2014/main" id="{CB94309F-D010-EA42-ABFB-7A0F7F52D003}"/>
              </a:ext>
            </a:extLst>
          </p:cNvPr>
          <p:cNvGrpSpPr/>
          <p:nvPr/>
        </p:nvGrpSpPr>
        <p:grpSpPr>
          <a:xfrm>
            <a:off x="1139456" y="1098819"/>
            <a:ext cx="9546427" cy="1921148"/>
            <a:chOff x="854592" y="824114"/>
            <a:chExt cx="7159820" cy="1440861"/>
          </a:xfrm>
        </p:grpSpPr>
        <p:grpSp>
          <p:nvGrpSpPr>
            <p:cNvPr id="54" name="Grupp 53">
              <a:extLst>
                <a:ext uri="{FF2B5EF4-FFF2-40B4-BE49-F238E27FC236}">
                  <a16:creationId xmlns:a16="http://schemas.microsoft.com/office/drawing/2014/main" id="{B35F3A71-42F0-D74D-971F-A7EFFE4E4E2D}"/>
                </a:ext>
              </a:extLst>
            </p:cNvPr>
            <p:cNvGrpSpPr/>
            <p:nvPr/>
          </p:nvGrpSpPr>
          <p:grpSpPr>
            <a:xfrm>
              <a:off x="854592" y="967532"/>
              <a:ext cx="7159820" cy="1297443"/>
              <a:chOff x="867292" y="1314782"/>
              <a:chExt cx="7159820" cy="1297443"/>
            </a:xfrm>
          </p:grpSpPr>
          <p:grpSp>
            <p:nvGrpSpPr>
              <p:cNvPr id="55" name="Grupp 54">
                <a:extLst>
                  <a:ext uri="{FF2B5EF4-FFF2-40B4-BE49-F238E27FC236}">
                    <a16:creationId xmlns:a16="http://schemas.microsoft.com/office/drawing/2014/main" id="{00031165-A66D-F445-93F3-9CD1E64DB90A}"/>
                  </a:ext>
                </a:extLst>
              </p:cNvPr>
              <p:cNvGrpSpPr/>
              <p:nvPr/>
            </p:nvGrpSpPr>
            <p:grpSpPr>
              <a:xfrm>
                <a:off x="1156173" y="1314782"/>
                <a:ext cx="6870939" cy="1297443"/>
                <a:chOff x="1156173" y="1314782"/>
                <a:chExt cx="6870939" cy="1297443"/>
              </a:xfrm>
            </p:grpSpPr>
            <p:sp>
              <p:nvSpPr>
                <p:cNvPr id="57" name="Frihandsfigur 28">
                  <a:extLst>
                    <a:ext uri="{FF2B5EF4-FFF2-40B4-BE49-F238E27FC236}">
                      <a16:creationId xmlns:a16="http://schemas.microsoft.com/office/drawing/2014/main" id="{9170EE73-7EB1-3247-AACA-8C050BECC21B}"/>
                    </a:ext>
                  </a:extLst>
                </p:cNvPr>
                <p:cNvSpPr/>
                <p:nvPr/>
              </p:nvSpPr>
              <p:spPr>
                <a:xfrm flipV="1">
                  <a:off x="1156173" y="1314782"/>
                  <a:ext cx="6870939" cy="12974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8327" extrusionOk="0">
                      <a:moveTo>
                        <a:pt x="0" y="0"/>
                      </a:moveTo>
                      <a:cubicBezTo>
                        <a:pt x="1463" y="5779"/>
                        <a:pt x="3762" y="13269"/>
                        <a:pt x="4709" y="11775"/>
                      </a:cubicBezTo>
                      <a:cubicBezTo>
                        <a:pt x="5657" y="10282"/>
                        <a:pt x="5246" y="1842"/>
                        <a:pt x="3755" y="1527"/>
                      </a:cubicBezTo>
                      <a:cubicBezTo>
                        <a:pt x="2265" y="1213"/>
                        <a:pt x="2253" y="10413"/>
                        <a:pt x="3248" y="16006"/>
                      </a:cubicBezTo>
                      <a:cubicBezTo>
                        <a:pt x="4243" y="21600"/>
                        <a:pt x="5056" y="13173"/>
                        <a:pt x="6225" y="12365"/>
                      </a:cubicBezTo>
                      <a:cubicBezTo>
                        <a:pt x="7394" y="11556"/>
                        <a:pt x="10263" y="16501"/>
                        <a:pt x="10262" y="11154"/>
                      </a:cubicBezTo>
                      <a:cubicBezTo>
                        <a:pt x="10262" y="5807"/>
                        <a:pt x="7573" y="6999"/>
                        <a:pt x="7668" y="11747"/>
                      </a:cubicBezTo>
                      <a:cubicBezTo>
                        <a:pt x="7763" y="16496"/>
                        <a:pt x="9037" y="15916"/>
                        <a:pt x="10832" y="15172"/>
                      </a:cubicBezTo>
                      <a:cubicBezTo>
                        <a:pt x="12627" y="14428"/>
                        <a:pt x="16083" y="7143"/>
                        <a:pt x="16388" y="12529"/>
                      </a:cubicBezTo>
                      <a:cubicBezTo>
                        <a:pt x="16692" y="17915"/>
                        <a:pt x="13588" y="20260"/>
                        <a:pt x="12900" y="16459"/>
                      </a:cubicBezTo>
                      <a:cubicBezTo>
                        <a:pt x="12213" y="12659"/>
                        <a:pt x="14467" y="5082"/>
                        <a:pt x="16005" y="5022"/>
                      </a:cubicBezTo>
                      <a:cubicBezTo>
                        <a:pt x="17542" y="4962"/>
                        <a:pt x="17470" y="9619"/>
                        <a:pt x="18745" y="9109"/>
                      </a:cubicBezTo>
                      <a:cubicBezTo>
                        <a:pt x="20019" y="8600"/>
                        <a:pt x="20340" y="5042"/>
                        <a:pt x="21600" y="216"/>
                      </a:cubicBezTo>
                    </a:path>
                  </a:pathLst>
                </a:custGeom>
                <a:noFill/>
                <a:ln w="38100" cap="flat">
                  <a:solidFill>
                    <a:srgbClr val="008B9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square" lIns="60948" tIns="60948" rIns="60948" bIns="60948" numCol="1" anchor="ctr">
                  <a:noAutofit/>
                </a:bodyPr>
                <a:lstStyle/>
                <a:p>
                  <a:pPr marL="0" marR="0" lvl="0" indent="0" algn="l" defTabSz="60946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800">
                      <a:solidFill>
                        <a:srgbClr val="333231"/>
                      </a:solidFill>
                      <a:latin typeface="+mn-lt"/>
                      <a:ea typeface="+mn-ea"/>
                      <a:cs typeface="+mn-cs"/>
                      <a:sym typeface="AmpleSoft Regular"/>
                    </a:defRPr>
                  </a:pPr>
                  <a:endParaRPr kumimoji="0" lang="sv-SE" sz="6400" b="0" i="0" u="none" strike="noStrike" kern="1200" cap="none" spc="0" normalizeH="0" baseline="0" noProof="0">
                    <a:ln>
                      <a:noFill/>
                    </a:ln>
                    <a:solidFill>
                      <a:srgbClr val="333231"/>
                    </a:solidFill>
                    <a:effectLst/>
                    <a:uLnTx/>
                    <a:uFillTx/>
                    <a:latin typeface="Futura PT" panose="020B0502020204020303" pitchFamily="34" charset="0"/>
                    <a:sym typeface="AmpleSoft Regular"/>
                  </a:endParaRPr>
                </a:p>
              </p:txBody>
            </p:sp>
            <p:sp>
              <p:nvSpPr>
                <p:cNvPr id="58" name="Rektangel 30">
                  <a:extLst>
                    <a:ext uri="{FF2B5EF4-FFF2-40B4-BE49-F238E27FC236}">
                      <a16:creationId xmlns:a16="http://schemas.microsoft.com/office/drawing/2014/main" id="{7B266FD2-0505-5A4A-9436-5D2A0BC84DC5}"/>
                    </a:ext>
                  </a:extLst>
                </p:cNvPr>
                <p:cNvSpPr/>
                <p:nvPr/>
              </p:nvSpPr>
              <p:spPr>
                <a:xfrm rot="212314" flipV="1">
                  <a:off x="1998269" y="2173437"/>
                  <a:ext cx="324000" cy="324000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008B94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60948" tIns="60948" rIns="60948" bIns="60948" numCol="1" anchor="ctr">
                  <a:noAutofit/>
                </a:bodyPr>
                <a:lstStyle/>
                <a:p>
                  <a:pPr marL="0" marR="0" lvl="0" indent="0" algn="l" defTabSz="60946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800">
                      <a:solidFill>
                        <a:srgbClr val="333231"/>
                      </a:solidFill>
                      <a:latin typeface="+mn-lt"/>
                      <a:ea typeface="+mn-ea"/>
                      <a:cs typeface="+mn-cs"/>
                      <a:sym typeface="AmpleSoft Regular"/>
                    </a:defRPr>
                  </a:pPr>
                  <a:endParaRPr kumimoji="0" lang="sv-SE" sz="6400" b="0" i="0" u="none" strike="noStrike" kern="1200" cap="none" spc="0" normalizeH="0" baseline="0" noProof="0">
                    <a:ln>
                      <a:noFill/>
                    </a:ln>
                    <a:solidFill>
                      <a:srgbClr val="333231"/>
                    </a:solidFill>
                    <a:effectLst/>
                    <a:uLnTx/>
                    <a:uFillTx/>
                    <a:latin typeface="Futura PT" panose="020B0502020204020303" pitchFamily="34" charset="0"/>
                    <a:sym typeface="AmpleSoft Regular"/>
                  </a:endParaRPr>
                </a:p>
              </p:txBody>
            </p:sp>
            <p:sp>
              <p:nvSpPr>
                <p:cNvPr id="59" name="Rektangel 31">
                  <a:extLst>
                    <a:ext uri="{FF2B5EF4-FFF2-40B4-BE49-F238E27FC236}">
                      <a16:creationId xmlns:a16="http://schemas.microsoft.com/office/drawing/2014/main" id="{43F46614-249A-E74D-B3F9-9BA3275C5A9D}"/>
                    </a:ext>
                  </a:extLst>
                </p:cNvPr>
                <p:cNvSpPr/>
                <p:nvPr/>
              </p:nvSpPr>
              <p:spPr>
                <a:xfrm rot="19467735" flipV="1">
                  <a:off x="2605173" y="1936584"/>
                  <a:ext cx="324000" cy="324001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008B94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60948" tIns="60948" rIns="60948" bIns="60948" numCol="1" anchor="ctr">
                  <a:noAutofit/>
                </a:bodyPr>
                <a:lstStyle/>
                <a:p>
                  <a:pPr marL="0" marR="0" lvl="0" indent="0" algn="l" defTabSz="60946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800">
                      <a:solidFill>
                        <a:srgbClr val="333231"/>
                      </a:solidFill>
                      <a:latin typeface="+mn-lt"/>
                      <a:ea typeface="+mn-ea"/>
                      <a:cs typeface="+mn-cs"/>
                      <a:sym typeface="AmpleSoft Regular"/>
                    </a:defRPr>
                  </a:pPr>
                  <a:endParaRPr kumimoji="0" lang="sv-SE" sz="6400" b="0" i="0" u="none" strike="noStrike" kern="1200" cap="none" spc="0" normalizeH="0" baseline="0" noProof="0">
                    <a:ln>
                      <a:noFill/>
                    </a:ln>
                    <a:solidFill>
                      <a:srgbClr val="333231"/>
                    </a:solidFill>
                    <a:effectLst/>
                    <a:uLnTx/>
                    <a:uFillTx/>
                    <a:latin typeface="Futura PT" panose="020B0502020204020303" pitchFamily="34" charset="0"/>
                    <a:sym typeface="AmpleSoft Regular"/>
                  </a:endParaRPr>
                </a:p>
              </p:txBody>
            </p:sp>
            <p:sp>
              <p:nvSpPr>
                <p:cNvPr id="60" name="Rektangel 32">
                  <a:extLst>
                    <a:ext uri="{FF2B5EF4-FFF2-40B4-BE49-F238E27FC236}">
                      <a16:creationId xmlns:a16="http://schemas.microsoft.com/office/drawing/2014/main" id="{9A393969-CAB0-E54B-AAE7-FEBA3E14BF09}"/>
                    </a:ext>
                  </a:extLst>
                </p:cNvPr>
                <p:cNvSpPr/>
                <p:nvPr/>
              </p:nvSpPr>
              <p:spPr>
                <a:xfrm rot="20361249" flipV="1">
                  <a:off x="2874031" y="1493303"/>
                  <a:ext cx="324000" cy="324001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008B94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60948" tIns="60948" rIns="60948" bIns="60948" numCol="1" anchor="ctr">
                  <a:noAutofit/>
                </a:bodyPr>
                <a:lstStyle/>
                <a:p>
                  <a:pPr marL="0" marR="0" lvl="0" indent="0" algn="l" defTabSz="60946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800">
                      <a:solidFill>
                        <a:srgbClr val="333231"/>
                      </a:solidFill>
                      <a:latin typeface="+mn-lt"/>
                      <a:ea typeface="+mn-ea"/>
                      <a:cs typeface="+mn-cs"/>
                      <a:sym typeface="AmpleSoft Regular"/>
                    </a:defRPr>
                  </a:pPr>
                  <a:endParaRPr kumimoji="0" lang="sv-SE" sz="6400" b="0" i="0" u="none" strike="noStrike" kern="1200" cap="none" spc="0" normalizeH="0" baseline="0" noProof="0">
                    <a:ln>
                      <a:noFill/>
                    </a:ln>
                    <a:solidFill>
                      <a:srgbClr val="333231"/>
                    </a:solidFill>
                    <a:effectLst/>
                    <a:uLnTx/>
                    <a:uFillTx/>
                    <a:latin typeface="Futura PT" panose="020B0502020204020303" pitchFamily="34" charset="0"/>
                    <a:sym typeface="AmpleSoft Regular"/>
                  </a:endParaRPr>
                </a:p>
              </p:txBody>
            </p:sp>
            <p:sp>
              <p:nvSpPr>
                <p:cNvPr id="61" name="Rektangel 33">
                  <a:extLst>
                    <a:ext uri="{FF2B5EF4-FFF2-40B4-BE49-F238E27FC236}">
                      <a16:creationId xmlns:a16="http://schemas.microsoft.com/office/drawing/2014/main" id="{31EC0D0D-B901-E14B-B78C-4B4DFD8CBDC2}"/>
                    </a:ext>
                  </a:extLst>
                </p:cNvPr>
                <p:cNvSpPr/>
                <p:nvPr/>
              </p:nvSpPr>
              <p:spPr>
                <a:xfrm rot="3000013" flipV="1">
                  <a:off x="3859876" y="1873846"/>
                  <a:ext cx="324001" cy="324000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008B94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60948" tIns="60948" rIns="60948" bIns="60948" numCol="1" anchor="ctr">
                  <a:noAutofit/>
                </a:bodyPr>
                <a:lstStyle/>
                <a:p>
                  <a:pPr marL="0" marR="0" lvl="0" indent="0" algn="l" defTabSz="60946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800">
                      <a:solidFill>
                        <a:srgbClr val="333231"/>
                      </a:solidFill>
                      <a:latin typeface="+mn-lt"/>
                      <a:ea typeface="+mn-ea"/>
                      <a:cs typeface="+mn-cs"/>
                      <a:sym typeface="AmpleSoft Regular"/>
                    </a:defRPr>
                  </a:pPr>
                  <a:endParaRPr kumimoji="0" lang="sv-SE" sz="6400" b="0" i="0" u="none" strike="noStrike" kern="1200" cap="none" spc="0" normalizeH="0" baseline="0" noProof="0">
                    <a:ln>
                      <a:noFill/>
                    </a:ln>
                    <a:solidFill>
                      <a:srgbClr val="333231"/>
                    </a:solidFill>
                    <a:effectLst/>
                    <a:uLnTx/>
                    <a:uFillTx/>
                    <a:latin typeface="Futura PT" panose="020B0502020204020303" pitchFamily="34" charset="0"/>
                    <a:sym typeface="AmpleSoft Regular"/>
                  </a:endParaRPr>
                </a:p>
              </p:txBody>
            </p:sp>
            <p:sp>
              <p:nvSpPr>
                <p:cNvPr id="62" name="Rektangel 35">
                  <a:extLst>
                    <a:ext uri="{FF2B5EF4-FFF2-40B4-BE49-F238E27FC236}">
                      <a16:creationId xmlns:a16="http://schemas.microsoft.com/office/drawing/2014/main" id="{E127830B-F267-EC46-B9B8-CC12ACDE1BFB}"/>
                    </a:ext>
                  </a:extLst>
                </p:cNvPr>
                <p:cNvSpPr/>
                <p:nvPr/>
              </p:nvSpPr>
              <p:spPr>
                <a:xfrm rot="19456452" flipV="1">
                  <a:off x="4573633" y="1400270"/>
                  <a:ext cx="324000" cy="324001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008B94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60948" tIns="60948" rIns="60948" bIns="60948" numCol="1" anchor="ctr">
                  <a:noAutofit/>
                </a:bodyPr>
                <a:lstStyle/>
                <a:p>
                  <a:pPr marL="0" marR="0" lvl="0" indent="0" algn="l" defTabSz="60946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800">
                      <a:solidFill>
                        <a:srgbClr val="333231"/>
                      </a:solidFill>
                      <a:latin typeface="+mn-lt"/>
                      <a:ea typeface="+mn-ea"/>
                      <a:cs typeface="+mn-cs"/>
                      <a:sym typeface="AmpleSoft Regular"/>
                    </a:defRPr>
                  </a:pPr>
                  <a:endParaRPr kumimoji="0" lang="sv-SE" sz="6400" b="0" i="0" u="none" strike="noStrike" kern="1200" cap="none" spc="0" normalizeH="0" baseline="0" noProof="0">
                    <a:ln>
                      <a:noFill/>
                    </a:ln>
                    <a:solidFill>
                      <a:srgbClr val="333231"/>
                    </a:solidFill>
                    <a:effectLst/>
                    <a:uLnTx/>
                    <a:uFillTx/>
                    <a:latin typeface="Futura PT" panose="020B0502020204020303" pitchFamily="34" charset="0"/>
                    <a:sym typeface="AmpleSoft Regular"/>
                  </a:endParaRPr>
                </a:p>
              </p:txBody>
            </p:sp>
            <p:sp>
              <p:nvSpPr>
                <p:cNvPr id="63" name="Rektangel 36">
                  <a:extLst>
                    <a:ext uri="{FF2B5EF4-FFF2-40B4-BE49-F238E27FC236}">
                      <a16:creationId xmlns:a16="http://schemas.microsoft.com/office/drawing/2014/main" id="{E484D013-4101-6343-83B4-F0484C0A9639}"/>
                    </a:ext>
                  </a:extLst>
                </p:cNvPr>
                <p:cNvSpPr/>
                <p:nvPr/>
              </p:nvSpPr>
              <p:spPr>
                <a:xfrm rot="19935046" flipV="1">
                  <a:off x="5788849" y="2006527"/>
                  <a:ext cx="324000" cy="324000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008B94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60948" tIns="60948" rIns="60948" bIns="60948" numCol="1" anchor="ctr">
                  <a:noAutofit/>
                </a:bodyPr>
                <a:lstStyle/>
                <a:p>
                  <a:pPr marL="0" marR="0" lvl="0" indent="0" algn="l" defTabSz="60946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800">
                      <a:solidFill>
                        <a:srgbClr val="333231"/>
                      </a:solidFill>
                      <a:latin typeface="+mn-lt"/>
                      <a:ea typeface="+mn-ea"/>
                      <a:cs typeface="+mn-cs"/>
                      <a:sym typeface="AmpleSoft Regular"/>
                    </a:defRPr>
                  </a:pPr>
                  <a:endParaRPr kumimoji="0" lang="sv-SE" sz="6400" b="0" i="0" u="none" strike="noStrike" kern="1200" cap="none" spc="0" normalizeH="0" baseline="0" noProof="0">
                    <a:ln>
                      <a:noFill/>
                    </a:ln>
                    <a:solidFill>
                      <a:srgbClr val="333231"/>
                    </a:solidFill>
                    <a:effectLst/>
                    <a:uLnTx/>
                    <a:uFillTx/>
                    <a:latin typeface="Futura PT" panose="020B0502020204020303" pitchFamily="34" charset="0"/>
                    <a:sym typeface="AmpleSoft Regular"/>
                  </a:endParaRPr>
                </a:p>
              </p:txBody>
            </p:sp>
            <p:sp>
              <p:nvSpPr>
                <p:cNvPr id="64" name="Rektangel 37">
                  <a:extLst>
                    <a:ext uri="{FF2B5EF4-FFF2-40B4-BE49-F238E27FC236}">
                      <a16:creationId xmlns:a16="http://schemas.microsoft.com/office/drawing/2014/main" id="{561DCC0D-9072-164D-86FE-D54320ABE862}"/>
                    </a:ext>
                  </a:extLst>
                </p:cNvPr>
                <p:cNvSpPr/>
                <p:nvPr/>
              </p:nvSpPr>
              <p:spPr>
                <a:xfrm rot="1433401" flipV="1">
                  <a:off x="6731407" y="1886651"/>
                  <a:ext cx="324000" cy="324001"/>
                </a:xfrm>
                <a:prstGeom prst="rect">
                  <a:avLst/>
                </a:prstGeom>
                <a:solidFill>
                  <a:srgbClr val="FFFFFF"/>
                </a:solidFill>
                <a:ln w="38100" cap="flat">
                  <a:solidFill>
                    <a:srgbClr val="008B94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60948" tIns="60948" rIns="60948" bIns="60948" numCol="1" anchor="ctr">
                  <a:noAutofit/>
                </a:bodyPr>
                <a:lstStyle/>
                <a:p>
                  <a:pPr marL="0" marR="0" lvl="0" indent="0" algn="l" defTabSz="60946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4800">
                      <a:solidFill>
                        <a:srgbClr val="333231"/>
                      </a:solidFill>
                      <a:latin typeface="+mn-lt"/>
                      <a:ea typeface="+mn-ea"/>
                      <a:cs typeface="+mn-cs"/>
                      <a:sym typeface="AmpleSoft Regular"/>
                    </a:defRPr>
                  </a:pPr>
                  <a:endParaRPr kumimoji="0" lang="sv-SE" sz="6400" b="0" i="0" u="none" strike="noStrike" kern="1200" cap="none" spc="0" normalizeH="0" baseline="0" noProof="0">
                    <a:ln>
                      <a:noFill/>
                    </a:ln>
                    <a:solidFill>
                      <a:srgbClr val="333231"/>
                    </a:solidFill>
                    <a:effectLst/>
                    <a:uLnTx/>
                    <a:uFillTx/>
                    <a:latin typeface="Futura PT" panose="020B0502020204020303" pitchFamily="34" charset="0"/>
                    <a:sym typeface="AmpleSoft Regular"/>
                  </a:endParaRPr>
                </a:p>
              </p:txBody>
            </p:sp>
          </p:grpSp>
          <p:sp>
            <p:nvSpPr>
              <p:cNvPr id="56" name="textruta 39">
                <a:extLst>
                  <a:ext uri="{FF2B5EF4-FFF2-40B4-BE49-F238E27FC236}">
                    <a16:creationId xmlns:a16="http://schemas.microsoft.com/office/drawing/2014/main" id="{EC6B5F57-9A34-3945-937C-882740492FA7}"/>
                  </a:ext>
                </a:extLst>
              </p:cNvPr>
              <p:cNvSpPr txBox="1"/>
              <p:nvPr/>
            </p:nvSpPr>
            <p:spPr>
              <a:xfrm>
                <a:off x="867292" y="1857136"/>
                <a:ext cx="615457" cy="276999"/>
              </a:xfrm>
              <a:prstGeom prst="rect">
                <a:avLst/>
              </a:prstGeom>
              <a:noFill/>
              <a:ln w="381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  </a:ext>
              </a:extLst>
            </p:spPr>
            <p:txBody>
              <a:bodyPr wrap="none" lIns="0" tIns="0" rIns="0" bIns="0" numCol="1" anchor="ctr">
                <a:spAutoFit/>
              </a:bodyPr>
              <a:lstStyle>
                <a:lvl1pPr defTabSz="1218956">
                  <a:defRPr sz="4800">
                    <a:solidFill>
                      <a:srgbClr val="33323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 marL="0" marR="0" lvl="0" indent="0" algn="ctr" defTabSz="16252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231"/>
                    </a:solidFill>
                    <a:effectLst/>
                    <a:uLnTx/>
                    <a:uFillTx/>
                    <a:latin typeface="Futura PT" panose="020B0502020204020303" pitchFamily="34" charset="0"/>
                    <a:sym typeface="Calibri"/>
                  </a:rPr>
                  <a:t>Förnya</a:t>
                </a:r>
              </a:p>
            </p:txBody>
          </p:sp>
        </p:grpSp>
        <p:sp>
          <p:nvSpPr>
            <p:cNvPr id="65" name="Rektangel 34">
              <a:extLst>
                <a:ext uri="{FF2B5EF4-FFF2-40B4-BE49-F238E27FC236}">
                  <a16:creationId xmlns:a16="http://schemas.microsoft.com/office/drawing/2014/main" id="{E3DE9B0D-738C-4D41-ADEC-BDA9F3E4B49E}"/>
                </a:ext>
              </a:extLst>
            </p:cNvPr>
            <p:cNvSpPr/>
            <p:nvPr/>
          </p:nvSpPr>
          <p:spPr>
            <a:xfrm rot="19128893" flipV="1">
              <a:off x="5616161" y="824114"/>
              <a:ext cx="324000" cy="324001"/>
            </a:xfrm>
            <a:prstGeom prst="rect">
              <a:avLst/>
            </a:prstGeom>
            <a:solidFill>
              <a:srgbClr val="FFFFFF"/>
            </a:solidFill>
            <a:ln w="38100" cap="flat">
              <a:solidFill>
                <a:srgbClr val="008B94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60948" tIns="60948" rIns="60948" bIns="60948" numCol="1" anchor="ctr">
              <a:noAutofit/>
            </a:bodyPr>
            <a:lstStyle/>
            <a:p>
              <a:pPr marL="0" marR="0" lvl="0" indent="0" algn="l" defTabSz="6094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4800">
                  <a:solidFill>
                    <a:srgbClr val="333231"/>
                  </a:solidFill>
                  <a:latin typeface="+mn-lt"/>
                  <a:ea typeface="+mn-ea"/>
                  <a:cs typeface="+mn-cs"/>
                  <a:sym typeface="AmpleSoft Regular"/>
                </a:defRPr>
              </a:pPr>
              <a:endParaRPr kumimoji="0" lang="sv-SE" sz="6400" b="0" i="0" u="none" strike="noStrike" kern="1200" cap="none" spc="0" normalizeH="0" baseline="0" noProof="0">
                <a:ln>
                  <a:noFill/>
                </a:ln>
                <a:solidFill>
                  <a:srgbClr val="333231"/>
                </a:solidFill>
                <a:effectLst/>
                <a:uLnTx/>
                <a:uFillTx/>
                <a:latin typeface="Futura PT" panose="020B0502020204020303" pitchFamily="34" charset="0"/>
                <a:sym typeface="AmpleSoft Regula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388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81F20F-1803-4A92-8149-036170703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720" y="365125"/>
            <a:ext cx="11075105" cy="806449"/>
          </a:xfrm>
        </p:spPr>
        <p:txBody>
          <a:bodyPr>
            <a:normAutofit fontScale="90000"/>
          </a:bodyPr>
          <a:lstStyle/>
          <a:p>
            <a:r>
              <a:rPr lang="sv-SE" dirty="0">
                <a:solidFill>
                  <a:schemeClr val="tx1"/>
                </a:solidFill>
              </a:rPr>
              <a:t>Vårt klimatlöfte och CO2e helhet (scope 1-3) – berör all klimatpåverkan</a:t>
            </a:r>
            <a:br>
              <a:rPr lang="sv-SE" dirty="0">
                <a:solidFill>
                  <a:schemeClr val="tx1"/>
                </a:solidFill>
              </a:rPr>
            </a:br>
            <a:endParaRPr lang="sv-SE" i="1" dirty="0">
              <a:solidFill>
                <a:srgbClr val="0070C0"/>
              </a:solidFill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FC57864-57B3-4D34-8262-115509E4F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79F0FADC-677B-44CE-9C33-BF8D55D6F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altLang="sv-SE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kumimoji="0" lang="sv-SE" alt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alt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BA3710D6-0E1C-4DFD-841D-840EBF059B09}"/>
              </a:ext>
            </a:extLst>
          </p:cNvPr>
          <p:cNvSpPr txBox="1"/>
          <p:nvPr/>
        </p:nvSpPr>
        <p:spPr>
          <a:xfrm>
            <a:off x="-232510" y="2277791"/>
            <a:ext cx="8029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63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" panose="020B0602030504020204" pitchFamily="34" charset="0"/>
                <a:ea typeface="Book Antiqua" panose="02040602050305030304" pitchFamily="18" charset="0"/>
                <a:cs typeface="Book Antiqua" panose="02040602050305030304" pitchFamily="18" charset="0"/>
              </a:rPr>
              <a:t>CO</a:t>
            </a:r>
            <a:r>
              <a:rPr kumimoji="0" lang="sv-SE" sz="1000" b="1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" panose="020B0602030504020204" pitchFamily="34" charset="0"/>
                <a:ea typeface="Book Antiqua" panose="02040602050305030304" pitchFamily="18" charset="0"/>
                <a:cs typeface="Book Antiqua" panose="02040602050305030304" pitchFamily="18" charset="0"/>
              </a:rPr>
              <a:t>2</a:t>
            </a: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" panose="020B0602030504020204" pitchFamily="34" charset="0"/>
                <a:ea typeface="Book Antiqua" panose="02040602050305030304" pitchFamily="18" charset="0"/>
                <a:cs typeface="Book Antiqua" panose="02040602050305030304" pitchFamily="18" charset="0"/>
              </a:rPr>
              <a:t>e</a:t>
            </a: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7D3EF75-B73D-49F4-87BE-DDAAB9CF546B}"/>
              </a:ext>
            </a:extLst>
          </p:cNvPr>
          <p:cNvSpPr txBox="1"/>
          <p:nvPr/>
        </p:nvSpPr>
        <p:spPr>
          <a:xfrm>
            <a:off x="-354895" y="4925942"/>
            <a:ext cx="8029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763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" panose="020B0602030504020204" pitchFamily="34" charset="0"/>
                <a:ea typeface="Book Antiqua" panose="02040602050305030304" pitchFamily="18" charset="0"/>
                <a:cs typeface="Book Antiqua" panose="02040602050305030304" pitchFamily="18" charset="0"/>
              </a:rPr>
              <a:t>- CO</a:t>
            </a:r>
            <a:r>
              <a:rPr kumimoji="0" lang="sv-SE" sz="1000" b="1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" panose="020B0602030504020204" pitchFamily="34" charset="0"/>
                <a:ea typeface="Book Antiqua" panose="02040602050305030304" pitchFamily="18" charset="0"/>
                <a:cs typeface="Book Antiqua" panose="02040602050305030304" pitchFamily="18" charset="0"/>
              </a:rPr>
              <a:t>2</a:t>
            </a: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" panose="020B0602030504020204" pitchFamily="34" charset="0"/>
                <a:ea typeface="Book Antiqua" panose="02040602050305030304" pitchFamily="18" charset="0"/>
                <a:cs typeface="Book Antiqua" panose="02040602050305030304" pitchFamily="18" charset="0"/>
              </a:rPr>
              <a:t>e</a:t>
            </a: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E1752A3B-4FC0-489A-92E3-F3FE3FCF6E24}"/>
              </a:ext>
            </a:extLst>
          </p:cNvPr>
          <p:cNvSpPr txBox="1"/>
          <p:nvPr/>
        </p:nvSpPr>
        <p:spPr>
          <a:xfrm>
            <a:off x="498794" y="4177991"/>
            <a:ext cx="1059374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marR="0" lvl="0" indent="0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87145" algn="l"/>
                <a:tab pos="1765935" algn="l"/>
                <a:tab pos="2242820" algn="l"/>
                <a:tab pos="2745740" algn="l"/>
                <a:tab pos="3246755" algn="l"/>
                <a:tab pos="3749675" algn="l"/>
                <a:tab pos="4251325" algn="l"/>
                <a:tab pos="4756150" algn="l"/>
                <a:tab pos="5260340" algn="l"/>
              </a:tabLst>
              <a:defRPr/>
            </a:pPr>
            <a:r>
              <a:rPr kumimoji="0" lang="sv-SE" sz="800" b="1" i="0" u="none" strike="noStrike" kern="1200" cap="none" spc="-35" normalizeH="0" baseline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" panose="020B0602030504020204" pitchFamily="34" charset="0"/>
                <a:ea typeface="Book Antiqua" panose="02040602050305030304" pitchFamily="18" charset="0"/>
                <a:cs typeface="Book Antiqua" panose="02040602050305030304" pitchFamily="18" charset="0"/>
              </a:rPr>
              <a:t>2020              2025             2030              2035                 2020              2025             2030              2035                2020              2025             2030              2035                 2020              2025             2030              2035      </a:t>
            </a:r>
            <a:endParaRPr kumimoji="0" lang="sv-SE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136D4B17-8262-43D2-9C5E-062679E176CE}"/>
              </a:ext>
            </a:extLst>
          </p:cNvPr>
          <p:cNvSpPr/>
          <p:nvPr/>
        </p:nvSpPr>
        <p:spPr>
          <a:xfrm>
            <a:off x="598457" y="2146619"/>
            <a:ext cx="2425206" cy="4418052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upp 10">
            <a:extLst>
              <a:ext uri="{FF2B5EF4-FFF2-40B4-BE49-F238E27FC236}">
                <a16:creationId xmlns:a16="http://schemas.microsoft.com/office/drawing/2014/main" id="{0344E487-52C1-46DF-9CB6-1C7335EF92D7}"/>
              </a:ext>
            </a:extLst>
          </p:cNvPr>
          <p:cNvGrpSpPr/>
          <p:nvPr/>
        </p:nvGrpSpPr>
        <p:grpSpPr>
          <a:xfrm>
            <a:off x="687237" y="2277791"/>
            <a:ext cx="2214595" cy="4256391"/>
            <a:chOff x="948500" y="2544486"/>
            <a:chExt cx="2214595" cy="4256391"/>
          </a:xfrm>
        </p:grpSpPr>
        <p:sp>
          <p:nvSpPr>
            <p:cNvPr id="12" name="Frihandsfigur: Form 11">
              <a:extLst>
                <a:ext uri="{FF2B5EF4-FFF2-40B4-BE49-F238E27FC236}">
                  <a16:creationId xmlns:a16="http://schemas.microsoft.com/office/drawing/2014/main" id="{747BAAEF-26A7-4E62-89AA-C09721E61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00" y="6076720"/>
              <a:ext cx="2187961" cy="724157"/>
            </a:xfrm>
            <a:custGeom>
              <a:avLst/>
              <a:gdLst>
                <a:gd name="T0" fmla="+- 0 9382 8727"/>
                <a:gd name="T1" fmla="*/ T0 w 1449"/>
                <a:gd name="T2" fmla="+- 0 -1968 -1972"/>
                <a:gd name="T3" fmla="*/ -1968 h 1449"/>
                <a:gd name="T4" fmla="+- 0 9245 8727"/>
                <a:gd name="T5" fmla="*/ T4 w 1449"/>
                <a:gd name="T6" fmla="+- 0 -1942 -1972"/>
                <a:gd name="T7" fmla="*/ -1942 h 1449"/>
                <a:gd name="T8" fmla="+- 0 9114 8727"/>
                <a:gd name="T9" fmla="*/ T8 w 1449"/>
                <a:gd name="T10" fmla="+- 0 -1889 -1972"/>
                <a:gd name="T11" fmla="*/ -1889 h 1449"/>
                <a:gd name="T12" fmla="+- 0 8994 8727"/>
                <a:gd name="T13" fmla="*/ T12 w 1449"/>
                <a:gd name="T14" fmla="+- 0 -1809 -1972"/>
                <a:gd name="T15" fmla="*/ -1809 h 1449"/>
                <a:gd name="T16" fmla="+- 0 8889 8727"/>
                <a:gd name="T17" fmla="*/ T16 w 1449"/>
                <a:gd name="T18" fmla="+- 0 -1704 -1972"/>
                <a:gd name="T19" fmla="*/ -1704 h 1449"/>
                <a:gd name="T20" fmla="+- 0 8810 8727"/>
                <a:gd name="T21" fmla="*/ T20 w 1449"/>
                <a:gd name="T22" fmla="+- 0 -1584 -1972"/>
                <a:gd name="T23" fmla="*/ -1584 h 1449"/>
                <a:gd name="T24" fmla="+- 0 8757 8727"/>
                <a:gd name="T25" fmla="*/ T24 w 1449"/>
                <a:gd name="T26" fmla="+- 0 -1453 -1972"/>
                <a:gd name="T27" fmla="*/ -1453 h 1449"/>
                <a:gd name="T28" fmla="+- 0 8730 8727"/>
                <a:gd name="T29" fmla="*/ T28 w 1449"/>
                <a:gd name="T30" fmla="+- 0 -1317 -1972"/>
                <a:gd name="T31" fmla="*/ -1317 h 1449"/>
                <a:gd name="T32" fmla="+- 0 8730 8727"/>
                <a:gd name="T33" fmla="*/ T32 w 1449"/>
                <a:gd name="T34" fmla="+- 0 -1178 -1972"/>
                <a:gd name="T35" fmla="*/ -1178 h 1449"/>
                <a:gd name="T36" fmla="+- 0 8757 8727"/>
                <a:gd name="T37" fmla="*/ T36 w 1449"/>
                <a:gd name="T38" fmla="+- 0 -1041 -1972"/>
                <a:gd name="T39" fmla="*/ -1041 h 1449"/>
                <a:gd name="T40" fmla="+- 0 8810 8727"/>
                <a:gd name="T41" fmla="*/ T40 w 1449"/>
                <a:gd name="T42" fmla="+- 0 -910 -1972"/>
                <a:gd name="T43" fmla="*/ -910 h 1449"/>
                <a:gd name="T44" fmla="+- 0 8889 8727"/>
                <a:gd name="T45" fmla="*/ T44 w 1449"/>
                <a:gd name="T46" fmla="+- 0 -790 -1972"/>
                <a:gd name="T47" fmla="*/ -790 h 1449"/>
                <a:gd name="T48" fmla="+- 0 8994 8727"/>
                <a:gd name="T49" fmla="*/ T48 w 1449"/>
                <a:gd name="T50" fmla="+- 0 -685 -1972"/>
                <a:gd name="T51" fmla="*/ -685 h 1449"/>
                <a:gd name="T52" fmla="+- 0 9114 8727"/>
                <a:gd name="T53" fmla="*/ T52 w 1449"/>
                <a:gd name="T54" fmla="+- 0 -606 -1972"/>
                <a:gd name="T55" fmla="*/ -606 h 1449"/>
                <a:gd name="T56" fmla="+- 0 9245 8727"/>
                <a:gd name="T57" fmla="*/ T56 w 1449"/>
                <a:gd name="T58" fmla="+- 0 -553 -1972"/>
                <a:gd name="T59" fmla="*/ -553 h 1449"/>
                <a:gd name="T60" fmla="+- 0 9382 8727"/>
                <a:gd name="T61" fmla="*/ T60 w 1449"/>
                <a:gd name="T62" fmla="+- 0 -526 -1972"/>
                <a:gd name="T63" fmla="*/ -526 h 1449"/>
                <a:gd name="T64" fmla="+- 0 9521 8727"/>
                <a:gd name="T65" fmla="*/ T64 w 1449"/>
                <a:gd name="T66" fmla="+- 0 -526 -1972"/>
                <a:gd name="T67" fmla="*/ -526 h 1449"/>
                <a:gd name="T68" fmla="+- 0 9657 8727"/>
                <a:gd name="T69" fmla="*/ T68 w 1449"/>
                <a:gd name="T70" fmla="+- 0 -553 -1972"/>
                <a:gd name="T71" fmla="*/ -553 h 1449"/>
                <a:gd name="T72" fmla="+- 0 9788 8727"/>
                <a:gd name="T73" fmla="*/ T72 w 1449"/>
                <a:gd name="T74" fmla="+- 0 -606 -1972"/>
                <a:gd name="T75" fmla="*/ -606 h 1449"/>
                <a:gd name="T76" fmla="+- 0 9908 8727"/>
                <a:gd name="T77" fmla="*/ T76 w 1449"/>
                <a:gd name="T78" fmla="+- 0 -685 -1972"/>
                <a:gd name="T79" fmla="*/ -685 h 1449"/>
                <a:gd name="T80" fmla="+- 0 10013 8727"/>
                <a:gd name="T81" fmla="*/ T80 w 1449"/>
                <a:gd name="T82" fmla="+- 0 -790 -1972"/>
                <a:gd name="T83" fmla="*/ -790 h 1449"/>
                <a:gd name="T84" fmla="+- 0 10093 8727"/>
                <a:gd name="T85" fmla="*/ T84 w 1449"/>
                <a:gd name="T86" fmla="+- 0 -910 -1972"/>
                <a:gd name="T87" fmla="*/ -910 h 1449"/>
                <a:gd name="T88" fmla="+- 0 10146 8727"/>
                <a:gd name="T89" fmla="*/ T88 w 1449"/>
                <a:gd name="T90" fmla="+- 0 -1041 -1972"/>
                <a:gd name="T91" fmla="*/ -1041 h 1449"/>
                <a:gd name="T92" fmla="+- 0 10172 8727"/>
                <a:gd name="T93" fmla="*/ T92 w 1449"/>
                <a:gd name="T94" fmla="+- 0 -1178 -1972"/>
                <a:gd name="T95" fmla="*/ -1178 h 1449"/>
                <a:gd name="T96" fmla="+- 0 10172 8727"/>
                <a:gd name="T97" fmla="*/ T96 w 1449"/>
                <a:gd name="T98" fmla="+- 0 -1317 -1972"/>
                <a:gd name="T99" fmla="*/ -1317 h 1449"/>
                <a:gd name="T100" fmla="+- 0 10146 8727"/>
                <a:gd name="T101" fmla="*/ T100 w 1449"/>
                <a:gd name="T102" fmla="+- 0 -1453 -1972"/>
                <a:gd name="T103" fmla="*/ -1453 h 1449"/>
                <a:gd name="T104" fmla="+- 0 10093 8727"/>
                <a:gd name="T105" fmla="*/ T104 w 1449"/>
                <a:gd name="T106" fmla="+- 0 -1584 -1972"/>
                <a:gd name="T107" fmla="*/ -1584 h 1449"/>
                <a:gd name="T108" fmla="+- 0 10013 8727"/>
                <a:gd name="T109" fmla="*/ T108 w 1449"/>
                <a:gd name="T110" fmla="+- 0 -1704 -1972"/>
                <a:gd name="T111" fmla="*/ -1704 h 1449"/>
                <a:gd name="T112" fmla="+- 0 9908 8727"/>
                <a:gd name="T113" fmla="*/ T112 w 1449"/>
                <a:gd name="T114" fmla="+- 0 -1809 -1972"/>
                <a:gd name="T115" fmla="*/ -1809 h 1449"/>
                <a:gd name="T116" fmla="+- 0 9788 8727"/>
                <a:gd name="T117" fmla="*/ T116 w 1449"/>
                <a:gd name="T118" fmla="+- 0 -1889 -1972"/>
                <a:gd name="T119" fmla="*/ -1889 h 1449"/>
                <a:gd name="T120" fmla="+- 0 9657 8727"/>
                <a:gd name="T121" fmla="*/ T120 w 1449"/>
                <a:gd name="T122" fmla="+- 0 -1942 -1972"/>
                <a:gd name="T123" fmla="*/ -1942 h 1449"/>
                <a:gd name="T124" fmla="+- 0 9521 8727"/>
                <a:gd name="T125" fmla="*/ T124 w 1449"/>
                <a:gd name="T126" fmla="+- 0 -1968 -1972"/>
                <a:gd name="T127" fmla="*/ -1968 h 144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</a:cxnLst>
              <a:rect l="0" t="0" r="r" b="b"/>
              <a:pathLst>
                <a:path w="1449" h="1449">
                  <a:moveTo>
                    <a:pt x="724" y="0"/>
                  </a:moveTo>
                  <a:lnTo>
                    <a:pt x="655" y="4"/>
                  </a:lnTo>
                  <a:lnTo>
                    <a:pt x="586" y="14"/>
                  </a:lnTo>
                  <a:lnTo>
                    <a:pt x="518" y="30"/>
                  </a:lnTo>
                  <a:lnTo>
                    <a:pt x="452" y="53"/>
                  </a:lnTo>
                  <a:lnTo>
                    <a:pt x="387" y="83"/>
                  </a:lnTo>
                  <a:lnTo>
                    <a:pt x="326" y="120"/>
                  </a:lnTo>
                  <a:lnTo>
                    <a:pt x="267" y="163"/>
                  </a:lnTo>
                  <a:lnTo>
                    <a:pt x="212" y="213"/>
                  </a:lnTo>
                  <a:lnTo>
                    <a:pt x="162" y="268"/>
                  </a:lnTo>
                  <a:lnTo>
                    <a:pt x="119" y="326"/>
                  </a:lnTo>
                  <a:lnTo>
                    <a:pt x="83" y="388"/>
                  </a:lnTo>
                  <a:lnTo>
                    <a:pt x="53" y="452"/>
                  </a:lnTo>
                  <a:lnTo>
                    <a:pt x="30" y="519"/>
                  </a:lnTo>
                  <a:lnTo>
                    <a:pt x="13" y="586"/>
                  </a:lnTo>
                  <a:lnTo>
                    <a:pt x="3" y="655"/>
                  </a:lnTo>
                  <a:lnTo>
                    <a:pt x="0" y="725"/>
                  </a:lnTo>
                  <a:lnTo>
                    <a:pt x="3" y="794"/>
                  </a:lnTo>
                  <a:lnTo>
                    <a:pt x="13" y="863"/>
                  </a:lnTo>
                  <a:lnTo>
                    <a:pt x="30" y="931"/>
                  </a:lnTo>
                  <a:lnTo>
                    <a:pt x="53" y="997"/>
                  </a:lnTo>
                  <a:lnTo>
                    <a:pt x="83" y="1062"/>
                  </a:lnTo>
                  <a:lnTo>
                    <a:pt x="119" y="1123"/>
                  </a:lnTo>
                  <a:lnTo>
                    <a:pt x="162" y="1182"/>
                  </a:lnTo>
                  <a:lnTo>
                    <a:pt x="212" y="1237"/>
                  </a:lnTo>
                  <a:lnTo>
                    <a:pt x="267" y="1287"/>
                  </a:lnTo>
                  <a:lnTo>
                    <a:pt x="326" y="1330"/>
                  </a:lnTo>
                  <a:lnTo>
                    <a:pt x="387" y="1366"/>
                  </a:lnTo>
                  <a:lnTo>
                    <a:pt x="452" y="1396"/>
                  </a:lnTo>
                  <a:lnTo>
                    <a:pt x="518" y="1419"/>
                  </a:lnTo>
                  <a:lnTo>
                    <a:pt x="586" y="1436"/>
                  </a:lnTo>
                  <a:lnTo>
                    <a:pt x="655" y="1446"/>
                  </a:lnTo>
                  <a:lnTo>
                    <a:pt x="724" y="1449"/>
                  </a:lnTo>
                  <a:lnTo>
                    <a:pt x="794" y="1446"/>
                  </a:lnTo>
                  <a:lnTo>
                    <a:pt x="863" y="1436"/>
                  </a:lnTo>
                  <a:lnTo>
                    <a:pt x="930" y="1419"/>
                  </a:lnTo>
                  <a:lnTo>
                    <a:pt x="997" y="1396"/>
                  </a:lnTo>
                  <a:lnTo>
                    <a:pt x="1061" y="1366"/>
                  </a:lnTo>
                  <a:lnTo>
                    <a:pt x="1123" y="1330"/>
                  </a:lnTo>
                  <a:lnTo>
                    <a:pt x="1181" y="1287"/>
                  </a:lnTo>
                  <a:lnTo>
                    <a:pt x="1236" y="1237"/>
                  </a:lnTo>
                  <a:lnTo>
                    <a:pt x="1286" y="1182"/>
                  </a:lnTo>
                  <a:lnTo>
                    <a:pt x="1329" y="1123"/>
                  </a:lnTo>
                  <a:lnTo>
                    <a:pt x="1366" y="1062"/>
                  </a:lnTo>
                  <a:lnTo>
                    <a:pt x="1396" y="997"/>
                  </a:lnTo>
                  <a:lnTo>
                    <a:pt x="1419" y="931"/>
                  </a:lnTo>
                  <a:lnTo>
                    <a:pt x="1435" y="863"/>
                  </a:lnTo>
                  <a:lnTo>
                    <a:pt x="1445" y="794"/>
                  </a:lnTo>
                  <a:lnTo>
                    <a:pt x="1449" y="725"/>
                  </a:lnTo>
                  <a:lnTo>
                    <a:pt x="1445" y="655"/>
                  </a:lnTo>
                  <a:lnTo>
                    <a:pt x="1435" y="586"/>
                  </a:lnTo>
                  <a:lnTo>
                    <a:pt x="1419" y="519"/>
                  </a:lnTo>
                  <a:lnTo>
                    <a:pt x="1396" y="452"/>
                  </a:lnTo>
                  <a:lnTo>
                    <a:pt x="1366" y="388"/>
                  </a:lnTo>
                  <a:lnTo>
                    <a:pt x="1329" y="326"/>
                  </a:lnTo>
                  <a:lnTo>
                    <a:pt x="1286" y="268"/>
                  </a:lnTo>
                  <a:lnTo>
                    <a:pt x="1236" y="213"/>
                  </a:lnTo>
                  <a:lnTo>
                    <a:pt x="1181" y="163"/>
                  </a:lnTo>
                  <a:lnTo>
                    <a:pt x="1123" y="120"/>
                  </a:lnTo>
                  <a:lnTo>
                    <a:pt x="1061" y="83"/>
                  </a:lnTo>
                  <a:lnTo>
                    <a:pt x="997" y="53"/>
                  </a:lnTo>
                  <a:lnTo>
                    <a:pt x="930" y="30"/>
                  </a:lnTo>
                  <a:lnTo>
                    <a:pt x="863" y="14"/>
                  </a:lnTo>
                  <a:lnTo>
                    <a:pt x="794" y="4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ihandsfigur: Form 12">
              <a:extLst>
                <a:ext uri="{FF2B5EF4-FFF2-40B4-BE49-F238E27FC236}">
                  <a16:creationId xmlns:a16="http://schemas.microsoft.com/office/drawing/2014/main" id="{83A3BF6E-13BF-4D30-8F62-6B12361FBB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873852" y="4716800"/>
              <a:ext cx="390525" cy="2187961"/>
            </a:xfrm>
            <a:custGeom>
              <a:avLst/>
              <a:gdLst>
                <a:gd name="T0" fmla="+- 0 7461 7459"/>
                <a:gd name="T1" fmla="*/ T0 w 615"/>
                <a:gd name="T2" fmla="+- 0 -1897 -1910"/>
                <a:gd name="T3" fmla="*/ -1897 h 2362"/>
                <a:gd name="T4" fmla="+- 0 7461 7459"/>
                <a:gd name="T5" fmla="*/ T4 w 615"/>
                <a:gd name="T6" fmla="+- 0 -1867 -1910"/>
                <a:gd name="T7" fmla="*/ -1867 h 2362"/>
                <a:gd name="T8" fmla="+- 0 7558 7459"/>
                <a:gd name="T9" fmla="*/ T8 w 615"/>
                <a:gd name="T10" fmla="+- 0 -1831 -1910"/>
                <a:gd name="T11" fmla="*/ -1831 h 2362"/>
                <a:gd name="T12" fmla="+- 0 7662 7459"/>
                <a:gd name="T13" fmla="*/ T12 w 615"/>
                <a:gd name="T14" fmla="+- 0 -1750 -1910"/>
                <a:gd name="T15" fmla="*/ -1750 h 2362"/>
                <a:gd name="T16" fmla="+- 0 7699 7459"/>
                <a:gd name="T17" fmla="*/ T16 w 615"/>
                <a:gd name="T18" fmla="+- 0 -1643 -1910"/>
                <a:gd name="T19" fmla="*/ -1643 h 2362"/>
                <a:gd name="T20" fmla="+- 0 7700 7459"/>
                <a:gd name="T21" fmla="*/ T20 w 615"/>
                <a:gd name="T22" fmla="+- 0 -1521 -1910"/>
                <a:gd name="T23" fmla="*/ -1521 h 2362"/>
                <a:gd name="T24" fmla="+- 0 7684 7459"/>
                <a:gd name="T25" fmla="*/ T24 w 615"/>
                <a:gd name="T26" fmla="+- 0 -1382 -1910"/>
                <a:gd name="T27" fmla="*/ -1382 h 2362"/>
                <a:gd name="T28" fmla="+- 0 7664 7459"/>
                <a:gd name="T29" fmla="*/ T28 w 615"/>
                <a:gd name="T30" fmla="+- 0 -1240 -1910"/>
                <a:gd name="T31" fmla="*/ -1240 h 2362"/>
                <a:gd name="T32" fmla="+- 0 7651 7459"/>
                <a:gd name="T33" fmla="*/ T32 w 615"/>
                <a:gd name="T34" fmla="+- 0 -1098 -1910"/>
                <a:gd name="T35" fmla="*/ -1098 h 2362"/>
                <a:gd name="T36" fmla="+- 0 7657 7459"/>
                <a:gd name="T37" fmla="*/ T36 w 615"/>
                <a:gd name="T38" fmla="+- 0 -938 -1910"/>
                <a:gd name="T39" fmla="*/ -938 h 2362"/>
                <a:gd name="T40" fmla="+- 0 7722 7459"/>
                <a:gd name="T41" fmla="*/ T40 w 615"/>
                <a:gd name="T42" fmla="+- 0 -807 -1910"/>
                <a:gd name="T43" fmla="*/ -807 h 2362"/>
                <a:gd name="T44" fmla="+- 0 7857 7459"/>
                <a:gd name="T45" fmla="*/ T44 w 615"/>
                <a:gd name="T46" fmla="+- 0 -735 -1910"/>
                <a:gd name="T47" fmla="*/ -735 h 2362"/>
                <a:gd name="T48" fmla="+- 0 7780 7459"/>
                <a:gd name="T49" fmla="*/ T48 w 615"/>
                <a:gd name="T50" fmla="+- 0 -694 -1910"/>
                <a:gd name="T51" fmla="*/ -694 h 2362"/>
                <a:gd name="T52" fmla="+- 0 7681 7459"/>
                <a:gd name="T53" fmla="*/ T52 w 615"/>
                <a:gd name="T54" fmla="+- 0 -593 -1910"/>
                <a:gd name="T55" fmla="*/ -593 h 2362"/>
                <a:gd name="T56" fmla="+- 0 7649 7459"/>
                <a:gd name="T57" fmla="*/ T56 w 615"/>
                <a:gd name="T58" fmla="+- 0 -432 -1910"/>
                <a:gd name="T59" fmla="*/ -432 h 2362"/>
                <a:gd name="T60" fmla="+- 0 7658 7459"/>
                <a:gd name="T61" fmla="*/ T60 w 615"/>
                <a:gd name="T62" fmla="+- 0 -290 -1910"/>
                <a:gd name="T63" fmla="*/ -290 h 2362"/>
                <a:gd name="T64" fmla="+- 0 7674 7459"/>
                <a:gd name="T65" fmla="*/ T64 w 615"/>
                <a:gd name="T66" fmla="+- 0 -147 -1910"/>
                <a:gd name="T67" fmla="*/ -147 h 2362"/>
                <a:gd name="T68" fmla="+- 0 7692 7459"/>
                <a:gd name="T69" fmla="*/ T68 w 615"/>
                <a:gd name="T70" fmla="+- 0 -7 -1910"/>
                <a:gd name="T71" fmla="*/ -7 h 2362"/>
                <a:gd name="T72" fmla="+- 0 7702 7459"/>
                <a:gd name="T73" fmla="*/ T72 w 615"/>
                <a:gd name="T74" fmla="+- 0 130 -1910"/>
                <a:gd name="T75" fmla="*/ 130 h 2362"/>
                <a:gd name="T76" fmla="+- 0 7621 7459"/>
                <a:gd name="T77" fmla="*/ T76 w 615"/>
                <a:gd name="T78" fmla="+- 0 337 -1910"/>
                <a:gd name="T79" fmla="*/ 337 h 2362"/>
                <a:gd name="T80" fmla="+- 0 7469 7459"/>
                <a:gd name="T81" fmla="*/ T80 w 615"/>
                <a:gd name="T82" fmla="+- 0 397 -1910"/>
                <a:gd name="T83" fmla="*/ 397 h 2362"/>
                <a:gd name="T84" fmla="+- 0 7459 7459"/>
                <a:gd name="T85" fmla="*/ T84 w 615"/>
                <a:gd name="T86" fmla="+- 0 423 -1910"/>
                <a:gd name="T87" fmla="*/ 423 h 2362"/>
                <a:gd name="T88" fmla="+- 0 7469 7459"/>
                <a:gd name="T89" fmla="*/ T88 w 615"/>
                <a:gd name="T90" fmla="+- 0 452 -1910"/>
                <a:gd name="T91" fmla="*/ 452 h 2362"/>
                <a:gd name="T92" fmla="+- 0 7689 7459"/>
                <a:gd name="T93" fmla="*/ T92 w 615"/>
                <a:gd name="T94" fmla="+- 0 413 -1910"/>
                <a:gd name="T95" fmla="*/ 413 h 2362"/>
                <a:gd name="T96" fmla="+- 0 7791 7459"/>
                <a:gd name="T97" fmla="*/ T96 w 615"/>
                <a:gd name="T98" fmla="+- 0 337 -1910"/>
                <a:gd name="T99" fmla="*/ 337 h 2362"/>
                <a:gd name="T100" fmla="+- 0 7854 7459"/>
                <a:gd name="T101" fmla="*/ T100 w 615"/>
                <a:gd name="T102" fmla="+- 0 200 -1910"/>
                <a:gd name="T103" fmla="*/ 200 h 2362"/>
                <a:gd name="T104" fmla="+- 0 7861 7459"/>
                <a:gd name="T105" fmla="*/ T104 w 615"/>
                <a:gd name="T106" fmla="+- 0 29 -1910"/>
                <a:gd name="T107" fmla="*/ 29 h 2362"/>
                <a:gd name="T108" fmla="+- 0 7849 7459"/>
                <a:gd name="T109" fmla="*/ T108 w 615"/>
                <a:gd name="T110" fmla="+- 0 -119 -1910"/>
                <a:gd name="T111" fmla="*/ -119 h 2362"/>
                <a:gd name="T112" fmla="+- 0 7833 7459"/>
                <a:gd name="T113" fmla="*/ T112 w 615"/>
                <a:gd name="T114" fmla="+- 0 -266 -1910"/>
                <a:gd name="T115" fmla="*/ -266 h 2362"/>
                <a:gd name="T116" fmla="+- 0 7823 7459"/>
                <a:gd name="T117" fmla="*/ T116 w 615"/>
                <a:gd name="T118" fmla="+- 0 -404 -1910"/>
                <a:gd name="T119" fmla="*/ -404 h 2362"/>
                <a:gd name="T120" fmla="+- 0 7823 7459"/>
                <a:gd name="T121" fmla="*/ T120 w 615"/>
                <a:gd name="T122" fmla="+- 0 -517 -1910"/>
                <a:gd name="T123" fmla="*/ -517 h 2362"/>
                <a:gd name="T124" fmla="+- 0 7965 7459"/>
                <a:gd name="T125" fmla="*/ T124 w 615"/>
                <a:gd name="T126" fmla="+- 0 -682 -1910"/>
                <a:gd name="T127" fmla="*/ -682 h 2362"/>
                <a:gd name="T128" fmla="+- 0 8070 7459"/>
                <a:gd name="T129" fmla="*/ T128 w 615"/>
                <a:gd name="T130" fmla="+- 0 -713 -1910"/>
                <a:gd name="T131" fmla="*/ -713 h 2362"/>
                <a:gd name="T132" fmla="+- 0 8070 7459"/>
                <a:gd name="T133" fmla="*/ T132 w 615"/>
                <a:gd name="T134" fmla="+- 0 -745 -1910"/>
                <a:gd name="T135" fmla="*/ -745 h 2362"/>
                <a:gd name="T136" fmla="+- 0 7965 7459"/>
                <a:gd name="T137" fmla="*/ T136 w 615"/>
                <a:gd name="T138" fmla="+- 0 -776 -1910"/>
                <a:gd name="T139" fmla="*/ -776 h 2362"/>
                <a:gd name="T140" fmla="+- 0 7855 7459"/>
                <a:gd name="T141" fmla="*/ T140 w 615"/>
                <a:gd name="T142" fmla="+- 0 -845 -1910"/>
                <a:gd name="T143" fmla="*/ -845 h 2362"/>
                <a:gd name="T144" fmla="+- 0 7823 7459"/>
                <a:gd name="T145" fmla="*/ T144 w 615"/>
                <a:gd name="T146" fmla="+- 0 -941 -1910"/>
                <a:gd name="T147" fmla="*/ -941 h 2362"/>
                <a:gd name="T148" fmla="+- 0 7823 7459"/>
                <a:gd name="T149" fmla="*/ T148 w 615"/>
                <a:gd name="T150" fmla="+- 0 -1055 -1910"/>
                <a:gd name="T151" fmla="*/ -1055 h 2362"/>
                <a:gd name="T152" fmla="+- 0 7841 7459"/>
                <a:gd name="T153" fmla="*/ T152 w 615"/>
                <a:gd name="T154" fmla="+- 0 -1267 -1910"/>
                <a:gd name="T155" fmla="*/ -1267 h 2362"/>
                <a:gd name="T156" fmla="+- 0 7855 7459"/>
                <a:gd name="T157" fmla="*/ T156 w 615"/>
                <a:gd name="T158" fmla="+- 0 -1415 -1910"/>
                <a:gd name="T159" fmla="*/ -1415 h 2362"/>
                <a:gd name="T160" fmla="+- 0 7863 7459"/>
                <a:gd name="T161" fmla="*/ T160 w 615"/>
                <a:gd name="T162" fmla="+- 0 -1561 -1910"/>
                <a:gd name="T163" fmla="*/ -1561 h 2362"/>
                <a:gd name="T164" fmla="+- 0 7829 7459"/>
                <a:gd name="T165" fmla="*/ T164 w 615"/>
                <a:gd name="T166" fmla="+- 0 -1736 -1910"/>
                <a:gd name="T167" fmla="*/ -1736 h 2362"/>
                <a:gd name="T168" fmla="+- 0 7743 7459"/>
                <a:gd name="T169" fmla="*/ T168 w 615"/>
                <a:gd name="T170" fmla="+- 0 -1840 -1910"/>
                <a:gd name="T171" fmla="*/ -1840 h 2362"/>
                <a:gd name="T172" fmla="+- 0 7631 7459"/>
                <a:gd name="T173" fmla="*/ T172 w 615"/>
                <a:gd name="T174" fmla="+- 0 -1891 -1910"/>
                <a:gd name="T175" fmla="*/ -1891 h 2362"/>
                <a:gd name="T176" fmla="+- 0 7469 7459"/>
                <a:gd name="T177" fmla="*/ T176 w 615"/>
                <a:gd name="T178" fmla="+- 0 -1910 -1910"/>
                <a:gd name="T179" fmla="*/ -1910 h 236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</a:cxnLst>
              <a:rect l="0" t="0" r="r" b="b"/>
              <a:pathLst>
                <a:path w="615" h="2362">
                  <a:moveTo>
                    <a:pt x="10" y="0"/>
                  </a:moveTo>
                  <a:lnTo>
                    <a:pt x="2" y="13"/>
                  </a:lnTo>
                  <a:lnTo>
                    <a:pt x="0" y="28"/>
                  </a:lnTo>
                  <a:lnTo>
                    <a:pt x="2" y="43"/>
                  </a:lnTo>
                  <a:lnTo>
                    <a:pt x="10" y="55"/>
                  </a:lnTo>
                  <a:lnTo>
                    <a:pt x="99" y="79"/>
                  </a:lnTo>
                  <a:lnTo>
                    <a:pt x="162" y="115"/>
                  </a:lnTo>
                  <a:lnTo>
                    <a:pt x="203" y="160"/>
                  </a:lnTo>
                  <a:lnTo>
                    <a:pt x="228" y="212"/>
                  </a:lnTo>
                  <a:lnTo>
                    <a:pt x="240" y="267"/>
                  </a:lnTo>
                  <a:lnTo>
                    <a:pt x="243" y="322"/>
                  </a:lnTo>
                  <a:lnTo>
                    <a:pt x="241" y="389"/>
                  </a:lnTo>
                  <a:lnTo>
                    <a:pt x="234" y="458"/>
                  </a:lnTo>
                  <a:lnTo>
                    <a:pt x="225" y="528"/>
                  </a:lnTo>
                  <a:lnTo>
                    <a:pt x="215" y="599"/>
                  </a:lnTo>
                  <a:lnTo>
                    <a:pt x="205" y="670"/>
                  </a:lnTo>
                  <a:lnTo>
                    <a:pt x="198" y="741"/>
                  </a:lnTo>
                  <a:lnTo>
                    <a:pt x="192" y="812"/>
                  </a:lnTo>
                  <a:lnTo>
                    <a:pt x="190" y="884"/>
                  </a:lnTo>
                  <a:lnTo>
                    <a:pt x="198" y="972"/>
                  </a:lnTo>
                  <a:lnTo>
                    <a:pt x="222" y="1045"/>
                  </a:lnTo>
                  <a:lnTo>
                    <a:pt x="263" y="1103"/>
                  </a:lnTo>
                  <a:lnTo>
                    <a:pt x="321" y="1147"/>
                  </a:lnTo>
                  <a:lnTo>
                    <a:pt x="398" y="1175"/>
                  </a:lnTo>
                  <a:lnTo>
                    <a:pt x="398" y="1187"/>
                  </a:lnTo>
                  <a:lnTo>
                    <a:pt x="321" y="1216"/>
                  </a:lnTo>
                  <a:lnTo>
                    <a:pt x="263" y="1259"/>
                  </a:lnTo>
                  <a:lnTo>
                    <a:pt x="222" y="1317"/>
                  </a:lnTo>
                  <a:lnTo>
                    <a:pt x="198" y="1390"/>
                  </a:lnTo>
                  <a:lnTo>
                    <a:pt x="190" y="1478"/>
                  </a:lnTo>
                  <a:lnTo>
                    <a:pt x="193" y="1549"/>
                  </a:lnTo>
                  <a:lnTo>
                    <a:pt x="199" y="1620"/>
                  </a:lnTo>
                  <a:lnTo>
                    <a:pt x="207" y="1692"/>
                  </a:lnTo>
                  <a:lnTo>
                    <a:pt x="215" y="1763"/>
                  </a:lnTo>
                  <a:lnTo>
                    <a:pt x="224" y="1833"/>
                  </a:lnTo>
                  <a:lnTo>
                    <a:pt x="233" y="1903"/>
                  </a:lnTo>
                  <a:lnTo>
                    <a:pt x="240" y="1972"/>
                  </a:lnTo>
                  <a:lnTo>
                    <a:pt x="243" y="2040"/>
                  </a:lnTo>
                  <a:lnTo>
                    <a:pt x="228" y="2150"/>
                  </a:lnTo>
                  <a:lnTo>
                    <a:pt x="162" y="2247"/>
                  </a:lnTo>
                  <a:lnTo>
                    <a:pt x="99" y="2283"/>
                  </a:lnTo>
                  <a:lnTo>
                    <a:pt x="10" y="2307"/>
                  </a:lnTo>
                  <a:lnTo>
                    <a:pt x="2" y="2318"/>
                  </a:lnTo>
                  <a:lnTo>
                    <a:pt x="0" y="2333"/>
                  </a:lnTo>
                  <a:lnTo>
                    <a:pt x="2" y="2349"/>
                  </a:lnTo>
                  <a:lnTo>
                    <a:pt x="10" y="2362"/>
                  </a:lnTo>
                  <a:lnTo>
                    <a:pt x="115" y="2355"/>
                  </a:lnTo>
                  <a:lnTo>
                    <a:pt x="230" y="2323"/>
                  </a:lnTo>
                  <a:lnTo>
                    <a:pt x="284" y="2292"/>
                  </a:lnTo>
                  <a:lnTo>
                    <a:pt x="332" y="2247"/>
                  </a:lnTo>
                  <a:lnTo>
                    <a:pt x="370" y="2188"/>
                  </a:lnTo>
                  <a:lnTo>
                    <a:pt x="395" y="2110"/>
                  </a:lnTo>
                  <a:lnTo>
                    <a:pt x="404" y="2013"/>
                  </a:lnTo>
                  <a:lnTo>
                    <a:pt x="402" y="1939"/>
                  </a:lnTo>
                  <a:lnTo>
                    <a:pt x="397" y="1865"/>
                  </a:lnTo>
                  <a:lnTo>
                    <a:pt x="390" y="1791"/>
                  </a:lnTo>
                  <a:lnTo>
                    <a:pt x="382" y="1716"/>
                  </a:lnTo>
                  <a:lnTo>
                    <a:pt x="374" y="1644"/>
                  </a:lnTo>
                  <a:lnTo>
                    <a:pt x="368" y="1574"/>
                  </a:lnTo>
                  <a:lnTo>
                    <a:pt x="364" y="1506"/>
                  </a:lnTo>
                  <a:lnTo>
                    <a:pt x="362" y="1442"/>
                  </a:lnTo>
                  <a:lnTo>
                    <a:pt x="364" y="1393"/>
                  </a:lnTo>
                  <a:lnTo>
                    <a:pt x="396" y="1297"/>
                  </a:lnTo>
                  <a:lnTo>
                    <a:pt x="506" y="1228"/>
                  </a:lnTo>
                  <a:lnTo>
                    <a:pt x="603" y="1211"/>
                  </a:lnTo>
                  <a:lnTo>
                    <a:pt x="611" y="1197"/>
                  </a:lnTo>
                  <a:lnTo>
                    <a:pt x="614" y="1181"/>
                  </a:lnTo>
                  <a:lnTo>
                    <a:pt x="611" y="1165"/>
                  </a:lnTo>
                  <a:lnTo>
                    <a:pt x="603" y="1151"/>
                  </a:lnTo>
                  <a:lnTo>
                    <a:pt x="506" y="1134"/>
                  </a:lnTo>
                  <a:lnTo>
                    <a:pt x="439" y="1104"/>
                  </a:lnTo>
                  <a:lnTo>
                    <a:pt x="396" y="1065"/>
                  </a:lnTo>
                  <a:lnTo>
                    <a:pt x="374" y="1018"/>
                  </a:lnTo>
                  <a:lnTo>
                    <a:pt x="364" y="969"/>
                  </a:lnTo>
                  <a:lnTo>
                    <a:pt x="362" y="920"/>
                  </a:lnTo>
                  <a:lnTo>
                    <a:pt x="364" y="855"/>
                  </a:lnTo>
                  <a:lnTo>
                    <a:pt x="369" y="787"/>
                  </a:lnTo>
                  <a:lnTo>
                    <a:pt x="382" y="643"/>
                  </a:lnTo>
                  <a:lnTo>
                    <a:pt x="389" y="570"/>
                  </a:lnTo>
                  <a:lnTo>
                    <a:pt x="396" y="495"/>
                  </a:lnTo>
                  <a:lnTo>
                    <a:pt x="401" y="421"/>
                  </a:lnTo>
                  <a:lnTo>
                    <a:pt x="404" y="349"/>
                  </a:lnTo>
                  <a:lnTo>
                    <a:pt x="395" y="252"/>
                  </a:lnTo>
                  <a:lnTo>
                    <a:pt x="370" y="174"/>
                  </a:lnTo>
                  <a:lnTo>
                    <a:pt x="332" y="115"/>
                  </a:lnTo>
                  <a:lnTo>
                    <a:pt x="284" y="70"/>
                  </a:lnTo>
                  <a:lnTo>
                    <a:pt x="230" y="39"/>
                  </a:lnTo>
                  <a:lnTo>
                    <a:pt x="172" y="19"/>
                  </a:lnTo>
                  <a:lnTo>
                    <a:pt x="59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B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ruta 520">
              <a:extLst>
                <a:ext uri="{FF2B5EF4-FFF2-40B4-BE49-F238E27FC236}">
                  <a16:creationId xmlns:a16="http://schemas.microsoft.com/office/drawing/2014/main" id="{48CCE5FA-8068-4509-8F4A-8E0A6096AB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3869" y="2544486"/>
              <a:ext cx="346074" cy="19002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5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15" name="Textruta 520">
              <a:extLst>
                <a:ext uri="{FF2B5EF4-FFF2-40B4-BE49-F238E27FC236}">
                  <a16:creationId xmlns:a16="http://schemas.microsoft.com/office/drawing/2014/main" id="{C7BF8FC1-FEBE-4F47-AC11-AAE2A04733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4264" y="2902997"/>
              <a:ext cx="346074" cy="154168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16" name="Textruta 520">
              <a:extLst>
                <a:ext uri="{FF2B5EF4-FFF2-40B4-BE49-F238E27FC236}">
                  <a16:creationId xmlns:a16="http://schemas.microsoft.com/office/drawing/2014/main" id="{25BDA550-A7B1-4DBD-9BF8-98D39374C5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4092" y="4643508"/>
              <a:ext cx="307208" cy="1015686"/>
            </a:xfrm>
            <a:prstGeom prst="rect">
              <a:avLst/>
            </a:prstGeom>
            <a:solidFill>
              <a:srgbClr val="D0E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7" name="Textruta 520">
              <a:extLst>
                <a:ext uri="{FF2B5EF4-FFF2-40B4-BE49-F238E27FC236}">
                  <a16:creationId xmlns:a16="http://schemas.microsoft.com/office/drawing/2014/main" id="{FB183E5D-0ECF-48FD-B829-5308792BC0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4659" y="3429000"/>
              <a:ext cx="346074" cy="10156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18" name="Textruta 520">
              <a:extLst>
                <a:ext uri="{FF2B5EF4-FFF2-40B4-BE49-F238E27FC236}">
                  <a16:creationId xmlns:a16="http://schemas.microsoft.com/office/drawing/2014/main" id="{D23717AE-DF92-4F61-A98F-9EBE9DA1D9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5054" y="3908111"/>
              <a:ext cx="346074" cy="51967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altLang="sv-SE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&gt;75%</a:t>
              </a:r>
            </a:p>
          </p:txBody>
        </p:sp>
        <p:sp>
          <p:nvSpPr>
            <p:cNvPr id="19" name="Textruta 520">
              <a:extLst>
                <a:ext uri="{FF2B5EF4-FFF2-40B4-BE49-F238E27FC236}">
                  <a16:creationId xmlns:a16="http://schemas.microsoft.com/office/drawing/2014/main" id="{BA89FDDA-8A69-4DC2-AD07-B63E4AA51C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9253" y="4636110"/>
              <a:ext cx="307208" cy="556527"/>
            </a:xfrm>
            <a:prstGeom prst="rect">
              <a:avLst/>
            </a:prstGeom>
            <a:solidFill>
              <a:srgbClr val="D0E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" name="Textruta 520">
              <a:extLst>
                <a:ext uri="{FF2B5EF4-FFF2-40B4-BE49-F238E27FC236}">
                  <a16:creationId xmlns:a16="http://schemas.microsoft.com/office/drawing/2014/main" id="{D6CE9FB8-16DB-489B-AC66-AB633BF424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7868" y="3421604"/>
              <a:ext cx="346074" cy="101568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21" name="textruta 20">
              <a:extLst>
                <a:ext uri="{FF2B5EF4-FFF2-40B4-BE49-F238E27FC236}">
                  <a16:creationId xmlns:a16="http://schemas.microsoft.com/office/drawing/2014/main" id="{1AD6DDDF-D4FC-4B61-A162-9CE9111FD092}"/>
                </a:ext>
              </a:extLst>
            </p:cNvPr>
            <p:cNvSpPr txBox="1"/>
            <p:nvPr/>
          </p:nvSpPr>
          <p:spPr>
            <a:xfrm>
              <a:off x="991071" y="6214287"/>
              <a:ext cx="2055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8763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800" b="1" i="0" u="none" strike="noStrike" kern="1200" cap="none" spc="0" normalizeH="0" baseline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Lucida Sans" panose="020B0602030504020204" pitchFamily="34" charset="0"/>
                  <a:ea typeface="Book Antiqua" panose="02040602050305030304" pitchFamily="18" charset="0"/>
                  <a:cs typeface="Book Antiqua" panose="02040602050305030304" pitchFamily="18" charset="0"/>
                </a:rPr>
                <a:t>Byggprocessen</a:t>
              </a:r>
              <a:endPara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endParaRPr>
            </a:p>
          </p:txBody>
        </p:sp>
      </p:grpSp>
      <p:sp>
        <p:nvSpPr>
          <p:cNvPr id="22" name="Rektangel 21">
            <a:extLst>
              <a:ext uri="{FF2B5EF4-FFF2-40B4-BE49-F238E27FC236}">
                <a16:creationId xmlns:a16="http://schemas.microsoft.com/office/drawing/2014/main" id="{79359016-B375-4FE9-9A1B-7CE817D767DB}"/>
              </a:ext>
            </a:extLst>
          </p:cNvPr>
          <p:cNvSpPr/>
          <p:nvPr/>
        </p:nvSpPr>
        <p:spPr>
          <a:xfrm>
            <a:off x="3154822" y="2141908"/>
            <a:ext cx="2425206" cy="4418052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F79CED49-8C0B-4B67-BE53-7EB9FE6721D4}"/>
              </a:ext>
            </a:extLst>
          </p:cNvPr>
          <p:cNvSpPr/>
          <p:nvPr/>
        </p:nvSpPr>
        <p:spPr>
          <a:xfrm>
            <a:off x="5703267" y="2141908"/>
            <a:ext cx="2425206" cy="4436946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046452FA-4B0C-42C6-B37F-8C3C26934844}"/>
              </a:ext>
            </a:extLst>
          </p:cNvPr>
          <p:cNvSpPr/>
          <p:nvPr/>
        </p:nvSpPr>
        <p:spPr>
          <a:xfrm>
            <a:off x="8233107" y="2141546"/>
            <a:ext cx="2425206" cy="4436946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upp 24">
            <a:extLst>
              <a:ext uri="{FF2B5EF4-FFF2-40B4-BE49-F238E27FC236}">
                <a16:creationId xmlns:a16="http://schemas.microsoft.com/office/drawing/2014/main" id="{1BEB3823-ECBA-4348-A84D-CB7E189DBA11}"/>
              </a:ext>
            </a:extLst>
          </p:cNvPr>
          <p:cNvGrpSpPr/>
          <p:nvPr/>
        </p:nvGrpSpPr>
        <p:grpSpPr>
          <a:xfrm>
            <a:off x="8372743" y="3990242"/>
            <a:ext cx="2201199" cy="2566051"/>
            <a:chOff x="8634006" y="4256937"/>
            <a:chExt cx="2201199" cy="2566051"/>
          </a:xfrm>
        </p:grpSpPr>
        <p:sp>
          <p:nvSpPr>
            <p:cNvPr id="26" name="Textruta 520">
              <a:extLst>
                <a:ext uri="{FF2B5EF4-FFF2-40B4-BE49-F238E27FC236}">
                  <a16:creationId xmlns:a16="http://schemas.microsoft.com/office/drawing/2014/main" id="{5F1BBB5E-3692-4C56-BFB3-7384FDFD93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4006" y="4256937"/>
              <a:ext cx="346074" cy="15790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7" name="Textruta 520">
              <a:extLst>
                <a:ext uri="{FF2B5EF4-FFF2-40B4-BE49-F238E27FC236}">
                  <a16:creationId xmlns:a16="http://schemas.microsoft.com/office/drawing/2014/main" id="{F7ABC04C-A152-4C75-87E5-3E039DCCA4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44401" y="4286729"/>
              <a:ext cx="346074" cy="12811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28" name="Textruta 520">
              <a:extLst>
                <a:ext uri="{FF2B5EF4-FFF2-40B4-BE49-F238E27FC236}">
                  <a16:creationId xmlns:a16="http://schemas.microsoft.com/office/drawing/2014/main" id="{B8E5AB7E-D12A-4DA1-9DD0-6CECDC88A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54796" y="4330439"/>
              <a:ext cx="346074" cy="8440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Textruta 520">
              <a:extLst>
                <a:ext uri="{FF2B5EF4-FFF2-40B4-BE49-F238E27FC236}">
                  <a16:creationId xmlns:a16="http://schemas.microsoft.com/office/drawing/2014/main" id="{97EB5B38-6E4B-438E-B5C0-8312271065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65191" y="4352226"/>
              <a:ext cx="346074" cy="4571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30" name="Textruta 520">
              <a:extLst>
                <a:ext uri="{FF2B5EF4-FFF2-40B4-BE49-F238E27FC236}">
                  <a16:creationId xmlns:a16="http://schemas.microsoft.com/office/drawing/2014/main" id="{5A545B25-50DB-480E-9C96-DD429B3B5A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91989" y="4649171"/>
              <a:ext cx="307208" cy="103354"/>
            </a:xfrm>
            <a:prstGeom prst="rect">
              <a:avLst/>
            </a:prstGeom>
            <a:solidFill>
              <a:srgbClr val="D0E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1" name="Textruta 520">
              <a:extLst>
                <a:ext uri="{FF2B5EF4-FFF2-40B4-BE49-F238E27FC236}">
                  <a16:creationId xmlns:a16="http://schemas.microsoft.com/office/drawing/2014/main" id="{B08E4085-ABCA-4C37-A986-AA7BF5FB08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97150" y="4643422"/>
              <a:ext cx="307208" cy="56631"/>
            </a:xfrm>
            <a:prstGeom prst="rect">
              <a:avLst/>
            </a:prstGeom>
            <a:solidFill>
              <a:srgbClr val="D0E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2" name="Frihandsfigur: Form 31">
              <a:extLst>
                <a:ext uri="{FF2B5EF4-FFF2-40B4-BE49-F238E27FC236}">
                  <a16:creationId xmlns:a16="http://schemas.microsoft.com/office/drawing/2014/main" id="{2DF243EC-DC0C-4297-B8AE-21AF6C45B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7244" y="6098831"/>
              <a:ext cx="2187961" cy="724157"/>
            </a:xfrm>
            <a:custGeom>
              <a:avLst/>
              <a:gdLst>
                <a:gd name="T0" fmla="+- 0 9382 8727"/>
                <a:gd name="T1" fmla="*/ T0 w 1449"/>
                <a:gd name="T2" fmla="+- 0 -1968 -1972"/>
                <a:gd name="T3" fmla="*/ -1968 h 1449"/>
                <a:gd name="T4" fmla="+- 0 9245 8727"/>
                <a:gd name="T5" fmla="*/ T4 w 1449"/>
                <a:gd name="T6" fmla="+- 0 -1942 -1972"/>
                <a:gd name="T7" fmla="*/ -1942 h 1449"/>
                <a:gd name="T8" fmla="+- 0 9114 8727"/>
                <a:gd name="T9" fmla="*/ T8 w 1449"/>
                <a:gd name="T10" fmla="+- 0 -1889 -1972"/>
                <a:gd name="T11" fmla="*/ -1889 h 1449"/>
                <a:gd name="T12" fmla="+- 0 8994 8727"/>
                <a:gd name="T13" fmla="*/ T12 w 1449"/>
                <a:gd name="T14" fmla="+- 0 -1809 -1972"/>
                <a:gd name="T15" fmla="*/ -1809 h 1449"/>
                <a:gd name="T16" fmla="+- 0 8889 8727"/>
                <a:gd name="T17" fmla="*/ T16 w 1449"/>
                <a:gd name="T18" fmla="+- 0 -1704 -1972"/>
                <a:gd name="T19" fmla="*/ -1704 h 1449"/>
                <a:gd name="T20" fmla="+- 0 8810 8727"/>
                <a:gd name="T21" fmla="*/ T20 w 1449"/>
                <a:gd name="T22" fmla="+- 0 -1584 -1972"/>
                <a:gd name="T23" fmla="*/ -1584 h 1449"/>
                <a:gd name="T24" fmla="+- 0 8757 8727"/>
                <a:gd name="T25" fmla="*/ T24 w 1449"/>
                <a:gd name="T26" fmla="+- 0 -1453 -1972"/>
                <a:gd name="T27" fmla="*/ -1453 h 1449"/>
                <a:gd name="T28" fmla="+- 0 8730 8727"/>
                <a:gd name="T29" fmla="*/ T28 w 1449"/>
                <a:gd name="T30" fmla="+- 0 -1317 -1972"/>
                <a:gd name="T31" fmla="*/ -1317 h 1449"/>
                <a:gd name="T32" fmla="+- 0 8730 8727"/>
                <a:gd name="T33" fmla="*/ T32 w 1449"/>
                <a:gd name="T34" fmla="+- 0 -1178 -1972"/>
                <a:gd name="T35" fmla="*/ -1178 h 1449"/>
                <a:gd name="T36" fmla="+- 0 8757 8727"/>
                <a:gd name="T37" fmla="*/ T36 w 1449"/>
                <a:gd name="T38" fmla="+- 0 -1041 -1972"/>
                <a:gd name="T39" fmla="*/ -1041 h 1449"/>
                <a:gd name="T40" fmla="+- 0 8810 8727"/>
                <a:gd name="T41" fmla="*/ T40 w 1449"/>
                <a:gd name="T42" fmla="+- 0 -910 -1972"/>
                <a:gd name="T43" fmla="*/ -910 h 1449"/>
                <a:gd name="T44" fmla="+- 0 8889 8727"/>
                <a:gd name="T45" fmla="*/ T44 w 1449"/>
                <a:gd name="T46" fmla="+- 0 -790 -1972"/>
                <a:gd name="T47" fmla="*/ -790 h 1449"/>
                <a:gd name="T48" fmla="+- 0 8994 8727"/>
                <a:gd name="T49" fmla="*/ T48 w 1449"/>
                <a:gd name="T50" fmla="+- 0 -685 -1972"/>
                <a:gd name="T51" fmla="*/ -685 h 1449"/>
                <a:gd name="T52" fmla="+- 0 9114 8727"/>
                <a:gd name="T53" fmla="*/ T52 w 1449"/>
                <a:gd name="T54" fmla="+- 0 -606 -1972"/>
                <a:gd name="T55" fmla="*/ -606 h 1449"/>
                <a:gd name="T56" fmla="+- 0 9245 8727"/>
                <a:gd name="T57" fmla="*/ T56 w 1449"/>
                <a:gd name="T58" fmla="+- 0 -553 -1972"/>
                <a:gd name="T59" fmla="*/ -553 h 1449"/>
                <a:gd name="T60" fmla="+- 0 9382 8727"/>
                <a:gd name="T61" fmla="*/ T60 w 1449"/>
                <a:gd name="T62" fmla="+- 0 -526 -1972"/>
                <a:gd name="T63" fmla="*/ -526 h 1449"/>
                <a:gd name="T64" fmla="+- 0 9521 8727"/>
                <a:gd name="T65" fmla="*/ T64 w 1449"/>
                <a:gd name="T66" fmla="+- 0 -526 -1972"/>
                <a:gd name="T67" fmla="*/ -526 h 1449"/>
                <a:gd name="T68" fmla="+- 0 9657 8727"/>
                <a:gd name="T69" fmla="*/ T68 w 1449"/>
                <a:gd name="T70" fmla="+- 0 -553 -1972"/>
                <a:gd name="T71" fmla="*/ -553 h 1449"/>
                <a:gd name="T72" fmla="+- 0 9788 8727"/>
                <a:gd name="T73" fmla="*/ T72 w 1449"/>
                <a:gd name="T74" fmla="+- 0 -606 -1972"/>
                <a:gd name="T75" fmla="*/ -606 h 1449"/>
                <a:gd name="T76" fmla="+- 0 9908 8727"/>
                <a:gd name="T77" fmla="*/ T76 w 1449"/>
                <a:gd name="T78" fmla="+- 0 -685 -1972"/>
                <a:gd name="T79" fmla="*/ -685 h 1449"/>
                <a:gd name="T80" fmla="+- 0 10013 8727"/>
                <a:gd name="T81" fmla="*/ T80 w 1449"/>
                <a:gd name="T82" fmla="+- 0 -790 -1972"/>
                <a:gd name="T83" fmla="*/ -790 h 1449"/>
                <a:gd name="T84" fmla="+- 0 10093 8727"/>
                <a:gd name="T85" fmla="*/ T84 w 1449"/>
                <a:gd name="T86" fmla="+- 0 -910 -1972"/>
                <a:gd name="T87" fmla="*/ -910 h 1449"/>
                <a:gd name="T88" fmla="+- 0 10146 8727"/>
                <a:gd name="T89" fmla="*/ T88 w 1449"/>
                <a:gd name="T90" fmla="+- 0 -1041 -1972"/>
                <a:gd name="T91" fmla="*/ -1041 h 1449"/>
                <a:gd name="T92" fmla="+- 0 10172 8727"/>
                <a:gd name="T93" fmla="*/ T92 w 1449"/>
                <a:gd name="T94" fmla="+- 0 -1178 -1972"/>
                <a:gd name="T95" fmla="*/ -1178 h 1449"/>
                <a:gd name="T96" fmla="+- 0 10172 8727"/>
                <a:gd name="T97" fmla="*/ T96 w 1449"/>
                <a:gd name="T98" fmla="+- 0 -1317 -1972"/>
                <a:gd name="T99" fmla="*/ -1317 h 1449"/>
                <a:gd name="T100" fmla="+- 0 10146 8727"/>
                <a:gd name="T101" fmla="*/ T100 w 1449"/>
                <a:gd name="T102" fmla="+- 0 -1453 -1972"/>
                <a:gd name="T103" fmla="*/ -1453 h 1449"/>
                <a:gd name="T104" fmla="+- 0 10093 8727"/>
                <a:gd name="T105" fmla="*/ T104 w 1449"/>
                <a:gd name="T106" fmla="+- 0 -1584 -1972"/>
                <a:gd name="T107" fmla="*/ -1584 h 1449"/>
                <a:gd name="T108" fmla="+- 0 10013 8727"/>
                <a:gd name="T109" fmla="*/ T108 w 1449"/>
                <a:gd name="T110" fmla="+- 0 -1704 -1972"/>
                <a:gd name="T111" fmla="*/ -1704 h 1449"/>
                <a:gd name="T112" fmla="+- 0 9908 8727"/>
                <a:gd name="T113" fmla="*/ T112 w 1449"/>
                <a:gd name="T114" fmla="+- 0 -1809 -1972"/>
                <a:gd name="T115" fmla="*/ -1809 h 1449"/>
                <a:gd name="T116" fmla="+- 0 9788 8727"/>
                <a:gd name="T117" fmla="*/ T116 w 1449"/>
                <a:gd name="T118" fmla="+- 0 -1889 -1972"/>
                <a:gd name="T119" fmla="*/ -1889 h 1449"/>
                <a:gd name="T120" fmla="+- 0 9657 8727"/>
                <a:gd name="T121" fmla="*/ T120 w 1449"/>
                <a:gd name="T122" fmla="+- 0 -1942 -1972"/>
                <a:gd name="T123" fmla="*/ -1942 h 1449"/>
                <a:gd name="T124" fmla="+- 0 9521 8727"/>
                <a:gd name="T125" fmla="*/ T124 w 1449"/>
                <a:gd name="T126" fmla="+- 0 -1968 -1972"/>
                <a:gd name="T127" fmla="*/ -1968 h 144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</a:cxnLst>
              <a:rect l="0" t="0" r="r" b="b"/>
              <a:pathLst>
                <a:path w="1449" h="1449">
                  <a:moveTo>
                    <a:pt x="724" y="0"/>
                  </a:moveTo>
                  <a:lnTo>
                    <a:pt x="655" y="4"/>
                  </a:lnTo>
                  <a:lnTo>
                    <a:pt x="586" y="14"/>
                  </a:lnTo>
                  <a:lnTo>
                    <a:pt x="518" y="30"/>
                  </a:lnTo>
                  <a:lnTo>
                    <a:pt x="452" y="53"/>
                  </a:lnTo>
                  <a:lnTo>
                    <a:pt x="387" y="83"/>
                  </a:lnTo>
                  <a:lnTo>
                    <a:pt x="326" y="120"/>
                  </a:lnTo>
                  <a:lnTo>
                    <a:pt x="267" y="163"/>
                  </a:lnTo>
                  <a:lnTo>
                    <a:pt x="212" y="213"/>
                  </a:lnTo>
                  <a:lnTo>
                    <a:pt x="162" y="268"/>
                  </a:lnTo>
                  <a:lnTo>
                    <a:pt x="119" y="326"/>
                  </a:lnTo>
                  <a:lnTo>
                    <a:pt x="83" y="388"/>
                  </a:lnTo>
                  <a:lnTo>
                    <a:pt x="53" y="452"/>
                  </a:lnTo>
                  <a:lnTo>
                    <a:pt x="30" y="519"/>
                  </a:lnTo>
                  <a:lnTo>
                    <a:pt x="13" y="586"/>
                  </a:lnTo>
                  <a:lnTo>
                    <a:pt x="3" y="655"/>
                  </a:lnTo>
                  <a:lnTo>
                    <a:pt x="0" y="725"/>
                  </a:lnTo>
                  <a:lnTo>
                    <a:pt x="3" y="794"/>
                  </a:lnTo>
                  <a:lnTo>
                    <a:pt x="13" y="863"/>
                  </a:lnTo>
                  <a:lnTo>
                    <a:pt x="30" y="931"/>
                  </a:lnTo>
                  <a:lnTo>
                    <a:pt x="53" y="997"/>
                  </a:lnTo>
                  <a:lnTo>
                    <a:pt x="83" y="1062"/>
                  </a:lnTo>
                  <a:lnTo>
                    <a:pt x="119" y="1123"/>
                  </a:lnTo>
                  <a:lnTo>
                    <a:pt x="162" y="1182"/>
                  </a:lnTo>
                  <a:lnTo>
                    <a:pt x="212" y="1237"/>
                  </a:lnTo>
                  <a:lnTo>
                    <a:pt x="267" y="1287"/>
                  </a:lnTo>
                  <a:lnTo>
                    <a:pt x="326" y="1330"/>
                  </a:lnTo>
                  <a:lnTo>
                    <a:pt x="387" y="1366"/>
                  </a:lnTo>
                  <a:lnTo>
                    <a:pt x="452" y="1396"/>
                  </a:lnTo>
                  <a:lnTo>
                    <a:pt x="518" y="1419"/>
                  </a:lnTo>
                  <a:lnTo>
                    <a:pt x="586" y="1436"/>
                  </a:lnTo>
                  <a:lnTo>
                    <a:pt x="655" y="1446"/>
                  </a:lnTo>
                  <a:lnTo>
                    <a:pt x="724" y="1449"/>
                  </a:lnTo>
                  <a:lnTo>
                    <a:pt x="794" y="1446"/>
                  </a:lnTo>
                  <a:lnTo>
                    <a:pt x="863" y="1436"/>
                  </a:lnTo>
                  <a:lnTo>
                    <a:pt x="930" y="1419"/>
                  </a:lnTo>
                  <a:lnTo>
                    <a:pt x="997" y="1396"/>
                  </a:lnTo>
                  <a:lnTo>
                    <a:pt x="1061" y="1366"/>
                  </a:lnTo>
                  <a:lnTo>
                    <a:pt x="1123" y="1330"/>
                  </a:lnTo>
                  <a:lnTo>
                    <a:pt x="1181" y="1287"/>
                  </a:lnTo>
                  <a:lnTo>
                    <a:pt x="1236" y="1237"/>
                  </a:lnTo>
                  <a:lnTo>
                    <a:pt x="1286" y="1182"/>
                  </a:lnTo>
                  <a:lnTo>
                    <a:pt x="1329" y="1123"/>
                  </a:lnTo>
                  <a:lnTo>
                    <a:pt x="1366" y="1062"/>
                  </a:lnTo>
                  <a:lnTo>
                    <a:pt x="1396" y="997"/>
                  </a:lnTo>
                  <a:lnTo>
                    <a:pt x="1419" y="931"/>
                  </a:lnTo>
                  <a:lnTo>
                    <a:pt x="1435" y="863"/>
                  </a:lnTo>
                  <a:lnTo>
                    <a:pt x="1445" y="794"/>
                  </a:lnTo>
                  <a:lnTo>
                    <a:pt x="1449" y="725"/>
                  </a:lnTo>
                  <a:lnTo>
                    <a:pt x="1445" y="655"/>
                  </a:lnTo>
                  <a:lnTo>
                    <a:pt x="1435" y="586"/>
                  </a:lnTo>
                  <a:lnTo>
                    <a:pt x="1419" y="519"/>
                  </a:lnTo>
                  <a:lnTo>
                    <a:pt x="1396" y="452"/>
                  </a:lnTo>
                  <a:lnTo>
                    <a:pt x="1366" y="388"/>
                  </a:lnTo>
                  <a:lnTo>
                    <a:pt x="1329" y="326"/>
                  </a:lnTo>
                  <a:lnTo>
                    <a:pt x="1286" y="268"/>
                  </a:lnTo>
                  <a:lnTo>
                    <a:pt x="1236" y="213"/>
                  </a:lnTo>
                  <a:lnTo>
                    <a:pt x="1181" y="163"/>
                  </a:lnTo>
                  <a:lnTo>
                    <a:pt x="1123" y="120"/>
                  </a:lnTo>
                  <a:lnTo>
                    <a:pt x="1061" y="83"/>
                  </a:lnTo>
                  <a:lnTo>
                    <a:pt x="997" y="53"/>
                  </a:lnTo>
                  <a:lnTo>
                    <a:pt x="930" y="30"/>
                  </a:lnTo>
                  <a:lnTo>
                    <a:pt x="863" y="14"/>
                  </a:lnTo>
                  <a:lnTo>
                    <a:pt x="794" y="4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ihandsfigur: Form 32">
              <a:extLst>
                <a:ext uri="{FF2B5EF4-FFF2-40B4-BE49-F238E27FC236}">
                  <a16:creationId xmlns:a16="http://schemas.microsoft.com/office/drawing/2014/main" id="{BD2039EA-D10C-4AAE-BCF3-3F2A31B8D2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45962" y="4738911"/>
              <a:ext cx="390525" cy="2187961"/>
            </a:xfrm>
            <a:custGeom>
              <a:avLst/>
              <a:gdLst>
                <a:gd name="T0" fmla="+- 0 7461 7459"/>
                <a:gd name="T1" fmla="*/ T0 w 615"/>
                <a:gd name="T2" fmla="+- 0 -1897 -1910"/>
                <a:gd name="T3" fmla="*/ -1897 h 2362"/>
                <a:gd name="T4" fmla="+- 0 7461 7459"/>
                <a:gd name="T5" fmla="*/ T4 w 615"/>
                <a:gd name="T6" fmla="+- 0 -1867 -1910"/>
                <a:gd name="T7" fmla="*/ -1867 h 2362"/>
                <a:gd name="T8" fmla="+- 0 7558 7459"/>
                <a:gd name="T9" fmla="*/ T8 w 615"/>
                <a:gd name="T10" fmla="+- 0 -1831 -1910"/>
                <a:gd name="T11" fmla="*/ -1831 h 2362"/>
                <a:gd name="T12" fmla="+- 0 7662 7459"/>
                <a:gd name="T13" fmla="*/ T12 w 615"/>
                <a:gd name="T14" fmla="+- 0 -1750 -1910"/>
                <a:gd name="T15" fmla="*/ -1750 h 2362"/>
                <a:gd name="T16" fmla="+- 0 7699 7459"/>
                <a:gd name="T17" fmla="*/ T16 w 615"/>
                <a:gd name="T18" fmla="+- 0 -1643 -1910"/>
                <a:gd name="T19" fmla="*/ -1643 h 2362"/>
                <a:gd name="T20" fmla="+- 0 7700 7459"/>
                <a:gd name="T21" fmla="*/ T20 w 615"/>
                <a:gd name="T22" fmla="+- 0 -1521 -1910"/>
                <a:gd name="T23" fmla="*/ -1521 h 2362"/>
                <a:gd name="T24" fmla="+- 0 7684 7459"/>
                <a:gd name="T25" fmla="*/ T24 w 615"/>
                <a:gd name="T26" fmla="+- 0 -1382 -1910"/>
                <a:gd name="T27" fmla="*/ -1382 h 2362"/>
                <a:gd name="T28" fmla="+- 0 7664 7459"/>
                <a:gd name="T29" fmla="*/ T28 w 615"/>
                <a:gd name="T30" fmla="+- 0 -1240 -1910"/>
                <a:gd name="T31" fmla="*/ -1240 h 2362"/>
                <a:gd name="T32" fmla="+- 0 7651 7459"/>
                <a:gd name="T33" fmla="*/ T32 w 615"/>
                <a:gd name="T34" fmla="+- 0 -1098 -1910"/>
                <a:gd name="T35" fmla="*/ -1098 h 2362"/>
                <a:gd name="T36" fmla="+- 0 7657 7459"/>
                <a:gd name="T37" fmla="*/ T36 w 615"/>
                <a:gd name="T38" fmla="+- 0 -938 -1910"/>
                <a:gd name="T39" fmla="*/ -938 h 2362"/>
                <a:gd name="T40" fmla="+- 0 7722 7459"/>
                <a:gd name="T41" fmla="*/ T40 w 615"/>
                <a:gd name="T42" fmla="+- 0 -807 -1910"/>
                <a:gd name="T43" fmla="*/ -807 h 2362"/>
                <a:gd name="T44" fmla="+- 0 7857 7459"/>
                <a:gd name="T45" fmla="*/ T44 w 615"/>
                <a:gd name="T46" fmla="+- 0 -735 -1910"/>
                <a:gd name="T47" fmla="*/ -735 h 2362"/>
                <a:gd name="T48" fmla="+- 0 7780 7459"/>
                <a:gd name="T49" fmla="*/ T48 w 615"/>
                <a:gd name="T50" fmla="+- 0 -694 -1910"/>
                <a:gd name="T51" fmla="*/ -694 h 2362"/>
                <a:gd name="T52" fmla="+- 0 7681 7459"/>
                <a:gd name="T53" fmla="*/ T52 w 615"/>
                <a:gd name="T54" fmla="+- 0 -593 -1910"/>
                <a:gd name="T55" fmla="*/ -593 h 2362"/>
                <a:gd name="T56" fmla="+- 0 7649 7459"/>
                <a:gd name="T57" fmla="*/ T56 w 615"/>
                <a:gd name="T58" fmla="+- 0 -432 -1910"/>
                <a:gd name="T59" fmla="*/ -432 h 2362"/>
                <a:gd name="T60" fmla="+- 0 7658 7459"/>
                <a:gd name="T61" fmla="*/ T60 w 615"/>
                <a:gd name="T62" fmla="+- 0 -290 -1910"/>
                <a:gd name="T63" fmla="*/ -290 h 2362"/>
                <a:gd name="T64" fmla="+- 0 7674 7459"/>
                <a:gd name="T65" fmla="*/ T64 w 615"/>
                <a:gd name="T66" fmla="+- 0 -147 -1910"/>
                <a:gd name="T67" fmla="*/ -147 h 2362"/>
                <a:gd name="T68" fmla="+- 0 7692 7459"/>
                <a:gd name="T69" fmla="*/ T68 w 615"/>
                <a:gd name="T70" fmla="+- 0 -7 -1910"/>
                <a:gd name="T71" fmla="*/ -7 h 2362"/>
                <a:gd name="T72" fmla="+- 0 7702 7459"/>
                <a:gd name="T73" fmla="*/ T72 w 615"/>
                <a:gd name="T74" fmla="+- 0 130 -1910"/>
                <a:gd name="T75" fmla="*/ 130 h 2362"/>
                <a:gd name="T76" fmla="+- 0 7621 7459"/>
                <a:gd name="T77" fmla="*/ T76 w 615"/>
                <a:gd name="T78" fmla="+- 0 337 -1910"/>
                <a:gd name="T79" fmla="*/ 337 h 2362"/>
                <a:gd name="T80" fmla="+- 0 7469 7459"/>
                <a:gd name="T81" fmla="*/ T80 w 615"/>
                <a:gd name="T82" fmla="+- 0 397 -1910"/>
                <a:gd name="T83" fmla="*/ 397 h 2362"/>
                <a:gd name="T84" fmla="+- 0 7459 7459"/>
                <a:gd name="T85" fmla="*/ T84 w 615"/>
                <a:gd name="T86" fmla="+- 0 423 -1910"/>
                <a:gd name="T87" fmla="*/ 423 h 2362"/>
                <a:gd name="T88" fmla="+- 0 7469 7459"/>
                <a:gd name="T89" fmla="*/ T88 w 615"/>
                <a:gd name="T90" fmla="+- 0 452 -1910"/>
                <a:gd name="T91" fmla="*/ 452 h 2362"/>
                <a:gd name="T92" fmla="+- 0 7689 7459"/>
                <a:gd name="T93" fmla="*/ T92 w 615"/>
                <a:gd name="T94" fmla="+- 0 413 -1910"/>
                <a:gd name="T95" fmla="*/ 413 h 2362"/>
                <a:gd name="T96" fmla="+- 0 7791 7459"/>
                <a:gd name="T97" fmla="*/ T96 w 615"/>
                <a:gd name="T98" fmla="+- 0 337 -1910"/>
                <a:gd name="T99" fmla="*/ 337 h 2362"/>
                <a:gd name="T100" fmla="+- 0 7854 7459"/>
                <a:gd name="T101" fmla="*/ T100 w 615"/>
                <a:gd name="T102" fmla="+- 0 200 -1910"/>
                <a:gd name="T103" fmla="*/ 200 h 2362"/>
                <a:gd name="T104" fmla="+- 0 7861 7459"/>
                <a:gd name="T105" fmla="*/ T104 w 615"/>
                <a:gd name="T106" fmla="+- 0 29 -1910"/>
                <a:gd name="T107" fmla="*/ 29 h 2362"/>
                <a:gd name="T108" fmla="+- 0 7849 7459"/>
                <a:gd name="T109" fmla="*/ T108 w 615"/>
                <a:gd name="T110" fmla="+- 0 -119 -1910"/>
                <a:gd name="T111" fmla="*/ -119 h 2362"/>
                <a:gd name="T112" fmla="+- 0 7833 7459"/>
                <a:gd name="T113" fmla="*/ T112 w 615"/>
                <a:gd name="T114" fmla="+- 0 -266 -1910"/>
                <a:gd name="T115" fmla="*/ -266 h 2362"/>
                <a:gd name="T116" fmla="+- 0 7823 7459"/>
                <a:gd name="T117" fmla="*/ T116 w 615"/>
                <a:gd name="T118" fmla="+- 0 -404 -1910"/>
                <a:gd name="T119" fmla="*/ -404 h 2362"/>
                <a:gd name="T120" fmla="+- 0 7823 7459"/>
                <a:gd name="T121" fmla="*/ T120 w 615"/>
                <a:gd name="T122" fmla="+- 0 -517 -1910"/>
                <a:gd name="T123" fmla="*/ -517 h 2362"/>
                <a:gd name="T124" fmla="+- 0 7965 7459"/>
                <a:gd name="T125" fmla="*/ T124 w 615"/>
                <a:gd name="T126" fmla="+- 0 -682 -1910"/>
                <a:gd name="T127" fmla="*/ -682 h 2362"/>
                <a:gd name="T128" fmla="+- 0 8070 7459"/>
                <a:gd name="T129" fmla="*/ T128 w 615"/>
                <a:gd name="T130" fmla="+- 0 -713 -1910"/>
                <a:gd name="T131" fmla="*/ -713 h 2362"/>
                <a:gd name="T132" fmla="+- 0 8070 7459"/>
                <a:gd name="T133" fmla="*/ T132 w 615"/>
                <a:gd name="T134" fmla="+- 0 -745 -1910"/>
                <a:gd name="T135" fmla="*/ -745 h 2362"/>
                <a:gd name="T136" fmla="+- 0 7965 7459"/>
                <a:gd name="T137" fmla="*/ T136 w 615"/>
                <a:gd name="T138" fmla="+- 0 -776 -1910"/>
                <a:gd name="T139" fmla="*/ -776 h 2362"/>
                <a:gd name="T140" fmla="+- 0 7855 7459"/>
                <a:gd name="T141" fmla="*/ T140 w 615"/>
                <a:gd name="T142" fmla="+- 0 -845 -1910"/>
                <a:gd name="T143" fmla="*/ -845 h 2362"/>
                <a:gd name="T144" fmla="+- 0 7823 7459"/>
                <a:gd name="T145" fmla="*/ T144 w 615"/>
                <a:gd name="T146" fmla="+- 0 -941 -1910"/>
                <a:gd name="T147" fmla="*/ -941 h 2362"/>
                <a:gd name="T148" fmla="+- 0 7823 7459"/>
                <a:gd name="T149" fmla="*/ T148 w 615"/>
                <a:gd name="T150" fmla="+- 0 -1055 -1910"/>
                <a:gd name="T151" fmla="*/ -1055 h 2362"/>
                <a:gd name="T152" fmla="+- 0 7841 7459"/>
                <a:gd name="T153" fmla="*/ T152 w 615"/>
                <a:gd name="T154" fmla="+- 0 -1267 -1910"/>
                <a:gd name="T155" fmla="*/ -1267 h 2362"/>
                <a:gd name="T156" fmla="+- 0 7855 7459"/>
                <a:gd name="T157" fmla="*/ T156 w 615"/>
                <a:gd name="T158" fmla="+- 0 -1415 -1910"/>
                <a:gd name="T159" fmla="*/ -1415 h 2362"/>
                <a:gd name="T160" fmla="+- 0 7863 7459"/>
                <a:gd name="T161" fmla="*/ T160 w 615"/>
                <a:gd name="T162" fmla="+- 0 -1561 -1910"/>
                <a:gd name="T163" fmla="*/ -1561 h 2362"/>
                <a:gd name="T164" fmla="+- 0 7829 7459"/>
                <a:gd name="T165" fmla="*/ T164 w 615"/>
                <a:gd name="T166" fmla="+- 0 -1736 -1910"/>
                <a:gd name="T167" fmla="*/ -1736 h 2362"/>
                <a:gd name="T168" fmla="+- 0 7743 7459"/>
                <a:gd name="T169" fmla="*/ T168 w 615"/>
                <a:gd name="T170" fmla="+- 0 -1840 -1910"/>
                <a:gd name="T171" fmla="*/ -1840 h 2362"/>
                <a:gd name="T172" fmla="+- 0 7631 7459"/>
                <a:gd name="T173" fmla="*/ T172 w 615"/>
                <a:gd name="T174" fmla="+- 0 -1891 -1910"/>
                <a:gd name="T175" fmla="*/ -1891 h 2362"/>
                <a:gd name="T176" fmla="+- 0 7469 7459"/>
                <a:gd name="T177" fmla="*/ T176 w 615"/>
                <a:gd name="T178" fmla="+- 0 -1910 -1910"/>
                <a:gd name="T179" fmla="*/ -1910 h 236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</a:cxnLst>
              <a:rect l="0" t="0" r="r" b="b"/>
              <a:pathLst>
                <a:path w="615" h="2362">
                  <a:moveTo>
                    <a:pt x="10" y="0"/>
                  </a:moveTo>
                  <a:lnTo>
                    <a:pt x="2" y="13"/>
                  </a:lnTo>
                  <a:lnTo>
                    <a:pt x="0" y="28"/>
                  </a:lnTo>
                  <a:lnTo>
                    <a:pt x="2" y="43"/>
                  </a:lnTo>
                  <a:lnTo>
                    <a:pt x="10" y="55"/>
                  </a:lnTo>
                  <a:lnTo>
                    <a:pt x="99" y="79"/>
                  </a:lnTo>
                  <a:lnTo>
                    <a:pt x="162" y="115"/>
                  </a:lnTo>
                  <a:lnTo>
                    <a:pt x="203" y="160"/>
                  </a:lnTo>
                  <a:lnTo>
                    <a:pt x="228" y="212"/>
                  </a:lnTo>
                  <a:lnTo>
                    <a:pt x="240" y="267"/>
                  </a:lnTo>
                  <a:lnTo>
                    <a:pt x="243" y="322"/>
                  </a:lnTo>
                  <a:lnTo>
                    <a:pt x="241" y="389"/>
                  </a:lnTo>
                  <a:lnTo>
                    <a:pt x="234" y="458"/>
                  </a:lnTo>
                  <a:lnTo>
                    <a:pt x="225" y="528"/>
                  </a:lnTo>
                  <a:lnTo>
                    <a:pt x="215" y="599"/>
                  </a:lnTo>
                  <a:lnTo>
                    <a:pt x="205" y="670"/>
                  </a:lnTo>
                  <a:lnTo>
                    <a:pt x="198" y="741"/>
                  </a:lnTo>
                  <a:lnTo>
                    <a:pt x="192" y="812"/>
                  </a:lnTo>
                  <a:lnTo>
                    <a:pt x="190" y="884"/>
                  </a:lnTo>
                  <a:lnTo>
                    <a:pt x="198" y="972"/>
                  </a:lnTo>
                  <a:lnTo>
                    <a:pt x="222" y="1045"/>
                  </a:lnTo>
                  <a:lnTo>
                    <a:pt x="263" y="1103"/>
                  </a:lnTo>
                  <a:lnTo>
                    <a:pt x="321" y="1147"/>
                  </a:lnTo>
                  <a:lnTo>
                    <a:pt x="398" y="1175"/>
                  </a:lnTo>
                  <a:lnTo>
                    <a:pt x="398" y="1187"/>
                  </a:lnTo>
                  <a:lnTo>
                    <a:pt x="321" y="1216"/>
                  </a:lnTo>
                  <a:lnTo>
                    <a:pt x="263" y="1259"/>
                  </a:lnTo>
                  <a:lnTo>
                    <a:pt x="222" y="1317"/>
                  </a:lnTo>
                  <a:lnTo>
                    <a:pt x="198" y="1390"/>
                  </a:lnTo>
                  <a:lnTo>
                    <a:pt x="190" y="1478"/>
                  </a:lnTo>
                  <a:lnTo>
                    <a:pt x="193" y="1549"/>
                  </a:lnTo>
                  <a:lnTo>
                    <a:pt x="199" y="1620"/>
                  </a:lnTo>
                  <a:lnTo>
                    <a:pt x="207" y="1692"/>
                  </a:lnTo>
                  <a:lnTo>
                    <a:pt x="215" y="1763"/>
                  </a:lnTo>
                  <a:lnTo>
                    <a:pt x="224" y="1833"/>
                  </a:lnTo>
                  <a:lnTo>
                    <a:pt x="233" y="1903"/>
                  </a:lnTo>
                  <a:lnTo>
                    <a:pt x="240" y="1972"/>
                  </a:lnTo>
                  <a:lnTo>
                    <a:pt x="243" y="2040"/>
                  </a:lnTo>
                  <a:lnTo>
                    <a:pt x="228" y="2150"/>
                  </a:lnTo>
                  <a:lnTo>
                    <a:pt x="162" y="2247"/>
                  </a:lnTo>
                  <a:lnTo>
                    <a:pt x="99" y="2283"/>
                  </a:lnTo>
                  <a:lnTo>
                    <a:pt x="10" y="2307"/>
                  </a:lnTo>
                  <a:lnTo>
                    <a:pt x="2" y="2318"/>
                  </a:lnTo>
                  <a:lnTo>
                    <a:pt x="0" y="2333"/>
                  </a:lnTo>
                  <a:lnTo>
                    <a:pt x="2" y="2349"/>
                  </a:lnTo>
                  <a:lnTo>
                    <a:pt x="10" y="2362"/>
                  </a:lnTo>
                  <a:lnTo>
                    <a:pt x="115" y="2355"/>
                  </a:lnTo>
                  <a:lnTo>
                    <a:pt x="230" y="2323"/>
                  </a:lnTo>
                  <a:lnTo>
                    <a:pt x="284" y="2292"/>
                  </a:lnTo>
                  <a:lnTo>
                    <a:pt x="332" y="2247"/>
                  </a:lnTo>
                  <a:lnTo>
                    <a:pt x="370" y="2188"/>
                  </a:lnTo>
                  <a:lnTo>
                    <a:pt x="395" y="2110"/>
                  </a:lnTo>
                  <a:lnTo>
                    <a:pt x="404" y="2013"/>
                  </a:lnTo>
                  <a:lnTo>
                    <a:pt x="402" y="1939"/>
                  </a:lnTo>
                  <a:lnTo>
                    <a:pt x="397" y="1865"/>
                  </a:lnTo>
                  <a:lnTo>
                    <a:pt x="390" y="1791"/>
                  </a:lnTo>
                  <a:lnTo>
                    <a:pt x="382" y="1716"/>
                  </a:lnTo>
                  <a:lnTo>
                    <a:pt x="374" y="1644"/>
                  </a:lnTo>
                  <a:lnTo>
                    <a:pt x="368" y="1574"/>
                  </a:lnTo>
                  <a:lnTo>
                    <a:pt x="364" y="1506"/>
                  </a:lnTo>
                  <a:lnTo>
                    <a:pt x="362" y="1442"/>
                  </a:lnTo>
                  <a:lnTo>
                    <a:pt x="364" y="1393"/>
                  </a:lnTo>
                  <a:lnTo>
                    <a:pt x="396" y="1297"/>
                  </a:lnTo>
                  <a:lnTo>
                    <a:pt x="506" y="1228"/>
                  </a:lnTo>
                  <a:lnTo>
                    <a:pt x="603" y="1211"/>
                  </a:lnTo>
                  <a:lnTo>
                    <a:pt x="611" y="1197"/>
                  </a:lnTo>
                  <a:lnTo>
                    <a:pt x="614" y="1181"/>
                  </a:lnTo>
                  <a:lnTo>
                    <a:pt x="611" y="1165"/>
                  </a:lnTo>
                  <a:lnTo>
                    <a:pt x="603" y="1151"/>
                  </a:lnTo>
                  <a:lnTo>
                    <a:pt x="506" y="1134"/>
                  </a:lnTo>
                  <a:lnTo>
                    <a:pt x="439" y="1104"/>
                  </a:lnTo>
                  <a:lnTo>
                    <a:pt x="396" y="1065"/>
                  </a:lnTo>
                  <a:lnTo>
                    <a:pt x="374" y="1018"/>
                  </a:lnTo>
                  <a:lnTo>
                    <a:pt x="364" y="969"/>
                  </a:lnTo>
                  <a:lnTo>
                    <a:pt x="362" y="920"/>
                  </a:lnTo>
                  <a:lnTo>
                    <a:pt x="364" y="855"/>
                  </a:lnTo>
                  <a:lnTo>
                    <a:pt x="369" y="787"/>
                  </a:lnTo>
                  <a:lnTo>
                    <a:pt x="382" y="643"/>
                  </a:lnTo>
                  <a:lnTo>
                    <a:pt x="389" y="570"/>
                  </a:lnTo>
                  <a:lnTo>
                    <a:pt x="396" y="495"/>
                  </a:lnTo>
                  <a:lnTo>
                    <a:pt x="401" y="421"/>
                  </a:lnTo>
                  <a:lnTo>
                    <a:pt x="404" y="349"/>
                  </a:lnTo>
                  <a:lnTo>
                    <a:pt x="395" y="252"/>
                  </a:lnTo>
                  <a:lnTo>
                    <a:pt x="370" y="174"/>
                  </a:lnTo>
                  <a:lnTo>
                    <a:pt x="332" y="115"/>
                  </a:lnTo>
                  <a:lnTo>
                    <a:pt x="284" y="70"/>
                  </a:lnTo>
                  <a:lnTo>
                    <a:pt x="230" y="39"/>
                  </a:lnTo>
                  <a:lnTo>
                    <a:pt x="172" y="19"/>
                  </a:lnTo>
                  <a:lnTo>
                    <a:pt x="59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B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textruta 33">
              <a:extLst>
                <a:ext uri="{FF2B5EF4-FFF2-40B4-BE49-F238E27FC236}">
                  <a16:creationId xmlns:a16="http://schemas.microsoft.com/office/drawing/2014/main" id="{ED13267F-4A29-429C-8F57-A4E6EB7A608C}"/>
                </a:ext>
              </a:extLst>
            </p:cNvPr>
            <p:cNvSpPr txBox="1"/>
            <p:nvPr/>
          </p:nvSpPr>
          <p:spPr>
            <a:xfrm>
              <a:off x="8758076" y="6140378"/>
              <a:ext cx="177537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8763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800" b="1" i="0" u="none" strike="noStrike" kern="1200" cap="none" spc="0" normalizeH="0" baseline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Lucida Sans" panose="020B0602030504020204" pitchFamily="34" charset="0"/>
                  <a:ea typeface="Book Antiqua" panose="02040602050305030304" pitchFamily="18" charset="0"/>
                  <a:cs typeface="Book Antiqua" panose="02040602050305030304" pitchFamily="18" charset="0"/>
                </a:rPr>
                <a:t>Egen verksamhet</a:t>
              </a:r>
              <a:endPara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endParaRPr>
            </a:p>
          </p:txBody>
        </p:sp>
      </p:grpSp>
      <p:grpSp>
        <p:nvGrpSpPr>
          <p:cNvPr id="35" name="Grupp 34">
            <a:extLst>
              <a:ext uri="{FF2B5EF4-FFF2-40B4-BE49-F238E27FC236}">
                <a16:creationId xmlns:a16="http://schemas.microsoft.com/office/drawing/2014/main" id="{BCB75F70-2DC5-4F29-B319-B41977642A55}"/>
              </a:ext>
            </a:extLst>
          </p:cNvPr>
          <p:cNvGrpSpPr/>
          <p:nvPr/>
        </p:nvGrpSpPr>
        <p:grpSpPr>
          <a:xfrm>
            <a:off x="3275034" y="2268746"/>
            <a:ext cx="2243211" cy="4267791"/>
            <a:chOff x="3536297" y="2535441"/>
            <a:chExt cx="2243211" cy="4267791"/>
          </a:xfrm>
        </p:grpSpPr>
        <p:sp>
          <p:nvSpPr>
            <p:cNvPr id="36" name="Textruta 520">
              <a:extLst>
                <a:ext uri="{FF2B5EF4-FFF2-40B4-BE49-F238E27FC236}">
                  <a16:creationId xmlns:a16="http://schemas.microsoft.com/office/drawing/2014/main" id="{4CB9D7BE-C840-4453-86F5-6DDA16529C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8304" y="2535441"/>
              <a:ext cx="346074" cy="19002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7" name="Textruta 520">
              <a:extLst>
                <a:ext uri="{FF2B5EF4-FFF2-40B4-BE49-F238E27FC236}">
                  <a16:creationId xmlns:a16="http://schemas.microsoft.com/office/drawing/2014/main" id="{117B2870-2FCA-4F7A-95C3-7C785B6F91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8699" y="2893952"/>
              <a:ext cx="346074" cy="154168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38" name="Textruta 520">
              <a:extLst>
                <a:ext uri="{FF2B5EF4-FFF2-40B4-BE49-F238E27FC236}">
                  <a16:creationId xmlns:a16="http://schemas.microsoft.com/office/drawing/2014/main" id="{F7A95D65-3565-4024-AA25-728B2FC1D9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9094" y="3419955"/>
              <a:ext cx="346074" cy="10156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39" name="Textruta 520">
              <a:extLst>
                <a:ext uri="{FF2B5EF4-FFF2-40B4-BE49-F238E27FC236}">
                  <a16:creationId xmlns:a16="http://schemas.microsoft.com/office/drawing/2014/main" id="{8082C271-E408-4D8C-8714-0D141F0F43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9489" y="3899066"/>
              <a:ext cx="346074" cy="51967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40" name="Textruta 520">
              <a:extLst>
                <a:ext uri="{FF2B5EF4-FFF2-40B4-BE49-F238E27FC236}">
                  <a16:creationId xmlns:a16="http://schemas.microsoft.com/office/drawing/2014/main" id="{EFD3ED18-6ED4-4F46-A693-361092536F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8867" y="4108137"/>
              <a:ext cx="238121" cy="3197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41" name="Textruta 520">
              <a:extLst>
                <a:ext uri="{FF2B5EF4-FFF2-40B4-BE49-F238E27FC236}">
                  <a16:creationId xmlns:a16="http://schemas.microsoft.com/office/drawing/2014/main" id="{E8F5E592-25CF-4D4C-A864-B3DAD63E3D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6272" y="4152206"/>
              <a:ext cx="238121" cy="2682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42" name="Textruta 520">
              <a:extLst>
                <a:ext uri="{FF2B5EF4-FFF2-40B4-BE49-F238E27FC236}">
                  <a16:creationId xmlns:a16="http://schemas.microsoft.com/office/drawing/2014/main" id="{A8503F7C-5E7B-44FE-85AA-FA77923DEB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0311" y="4215395"/>
              <a:ext cx="238121" cy="21544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43" name="Textruta 520">
              <a:extLst>
                <a:ext uri="{FF2B5EF4-FFF2-40B4-BE49-F238E27FC236}">
                  <a16:creationId xmlns:a16="http://schemas.microsoft.com/office/drawing/2014/main" id="{83448F84-935D-435F-ADBA-90D47B7A53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31032" y="4286730"/>
              <a:ext cx="238121" cy="1441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44" name="Textruta 520">
              <a:extLst>
                <a:ext uri="{FF2B5EF4-FFF2-40B4-BE49-F238E27FC236}">
                  <a16:creationId xmlns:a16="http://schemas.microsoft.com/office/drawing/2014/main" id="{E787FBC7-9DA7-4357-A8E6-CB0B7C8BFA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6287" y="4669971"/>
              <a:ext cx="307208" cy="1015686"/>
            </a:xfrm>
            <a:prstGeom prst="rect">
              <a:avLst/>
            </a:prstGeom>
            <a:solidFill>
              <a:srgbClr val="D0E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5" name="Textruta 520">
              <a:extLst>
                <a:ext uri="{FF2B5EF4-FFF2-40B4-BE49-F238E27FC236}">
                  <a16:creationId xmlns:a16="http://schemas.microsoft.com/office/drawing/2014/main" id="{C45BADD0-14DF-43C2-853F-C72106AC4D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1448" y="4664222"/>
              <a:ext cx="307208" cy="556527"/>
            </a:xfrm>
            <a:prstGeom prst="rect">
              <a:avLst/>
            </a:prstGeom>
            <a:solidFill>
              <a:srgbClr val="D0E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6" name="Textruta 520">
              <a:extLst>
                <a:ext uri="{FF2B5EF4-FFF2-40B4-BE49-F238E27FC236}">
                  <a16:creationId xmlns:a16="http://schemas.microsoft.com/office/drawing/2014/main" id="{2F92783D-6E55-4F69-916B-4D83758236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0666" y="4678514"/>
              <a:ext cx="238121" cy="21544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47" name="Textruta 520">
              <a:extLst>
                <a:ext uri="{FF2B5EF4-FFF2-40B4-BE49-F238E27FC236}">
                  <a16:creationId xmlns:a16="http://schemas.microsoft.com/office/drawing/2014/main" id="{AE0192BC-64FB-46BC-9F00-C1EC0AEE0B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1387" y="4678826"/>
              <a:ext cx="238121" cy="14411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48" name="Frihandsfigur: Form 47">
              <a:extLst>
                <a:ext uri="{FF2B5EF4-FFF2-40B4-BE49-F238E27FC236}">
                  <a16:creationId xmlns:a16="http://schemas.microsoft.com/office/drawing/2014/main" id="{A02BB9A7-A1ED-488F-A14D-240C49226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960" y="6078194"/>
              <a:ext cx="2187961" cy="724157"/>
            </a:xfrm>
            <a:custGeom>
              <a:avLst/>
              <a:gdLst>
                <a:gd name="T0" fmla="+- 0 9382 8727"/>
                <a:gd name="T1" fmla="*/ T0 w 1449"/>
                <a:gd name="T2" fmla="+- 0 -1968 -1972"/>
                <a:gd name="T3" fmla="*/ -1968 h 1449"/>
                <a:gd name="T4" fmla="+- 0 9245 8727"/>
                <a:gd name="T5" fmla="*/ T4 w 1449"/>
                <a:gd name="T6" fmla="+- 0 -1942 -1972"/>
                <a:gd name="T7" fmla="*/ -1942 h 1449"/>
                <a:gd name="T8" fmla="+- 0 9114 8727"/>
                <a:gd name="T9" fmla="*/ T8 w 1449"/>
                <a:gd name="T10" fmla="+- 0 -1889 -1972"/>
                <a:gd name="T11" fmla="*/ -1889 h 1449"/>
                <a:gd name="T12" fmla="+- 0 8994 8727"/>
                <a:gd name="T13" fmla="*/ T12 w 1449"/>
                <a:gd name="T14" fmla="+- 0 -1809 -1972"/>
                <a:gd name="T15" fmla="*/ -1809 h 1449"/>
                <a:gd name="T16" fmla="+- 0 8889 8727"/>
                <a:gd name="T17" fmla="*/ T16 w 1449"/>
                <a:gd name="T18" fmla="+- 0 -1704 -1972"/>
                <a:gd name="T19" fmla="*/ -1704 h 1449"/>
                <a:gd name="T20" fmla="+- 0 8810 8727"/>
                <a:gd name="T21" fmla="*/ T20 w 1449"/>
                <a:gd name="T22" fmla="+- 0 -1584 -1972"/>
                <a:gd name="T23" fmla="*/ -1584 h 1449"/>
                <a:gd name="T24" fmla="+- 0 8757 8727"/>
                <a:gd name="T25" fmla="*/ T24 w 1449"/>
                <a:gd name="T26" fmla="+- 0 -1453 -1972"/>
                <a:gd name="T27" fmla="*/ -1453 h 1449"/>
                <a:gd name="T28" fmla="+- 0 8730 8727"/>
                <a:gd name="T29" fmla="*/ T28 w 1449"/>
                <a:gd name="T30" fmla="+- 0 -1317 -1972"/>
                <a:gd name="T31" fmla="*/ -1317 h 1449"/>
                <a:gd name="T32" fmla="+- 0 8730 8727"/>
                <a:gd name="T33" fmla="*/ T32 w 1449"/>
                <a:gd name="T34" fmla="+- 0 -1178 -1972"/>
                <a:gd name="T35" fmla="*/ -1178 h 1449"/>
                <a:gd name="T36" fmla="+- 0 8757 8727"/>
                <a:gd name="T37" fmla="*/ T36 w 1449"/>
                <a:gd name="T38" fmla="+- 0 -1041 -1972"/>
                <a:gd name="T39" fmla="*/ -1041 h 1449"/>
                <a:gd name="T40" fmla="+- 0 8810 8727"/>
                <a:gd name="T41" fmla="*/ T40 w 1449"/>
                <a:gd name="T42" fmla="+- 0 -910 -1972"/>
                <a:gd name="T43" fmla="*/ -910 h 1449"/>
                <a:gd name="T44" fmla="+- 0 8889 8727"/>
                <a:gd name="T45" fmla="*/ T44 w 1449"/>
                <a:gd name="T46" fmla="+- 0 -790 -1972"/>
                <a:gd name="T47" fmla="*/ -790 h 1449"/>
                <a:gd name="T48" fmla="+- 0 8994 8727"/>
                <a:gd name="T49" fmla="*/ T48 w 1449"/>
                <a:gd name="T50" fmla="+- 0 -685 -1972"/>
                <a:gd name="T51" fmla="*/ -685 h 1449"/>
                <a:gd name="T52" fmla="+- 0 9114 8727"/>
                <a:gd name="T53" fmla="*/ T52 w 1449"/>
                <a:gd name="T54" fmla="+- 0 -606 -1972"/>
                <a:gd name="T55" fmla="*/ -606 h 1449"/>
                <a:gd name="T56" fmla="+- 0 9245 8727"/>
                <a:gd name="T57" fmla="*/ T56 w 1449"/>
                <a:gd name="T58" fmla="+- 0 -553 -1972"/>
                <a:gd name="T59" fmla="*/ -553 h 1449"/>
                <a:gd name="T60" fmla="+- 0 9382 8727"/>
                <a:gd name="T61" fmla="*/ T60 w 1449"/>
                <a:gd name="T62" fmla="+- 0 -526 -1972"/>
                <a:gd name="T63" fmla="*/ -526 h 1449"/>
                <a:gd name="T64" fmla="+- 0 9521 8727"/>
                <a:gd name="T65" fmla="*/ T64 w 1449"/>
                <a:gd name="T66" fmla="+- 0 -526 -1972"/>
                <a:gd name="T67" fmla="*/ -526 h 1449"/>
                <a:gd name="T68" fmla="+- 0 9657 8727"/>
                <a:gd name="T69" fmla="*/ T68 w 1449"/>
                <a:gd name="T70" fmla="+- 0 -553 -1972"/>
                <a:gd name="T71" fmla="*/ -553 h 1449"/>
                <a:gd name="T72" fmla="+- 0 9788 8727"/>
                <a:gd name="T73" fmla="*/ T72 w 1449"/>
                <a:gd name="T74" fmla="+- 0 -606 -1972"/>
                <a:gd name="T75" fmla="*/ -606 h 1449"/>
                <a:gd name="T76" fmla="+- 0 9908 8727"/>
                <a:gd name="T77" fmla="*/ T76 w 1449"/>
                <a:gd name="T78" fmla="+- 0 -685 -1972"/>
                <a:gd name="T79" fmla="*/ -685 h 1449"/>
                <a:gd name="T80" fmla="+- 0 10013 8727"/>
                <a:gd name="T81" fmla="*/ T80 w 1449"/>
                <a:gd name="T82" fmla="+- 0 -790 -1972"/>
                <a:gd name="T83" fmla="*/ -790 h 1449"/>
                <a:gd name="T84" fmla="+- 0 10093 8727"/>
                <a:gd name="T85" fmla="*/ T84 w 1449"/>
                <a:gd name="T86" fmla="+- 0 -910 -1972"/>
                <a:gd name="T87" fmla="*/ -910 h 1449"/>
                <a:gd name="T88" fmla="+- 0 10146 8727"/>
                <a:gd name="T89" fmla="*/ T88 w 1449"/>
                <a:gd name="T90" fmla="+- 0 -1041 -1972"/>
                <a:gd name="T91" fmla="*/ -1041 h 1449"/>
                <a:gd name="T92" fmla="+- 0 10172 8727"/>
                <a:gd name="T93" fmla="*/ T92 w 1449"/>
                <a:gd name="T94" fmla="+- 0 -1178 -1972"/>
                <a:gd name="T95" fmla="*/ -1178 h 1449"/>
                <a:gd name="T96" fmla="+- 0 10172 8727"/>
                <a:gd name="T97" fmla="*/ T96 w 1449"/>
                <a:gd name="T98" fmla="+- 0 -1317 -1972"/>
                <a:gd name="T99" fmla="*/ -1317 h 1449"/>
                <a:gd name="T100" fmla="+- 0 10146 8727"/>
                <a:gd name="T101" fmla="*/ T100 w 1449"/>
                <a:gd name="T102" fmla="+- 0 -1453 -1972"/>
                <a:gd name="T103" fmla="*/ -1453 h 1449"/>
                <a:gd name="T104" fmla="+- 0 10093 8727"/>
                <a:gd name="T105" fmla="*/ T104 w 1449"/>
                <a:gd name="T106" fmla="+- 0 -1584 -1972"/>
                <a:gd name="T107" fmla="*/ -1584 h 1449"/>
                <a:gd name="T108" fmla="+- 0 10013 8727"/>
                <a:gd name="T109" fmla="*/ T108 w 1449"/>
                <a:gd name="T110" fmla="+- 0 -1704 -1972"/>
                <a:gd name="T111" fmla="*/ -1704 h 1449"/>
                <a:gd name="T112" fmla="+- 0 9908 8727"/>
                <a:gd name="T113" fmla="*/ T112 w 1449"/>
                <a:gd name="T114" fmla="+- 0 -1809 -1972"/>
                <a:gd name="T115" fmla="*/ -1809 h 1449"/>
                <a:gd name="T116" fmla="+- 0 9788 8727"/>
                <a:gd name="T117" fmla="*/ T116 w 1449"/>
                <a:gd name="T118" fmla="+- 0 -1889 -1972"/>
                <a:gd name="T119" fmla="*/ -1889 h 1449"/>
                <a:gd name="T120" fmla="+- 0 9657 8727"/>
                <a:gd name="T121" fmla="*/ T120 w 1449"/>
                <a:gd name="T122" fmla="+- 0 -1942 -1972"/>
                <a:gd name="T123" fmla="*/ -1942 h 1449"/>
                <a:gd name="T124" fmla="+- 0 9521 8727"/>
                <a:gd name="T125" fmla="*/ T124 w 1449"/>
                <a:gd name="T126" fmla="+- 0 -1968 -1972"/>
                <a:gd name="T127" fmla="*/ -1968 h 144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</a:cxnLst>
              <a:rect l="0" t="0" r="r" b="b"/>
              <a:pathLst>
                <a:path w="1449" h="1449">
                  <a:moveTo>
                    <a:pt x="724" y="0"/>
                  </a:moveTo>
                  <a:lnTo>
                    <a:pt x="655" y="4"/>
                  </a:lnTo>
                  <a:lnTo>
                    <a:pt x="586" y="14"/>
                  </a:lnTo>
                  <a:lnTo>
                    <a:pt x="518" y="30"/>
                  </a:lnTo>
                  <a:lnTo>
                    <a:pt x="452" y="53"/>
                  </a:lnTo>
                  <a:lnTo>
                    <a:pt x="387" y="83"/>
                  </a:lnTo>
                  <a:lnTo>
                    <a:pt x="326" y="120"/>
                  </a:lnTo>
                  <a:lnTo>
                    <a:pt x="267" y="163"/>
                  </a:lnTo>
                  <a:lnTo>
                    <a:pt x="212" y="213"/>
                  </a:lnTo>
                  <a:lnTo>
                    <a:pt x="162" y="268"/>
                  </a:lnTo>
                  <a:lnTo>
                    <a:pt x="119" y="326"/>
                  </a:lnTo>
                  <a:lnTo>
                    <a:pt x="83" y="388"/>
                  </a:lnTo>
                  <a:lnTo>
                    <a:pt x="53" y="452"/>
                  </a:lnTo>
                  <a:lnTo>
                    <a:pt x="30" y="519"/>
                  </a:lnTo>
                  <a:lnTo>
                    <a:pt x="13" y="586"/>
                  </a:lnTo>
                  <a:lnTo>
                    <a:pt x="3" y="655"/>
                  </a:lnTo>
                  <a:lnTo>
                    <a:pt x="0" y="725"/>
                  </a:lnTo>
                  <a:lnTo>
                    <a:pt x="3" y="794"/>
                  </a:lnTo>
                  <a:lnTo>
                    <a:pt x="13" y="863"/>
                  </a:lnTo>
                  <a:lnTo>
                    <a:pt x="30" y="931"/>
                  </a:lnTo>
                  <a:lnTo>
                    <a:pt x="53" y="997"/>
                  </a:lnTo>
                  <a:lnTo>
                    <a:pt x="83" y="1062"/>
                  </a:lnTo>
                  <a:lnTo>
                    <a:pt x="119" y="1123"/>
                  </a:lnTo>
                  <a:lnTo>
                    <a:pt x="162" y="1182"/>
                  </a:lnTo>
                  <a:lnTo>
                    <a:pt x="212" y="1237"/>
                  </a:lnTo>
                  <a:lnTo>
                    <a:pt x="267" y="1287"/>
                  </a:lnTo>
                  <a:lnTo>
                    <a:pt x="326" y="1330"/>
                  </a:lnTo>
                  <a:lnTo>
                    <a:pt x="387" y="1366"/>
                  </a:lnTo>
                  <a:lnTo>
                    <a:pt x="452" y="1396"/>
                  </a:lnTo>
                  <a:lnTo>
                    <a:pt x="518" y="1419"/>
                  </a:lnTo>
                  <a:lnTo>
                    <a:pt x="586" y="1436"/>
                  </a:lnTo>
                  <a:lnTo>
                    <a:pt x="655" y="1446"/>
                  </a:lnTo>
                  <a:lnTo>
                    <a:pt x="724" y="1449"/>
                  </a:lnTo>
                  <a:lnTo>
                    <a:pt x="794" y="1446"/>
                  </a:lnTo>
                  <a:lnTo>
                    <a:pt x="863" y="1436"/>
                  </a:lnTo>
                  <a:lnTo>
                    <a:pt x="930" y="1419"/>
                  </a:lnTo>
                  <a:lnTo>
                    <a:pt x="997" y="1396"/>
                  </a:lnTo>
                  <a:lnTo>
                    <a:pt x="1061" y="1366"/>
                  </a:lnTo>
                  <a:lnTo>
                    <a:pt x="1123" y="1330"/>
                  </a:lnTo>
                  <a:lnTo>
                    <a:pt x="1181" y="1287"/>
                  </a:lnTo>
                  <a:lnTo>
                    <a:pt x="1236" y="1237"/>
                  </a:lnTo>
                  <a:lnTo>
                    <a:pt x="1286" y="1182"/>
                  </a:lnTo>
                  <a:lnTo>
                    <a:pt x="1329" y="1123"/>
                  </a:lnTo>
                  <a:lnTo>
                    <a:pt x="1366" y="1062"/>
                  </a:lnTo>
                  <a:lnTo>
                    <a:pt x="1396" y="997"/>
                  </a:lnTo>
                  <a:lnTo>
                    <a:pt x="1419" y="931"/>
                  </a:lnTo>
                  <a:lnTo>
                    <a:pt x="1435" y="863"/>
                  </a:lnTo>
                  <a:lnTo>
                    <a:pt x="1445" y="794"/>
                  </a:lnTo>
                  <a:lnTo>
                    <a:pt x="1449" y="725"/>
                  </a:lnTo>
                  <a:lnTo>
                    <a:pt x="1445" y="655"/>
                  </a:lnTo>
                  <a:lnTo>
                    <a:pt x="1435" y="586"/>
                  </a:lnTo>
                  <a:lnTo>
                    <a:pt x="1419" y="519"/>
                  </a:lnTo>
                  <a:lnTo>
                    <a:pt x="1396" y="452"/>
                  </a:lnTo>
                  <a:lnTo>
                    <a:pt x="1366" y="388"/>
                  </a:lnTo>
                  <a:lnTo>
                    <a:pt x="1329" y="326"/>
                  </a:lnTo>
                  <a:lnTo>
                    <a:pt x="1286" y="268"/>
                  </a:lnTo>
                  <a:lnTo>
                    <a:pt x="1236" y="213"/>
                  </a:lnTo>
                  <a:lnTo>
                    <a:pt x="1181" y="163"/>
                  </a:lnTo>
                  <a:lnTo>
                    <a:pt x="1123" y="120"/>
                  </a:lnTo>
                  <a:lnTo>
                    <a:pt x="1061" y="83"/>
                  </a:lnTo>
                  <a:lnTo>
                    <a:pt x="997" y="53"/>
                  </a:lnTo>
                  <a:lnTo>
                    <a:pt x="930" y="30"/>
                  </a:lnTo>
                  <a:lnTo>
                    <a:pt x="863" y="14"/>
                  </a:lnTo>
                  <a:lnTo>
                    <a:pt x="794" y="4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ihandsfigur: Form 48">
              <a:extLst>
                <a:ext uri="{FF2B5EF4-FFF2-40B4-BE49-F238E27FC236}">
                  <a16:creationId xmlns:a16="http://schemas.microsoft.com/office/drawing/2014/main" id="{03FB5311-8156-4174-B5CC-535E27E4A0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454922" y="4718274"/>
              <a:ext cx="390525" cy="2187961"/>
            </a:xfrm>
            <a:custGeom>
              <a:avLst/>
              <a:gdLst>
                <a:gd name="T0" fmla="+- 0 7461 7459"/>
                <a:gd name="T1" fmla="*/ T0 w 615"/>
                <a:gd name="T2" fmla="+- 0 -1897 -1910"/>
                <a:gd name="T3" fmla="*/ -1897 h 2362"/>
                <a:gd name="T4" fmla="+- 0 7461 7459"/>
                <a:gd name="T5" fmla="*/ T4 w 615"/>
                <a:gd name="T6" fmla="+- 0 -1867 -1910"/>
                <a:gd name="T7" fmla="*/ -1867 h 2362"/>
                <a:gd name="T8" fmla="+- 0 7558 7459"/>
                <a:gd name="T9" fmla="*/ T8 w 615"/>
                <a:gd name="T10" fmla="+- 0 -1831 -1910"/>
                <a:gd name="T11" fmla="*/ -1831 h 2362"/>
                <a:gd name="T12" fmla="+- 0 7662 7459"/>
                <a:gd name="T13" fmla="*/ T12 w 615"/>
                <a:gd name="T14" fmla="+- 0 -1750 -1910"/>
                <a:gd name="T15" fmla="*/ -1750 h 2362"/>
                <a:gd name="T16" fmla="+- 0 7699 7459"/>
                <a:gd name="T17" fmla="*/ T16 w 615"/>
                <a:gd name="T18" fmla="+- 0 -1643 -1910"/>
                <a:gd name="T19" fmla="*/ -1643 h 2362"/>
                <a:gd name="T20" fmla="+- 0 7700 7459"/>
                <a:gd name="T21" fmla="*/ T20 w 615"/>
                <a:gd name="T22" fmla="+- 0 -1521 -1910"/>
                <a:gd name="T23" fmla="*/ -1521 h 2362"/>
                <a:gd name="T24" fmla="+- 0 7684 7459"/>
                <a:gd name="T25" fmla="*/ T24 w 615"/>
                <a:gd name="T26" fmla="+- 0 -1382 -1910"/>
                <a:gd name="T27" fmla="*/ -1382 h 2362"/>
                <a:gd name="T28" fmla="+- 0 7664 7459"/>
                <a:gd name="T29" fmla="*/ T28 w 615"/>
                <a:gd name="T30" fmla="+- 0 -1240 -1910"/>
                <a:gd name="T31" fmla="*/ -1240 h 2362"/>
                <a:gd name="T32" fmla="+- 0 7651 7459"/>
                <a:gd name="T33" fmla="*/ T32 w 615"/>
                <a:gd name="T34" fmla="+- 0 -1098 -1910"/>
                <a:gd name="T35" fmla="*/ -1098 h 2362"/>
                <a:gd name="T36" fmla="+- 0 7657 7459"/>
                <a:gd name="T37" fmla="*/ T36 w 615"/>
                <a:gd name="T38" fmla="+- 0 -938 -1910"/>
                <a:gd name="T39" fmla="*/ -938 h 2362"/>
                <a:gd name="T40" fmla="+- 0 7722 7459"/>
                <a:gd name="T41" fmla="*/ T40 w 615"/>
                <a:gd name="T42" fmla="+- 0 -807 -1910"/>
                <a:gd name="T43" fmla="*/ -807 h 2362"/>
                <a:gd name="T44" fmla="+- 0 7857 7459"/>
                <a:gd name="T45" fmla="*/ T44 w 615"/>
                <a:gd name="T46" fmla="+- 0 -735 -1910"/>
                <a:gd name="T47" fmla="*/ -735 h 2362"/>
                <a:gd name="T48" fmla="+- 0 7780 7459"/>
                <a:gd name="T49" fmla="*/ T48 w 615"/>
                <a:gd name="T50" fmla="+- 0 -694 -1910"/>
                <a:gd name="T51" fmla="*/ -694 h 2362"/>
                <a:gd name="T52" fmla="+- 0 7681 7459"/>
                <a:gd name="T53" fmla="*/ T52 w 615"/>
                <a:gd name="T54" fmla="+- 0 -593 -1910"/>
                <a:gd name="T55" fmla="*/ -593 h 2362"/>
                <a:gd name="T56" fmla="+- 0 7649 7459"/>
                <a:gd name="T57" fmla="*/ T56 w 615"/>
                <a:gd name="T58" fmla="+- 0 -432 -1910"/>
                <a:gd name="T59" fmla="*/ -432 h 2362"/>
                <a:gd name="T60" fmla="+- 0 7658 7459"/>
                <a:gd name="T61" fmla="*/ T60 w 615"/>
                <a:gd name="T62" fmla="+- 0 -290 -1910"/>
                <a:gd name="T63" fmla="*/ -290 h 2362"/>
                <a:gd name="T64" fmla="+- 0 7674 7459"/>
                <a:gd name="T65" fmla="*/ T64 w 615"/>
                <a:gd name="T66" fmla="+- 0 -147 -1910"/>
                <a:gd name="T67" fmla="*/ -147 h 2362"/>
                <a:gd name="T68" fmla="+- 0 7692 7459"/>
                <a:gd name="T69" fmla="*/ T68 w 615"/>
                <a:gd name="T70" fmla="+- 0 -7 -1910"/>
                <a:gd name="T71" fmla="*/ -7 h 2362"/>
                <a:gd name="T72" fmla="+- 0 7702 7459"/>
                <a:gd name="T73" fmla="*/ T72 w 615"/>
                <a:gd name="T74" fmla="+- 0 130 -1910"/>
                <a:gd name="T75" fmla="*/ 130 h 2362"/>
                <a:gd name="T76" fmla="+- 0 7621 7459"/>
                <a:gd name="T77" fmla="*/ T76 w 615"/>
                <a:gd name="T78" fmla="+- 0 337 -1910"/>
                <a:gd name="T79" fmla="*/ 337 h 2362"/>
                <a:gd name="T80" fmla="+- 0 7469 7459"/>
                <a:gd name="T81" fmla="*/ T80 w 615"/>
                <a:gd name="T82" fmla="+- 0 397 -1910"/>
                <a:gd name="T83" fmla="*/ 397 h 2362"/>
                <a:gd name="T84" fmla="+- 0 7459 7459"/>
                <a:gd name="T85" fmla="*/ T84 w 615"/>
                <a:gd name="T86" fmla="+- 0 423 -1910"/>
                <a:gd name="T87" fmla="*/ 423 h 2362"/>
                <a:gd name="T88" fmla="+- 0 7469 7459"/>
                <a:gd name="T89" fmla="*/ T88 w 615"/>
                <a:gd name="T90" fmla="+- 0 452 -1910"/>
                <a:gd name="T91" fmla="*/ 452 h 2362"/>
                <a:gd name="T92" fmla="+- 0 7689 7459"/>
                <a:gd name="T93" fmla="*/ T92 w 615"/>
                <a:gd name="T94" fmla="+- 0 413 -1910"/>
                <a:gd name="T95" fmla="*/ 413 h 2362"/>
                <a:gd name="T96" fmla="+- 0 7791 7459"/>
                <a:gd name="T97" fmla="*/ T96 w 615"/>
                <a:gd name="T98" fmla="+- 0 337 -1910"/>
                <a:gd name="T99" fmla="*/ 337 h 2362"/>
                <a:gd name="T100" fmla="+- 0 7854 7459"/>
                <a:gd name="T101" fmla="*/ T100 w 615"/>
                <a:gd name="T102" fmla="+- 0 200 -1910"/>
                <a:gd name="T103" fmla="*/ 200 h 2362"/>
                <a:gd name="T104" fmla="+- 0 7861 7459"/>
                <a:gd name="T105" fmla="*/ T104 w 615"/>
                <a:gd name="T106" fmla="+- 0 29 -1910"/>
                <a:gd name="T107" fmla="*/ 29 h 2362"/>
                <a:gd name="T108" fmla="+- 0 7849 7459"/>
                <a:gd name="T109" fmla="*/ T108 w 615"/>
                <a:gd name="T110" fmla="+- 0 -119 -1910"/>
                <a:gd name="T111" fmla="*/ -119 h 2362"/>
                <a:gd name="T112" fmla="+- 0 7833 7459"/>
                <a:gd name="T113" fmla="*/ T112 w 615"/>
                <a:gd name="T114" fmla="+- 0 -266 -1910"/>
                <a:gd name="T115" fmla="*/ -266 h 2362"/>
                <a:gd name="T116" fmla="+- 0 7823 7459"/>
                <a:gd name="T117" fmla="*/ T116 w 615"/>
                <a:gd name="T118" fmla="+- 0 -404 -1910"/>
                <a:gd name="T119" fmla="*/ -404 h 2362"/>
                <a:gd name="T120" fmla="+- 0 7823 7459"/>
                <a:gd name="T121" fmla="*/ T120 w 615"/>
                <a:gd name="T122" fmla="+- 0 -517 -1910"/>
                <a:gd name="T123" fmla="*/ -517 h 2362"/>
                <a:gd name="T124" fmla="+- 0 7965 7459"/>
                <a:gd name="T125" fmla="*/ T124 w 615"/>
                <a:gd name="T126" fmla="+- 0 -682 -1910"/>
                <a:gd name="T127" fmla="*/ -682 h 2362"/>
                <a:gd name="T128" fmla="+- 0 8070 7459"/>
                <a:gd name="T129" fmla="*/ T128 w 615"/>
                <a:gd name="T130" fmla="+- 0 -713 -1910"/>
                <a:gd name="T131" fmla="*/ -713 h 2362"/>
                <a:gd name="T132" fmla="+- 0 8070 7459"/>
                <a:gd name="T133" fmla="*/ T132 w 615"/>
                <a:gd name="T134" fmla="+- 0 -745 -1910"/>
                <a:gd name="T135" fmla="*/ -745 h 2362"/>
                <a:gd name="T136" fmla="+- 0 7965 7459"/>
                <a:gd name="T137" fmla="*/ T136 w 615"/>
                <a:gd name="T138" fmla="+- 0 -776 -1910"/>
                <a:gd name="T139" fmla="*/ -776 h 2362"/>
                <a:gd name="T140" fmla="+- 0 7855 7459"/>
                <a:gd name="T141" fmla="*/ T140 w 615"/>
                <a:gd name="T142" fmla="+- 0 -845 -1910"/>
                <a:gd name="T143" fmla="*/ -845 h 2362"/>
                <a:gd name="T144" fmla="+- 0 7823 7459"/>
                <a:gd name="T145" fmla="*/ T144 w 615"/>
                <a:gd name="T146" fmla="+- 0 -941 -1910"/>
                <a:gd name="T147" fmla="*/ -941 h 2362"/>
                <a:gd name="T148" fmla="+- 0 7823 7459"/>
                <a:gd name="T149" fmla="*/ T148 w 615"/>
                <a:gd name="T150" fmla="+- 0 -1055 -1910"/>
                <a:gd name="T151" fmla="*/ -1055 h 2362"/>
                <a:gd name="T152" fmla="+- 0 7841 7459"/>
                <a:gd name="T153" fmla="*/ T152 w 615"/>
                <a:gd name="T154" fmla="+- 0 -1267 -1910"/>
                <a:gd name="T155" fmla="*/ -1267 h 2362"/>
                <a:gd name="T156" fmla="+- 0 7855 7459"/>
                <a:gd name="T157" fmla="*/ T156 w 615"/>
                <a:gd name="T158" fmla="+- 0 -1415 -1910"/>
                <a:gd name="T159" fmla="*/ -1415 h 2362"/>
                <a:gd name="T160" fmla="+- 0 7863 7459"/>
                <a:gd name="T161" fmla="*/ T160 w 615"/>
                <a:gd name="T162" fmla="+- 0 -1561 -1910"/>
                <a:gd name="T163" fmla="*/ -1561 h 2362"/>
                <a:gd name="T164" fmla="+- 0 7829 7459"/>
                <a:gd name="T165" fmla="*/ T164 w 615"/>
                <a:gd name="T166" fmla="+- 0 -1736 -1910"/>
                <a:gd name="T167" fmla="*/ -1736 h 2362"/>
                <a:gd name="T168" fmla="+- 0 7743 7459"/>
                <a:gd name="T169" fmla="*/ T168 w 615"/>
                <a:gd name="T170" fmla="+- 0 -1840 -1910"/>
                <a:gd name="T171" fmla="*/ -1840 h 2362"/>
                <a:gd name="T172" fmla="+- 0 7631 7459"/>
                <a:gd name="T173" fmla="*/ T172 w 615"/>
                <a:gd name="T174" fmla="+- 0 -1891 -1910"/>
                <a:gd name="T175" fmla="*/ -1891 h 2362"/>
                <a:gd name="T176" fmla="+- 0 7469 7459"/>
                <a:gd name="T177" fmla="*/ T176 w 615"/>
                <a:gd name="T178" fmla="+- 0 -1910 -1910"/>
                <a:gd name="T179" fmla="*/ -1910 h 236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</a:cxnLst>
              <a:rect l="0" t="0" r="r" b="b"/>
              <a:pathLst>
                <a:path w="615" h="2362">
                  <a:moveTo>
                    <a:pt x="10" y="0"/>
                  </a:moveTo>
                  <a:lnTo>
                    <a:pt x="2" y="13"/>
                  </a:lnTo>
                  <a:lnTo>
                    <a:pt x="0" y="28"/>
                  </a:lnTo>
                  <a:lnTo>
                    <a:pt x="2" y="43"/>
                  </a:lnTo>
                  <a:lnTo>
                    <a:pt x="10" y="55"/>
                  </a:lnTo>
                  <a:lnTo>
                    <a:pt x="99" y="79"/>
                  </a:lnTo>
                  <a:lnTo>
                    <a:pt x="162" y="115"/>
                  </a:lnTo>
                  <a:lnTo>
                    <a:pt x="203" y="160"/>
                  </a:lnTo>
                  <a:lnTo>
                    <a:pt x="228" y="212"/>
                  </a:lnTo>
                  <a:lnTo>
                    <a:pt x="240" y="267"/>
                  </a:lnTo>
                  <a:lnTo>
                    <a:pt x="243" y="322"/>
                  </a:lnTo>
                  <a:lnTo>
                    <a:pt x="241" y="389"/>
                  </a:lnTo>
                  <a:lnTo>
                    <a:pt x="234" y="458"/>
                  </a:lnTo>
                  <a:lnTo>
                    <a:pt x="225" y="528"/>
                  </a:lnTo>
                  <a:lnTo>
                    <a:pt x="215" y="599"/>
                  </a:lnTo>
                  <a:lnTo>
                    <a:pt x="205" y="670"/>
                  </a:lnTo>
                  <a:lnTo>
                    <a:pt x="198" y="741"/>
                  </a:lnTo>
                  <a:lnTo>
                    <a:pt x="192" y="812"/>
                  </a:lnTo>
                  <a:lnTo>
                    <a:pt x="190" y="884"/>
                  </a:lnTo>
                  <a:lnTo>
                    <a:pt x="198" y="972"/>
                  </a:lnTo>
                  <a:lnTo>
                    <a:pt x="222" y="1045"/>
                  </a:lnTo>
                  <a:lnTo>
                    <a:pt x="263" y="1103"/>
                  </a:lnTo>
                  <a:lnTo>
                    <a:pt x="321" y="1147"/>
                  </a:lnTo>
                  <a:lnTo>
                    <a:pt x="398" y="1175"/>
                  </a:lnTo>
                  <a:lnTo>
                    <a:pt x="398" y="1187"/>
                  </a:lnTo>
                  <a:lnTo>
                    <a:pt x="321" y="1216"/>
                  </a:lnTo>
                  <a:lnTo>
                    <a:pt x="263" y="1259"/>
                  </a:lnTo>
                  <a:lnTo>
                    <a:pt x="222" y="1317"/>
                  </a:lnTo>
                  <a:lnTo>
                    <a:pt x="198" y="1390"/>
                  </a:lnTo>
                  <a:lnTo>
                    <a:pt x="190" y="1478"/>
                  </a:lnTo>
                  <a:lnTo>
                    <a:pt x="193" y="1549"/>
                  </a:lnTo>
                  <a:lnTo>
                    <a:pt x="199" y="1620"/>
                  </a:lnTo>
                  <a:lnTo>
                    <a:pt x="207" y="1692"/>
                  </a:lnTo>
                  <a:lnTo>
                    <a:pt x="215" y="1763"/>
                  </a:lnTo>
                  <a:lnTo>
                    <a:pt x="224" y="1833"/>
                  </a:lnTo>
                  <a:lnTo>
                    <a:pt x="233" y="1903"/>
                  </a:lnTo>
                  <a:lnTo>
                    <a:pt x="240" y="1972"/>
                  </a:lnTo>
                  <a:lnTo>
                    <a:pt x="243" y="2040"/>
                  </a:lnTo>
                  <a:lnTo>
                    <a:pt x="228" y="2150"/>
                  </a:lnTo>
                  <a:lnTo>
                    <a:pt x="162" y="2247"/>
                  </a:lnTo>
                  <a:lnTo>
                    <a:pt x="99" y="2283"/>
                  </a:lnTo>
                  <a:lnTo>
                    <a:pt x="10" y="2307"/>
                  </a:lnTo>
                  <a:lnTo>
                    <a:pt x="2" y="2318"/>
                  </a:lnTo>
                  <a:lnTo>
                    <a:pt x="0" y="2333"/>
                  </a:lnTo>
                  <a:lnTo>
                    <a:pt x="2" y="2349"/>
                  </a:lnTo>
                  <a:lnTo>
                    <a:pt x="10" y="2362"/>
                  </a:lnTo>
                  <a:lnTo>
                    <a:pt x="115" y="2355"/>
                  </a:lnTo>
                  <a:lnTo>
                    <a:pt x="230" y="2323"/>
                  </a:lnTo>
                  <a:lnTo>
                    <a:pt x="284" y="2292"/>
                  </a:lnTo>
                  <a:lnTo>
                    <a:pt x="332" y="2247"/>
                  </a:lnTo>
                  <a:lnTo>
                    <a:pt x="370" y="2188"/>
                  </a:lnTo>
                  <a:lnTo>
                    <a:pt x="395" y="2110"/>
                  </a:lnTo>
                  <a:lnTo>
                    <a:pt x="404" y="2013"/>
                  </a:lnTo>
                  <a:lnTo>
                    <a:pt x="402" y="1939"/>
                  </a:lnTo>
                  <a:lnTo>
                    <a:pt x="397" y="1865"/>
                  </a:lnTo>
                  <a:lnTo>
                    <a:pt x="390" y="1791"/>
                  </a:lnTo>
                  <a:lnTo>
                    <a:pt x="382" y="1716"/>
                  </a:lnTo>
                  <a:lnTo>
                    <a:pt x="374" y="1644"/>
                  </a:lnTo>
                  <a:lnTo>
                    <a:pt x="368" y="1574"/>
                  </a:lnTo>
                  <a:lnTo>
                    <a:pt x="364" y="1506"/>
                  </a:lnTo>
                  <a:lnTo>
                    <a:pt x="362" y="1442"/>
                  </a:lnTo>
                  <a:lnTo>
                    <a:pt x="364" y="1393"/>
                  </a:lnTo>
                  <a:lnTo>
                    <a:pt x="396" y="1297"/>
                  </a:lnTo>
                  <a:lnTo>
                    <a:pt x="506" y="1228"/>
                  </a:lnTo>
                  <a:lnTo>
                    <a:pt x="603" y="1211"/>
                  </a:lnTo>
                  <a:lnTo>
                    <a:pt x="611" y="1197"/>
                  </a:lnTo>
                  <a:lnTo>
                    <a:pt x="614" y="1181"/>
                  </a:lnTo>
                  <a:lnTo>
                    <a:pt x="611" y="1165"/>
                  </a:lnTo>
                  <a:lnTo>
                    <a:pt x="603" y="1151"/>
                  </a:lnTo>
                  <a:lnTo>
                    <a:pt x="506" y="1134"/>
                  </a:lnTo>
                  <a:lnTo>
                    <a:pt x="439" y="1104"/>
                  </a:lnTo>
                  <a:lnTo>
                    <a:pt x="396" y="1065"/>
                  </a:lnTo>
                  <a:lnTo>
                    <a:pt x="374" y="1018"/>
                  </a:lnTo>
                  <a:lnTo>
                    <a:pt x="364" y="969"/>
                  </a:lnTo>
                  <a:lnTo>
                    <a:pt x="362" y="920"/>
                  </a:lnTo>
                  <a:lnTo>
                    <a:pt x="364" y="855"/>
                  </a:lnTo>
                  <a:lnTo>
                    <a:pt x="369" y="787"/>
                  </a:lnTo>
                  <a:lnTo>
                    <a:pt x="382" y="643"/>
                  </a:lnTo>
                  <a:lnTo>
                    <a:pt x="389" y="570"/>
                  </a:lnTo>
                  <a:lnTo>
                    <a:pt x="396" y="495"/>
                  </a:lnTo>
                  <a:lnTo>
                    <a:pt x="401" y="421"/>
                  </a:lnTo>
                  <a:lnTo>
                    <a:pt x="404" y="349"/>
                  </a:lnTo>
                  <a:lnTo>
                    <a:pt x="395" y="252"/>
                  </a:lnTo>
                  <a:lnTo>
                    <a:pt x="370" y="174"/>
                  </a:lnTo>
                  <a:lnTo>
                    <a:pt x="332" y="115"/>
                  </a:lnTo>
                  <a:lnTo>
                    <a:pt x="284" y="70"/>
                  </a:lnTo>
                  <a:lnTo>
                    <a:pt x="230" y="39"/>
                  </a:lnTo>
                  <a:lnTo>
                    <a:pt x="172" y="19"/>
                  </a:lnTo>
                  <a:lnTo>
                    <a:pt x="59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B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textruta 49">
              <a:extLst>
                <a:ext uri="{FF2B5EF4-FFF2-40B4-BE49-F238E27FC236}">
                  <a16:creationId xmlns:a16="http://schemas.microsoft.com/office/drawing/2014/main" id="{345F85DB-A189-497A-89DB-C856E23938FA}"/>
                </a:ext>
              </a:extLst>
            </p:cNvPr>
            <p:cNvSpPr txBox="1"/>
            <p:nvPr/>
          </p:nvSpPr>
          <p:spPr>
            <a:xfrm>
              <a:off x="3616531" y="6215761"/>
              <a:ext cx="19145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876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800" b="1" i="0" u="none" strike="noStrike" kern="1200" cap="none" spc="0" normalizeH="0" baseline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Lucida Sans" panose="020B0602030504020204" pitchFamily="34" charset="0"/>
                  <a:ea typeface="Book Antiqua" panose="02040602050305030304" pitchFamily="18" charset="0"/>
                  <a:cs typeface="Book Antiqua" panose="02040602050305030304" pitchFamily="18" charset="0"/>
                </a:rPr>
                <a:t>  Förvaltning</a:t>
              </a:r>
              <a:endPara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endParaRPr>
            </a:p>
          </p:txBody>
        </p:sp>
        <p:sp>
          <p:nvSpPr>
            <p:cNvPr id="51" name="Textruta 520">
              <a:extLst>
                <a:ext uri="{FF2B5EF4-FFF2-40B4-BE49-F238E27FC236}">
                  <a16:creationId xmlns:a16="http://schemas.microsoft.com/office/drawing/2014/main" id="{4B191FDB-D2F2-457D-B158-70A3F6BD47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6297" y="2536322"/>
              <a:ext cx="346074" cy="19002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2" name="Textruta 520">
              <a:extLst>
                <a:ext uri="{FF2B5EF4-FFF2-40B4-BE49-F238E27FC236}">
                  <a16:creationId xmlns:a16="http://schemas.microsoft.com/office/drawing/2014/main" id="{F461680E-F0FB-4BAD-9ED4-BC2BED7CE5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6692" y="2894833"/>
              <a:ext cx="346074" cy="154168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53" name="Textruta 520">
              <a:extLst>
                <a:ext uri="{FF2B5EF4-FFF2-40B4-BE49-F238E27FC236}">
                  <a16:creationId xmlns:a16="http://schemas.microsoft.com/office/drawing/2014/main" id="{E839984D-2BBB-43C3-AF03-B6F34B3777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7087" y="3420836"/>
              <a:ext cx="346074" cy="10156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54" name="Textruta 520">
              <a:extLst>
                <a:ext uri="{FF2B5EF4-FFF2-40B4-BE49-F238E27FC236}">
                  <a16:creationId xmlns:a16="http://schemas.microsoft.com/office/drawing/2014/main" id="{81BBAB10-8CF5-4964-A931-C308FBC2FC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7482" y="3899947"/>
              <a:ext cx="346074" cy="51967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55" name="Textruta 520">
              <a:extLst>
                <a:ext uri="{FF2B5EF4-FFF2-40B4-BE49-F238E27FC236}">
                  <a16:creationId xmlns:a16="http://schemas.microsoft.com/office/drawing/2014/main" id="{378482D7-42D0-4C1E-A502-8B25492D0E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6860" y="4109018"/>
              <a:ext cx="238121" cy="3197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56" name="Textruta 520">
              <a:extLst>
                <a:ext uri="{FF2B5EF4-FFF2-40B4-BE49-F238E27FC236}">
                  <a16:creationId xmlns:a16="http://schemas.microsoft.com/office/drawing/2014/main" id="{25004CA4-BE92-45C6-A788-EEBF4DB67F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4265" y="4153087"/>
              <a:ext cx="238121" cy="2682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57" name="Textruta 520">
              <a:extLst>
                <a:ext uri="{FF2B5EF4-FFF2-40B4-BE49-F238E27FC236}">
                  <a16:creationId xmlns:a16="http://schemas.microsoft.com/office/drawing/2014/main" id="{337DD1C1-F6BF-47DC-9980-D0455E047A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8304" y="4216276"/>
              <a:ext cx="238121" cy="21544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58" name="Textruta 520">
              <a:extLst>
                <a:ext uri="{FF2B5EF4-FFF2-40B4-BE49-F238E27FC236}">
                  <a16:creationId xmlns:a16="http://schemas.microsoft.com/office/drawing/2014/main" id="{1A899021-9FE6-4C8A-B231-A85ED84FA0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9025" y="4287611"/>
              <a:ext cx="238121" cy="1441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59" name="Textruta 520">
              <a:extLst>
                <a:ext uri="{FF2B5EF4-FFF2-40B4-BE49-F238E27FC236}">
                  <a16:creationId xmlns:a16="http://schemas.microsoft.com/office/drawing/2014/main" id="{CE1F1062-E793-48AD-AFF5-A26422E428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4280" y="4670852"/>
              <a:ext cx="307208" cy="1015686"/>
            </a:xfrm>
            <a:prstGeom prst="rect">
              <a:avLst/>
            </a:prstGeom>
            <a:solidFill>
              <a:srgbClr val="D0E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0" name="Textruta 520">
              <a:extLst>
                <a:ext uri="{FF2B5EF4-FFF2-40B4-BE49-F238E27FC236}">
                  <a16:creationId xmlns:a16="http://schemas.microsoft.com/office/drawing/2014/main" id="{A377A809-B9EB-4307-AFE0-6A740415FF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99441" y="4665103"/>
              <a:ext cx="307208" cy="556527"/>
            </a:xfrm>
            <a:prstGeom prst="rect">
              <a:avLst/>
            </a:prstGeom>
            <a:solidFill>
              <a:srgbClr val="D0E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1" name="Textruta 520">
              <a:extLst>
                <a:ext uri="{FF2B5EF4-FFF2-40B4-BE49-F238E27FC236}">
                  <a16:creationId xmlns:a16="http://schemas.microsoft.com/office/drawing/2014/main" id="{6B7309F7-7D3A-4200-95D5-CEE86BFFDD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8659" y="4679395"/>
              <a:ext cx="238121" cy="21544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62" name="Textruta 520">
              <a:extLst>
                <a:ext uri="{FF2B5EF4-FFF2-40B4-BE49-F238E27FC236}">
                  <a16:creationId xmlns:a16="http://schemas.microsoft.com/office/drawing/2014/main" id="{1040B9E5-30EF-4D62-8FE2-E8BE4E3110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39380" y="4679707"/>
              <a:ext cx="238121" cy="14411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63" name="Frihandsfigur: Form 62">
              <a:extLst>
                <a:ext uri="{FF2B5EF4-FFF2-40B4-BE49-F238E27FC236}">
                  <a16:creationId xmlns:a16="http://schemas.microsoft.com/office/drawing/2014/main" id="{D7F70489-9D59-4967-8D39-D17CC836D6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953" y="6079075"/>
              <a:ext cx="2187961" cy="724157"/>
            </a:xfrm>
            <a:custGeom>
              <a:avLst/>
              <a:gdLst>
                <a:gd name="T0" fmla="+- 0 9382 8727"/>
                <a:gd name="T1" fmla="*/ T0 w 1449"/>
                <a:gd name="T2" fmla="+- 0 -1968 -1972"/>
                <a:gd name="T3" fmla="*/ -1968 h 1449"/>
                <a:gd name="T4" fmla="+- 0 9245 8727"/>
                <a:gd name="T5" fmla="*/ T4 w 1449"/>
                <a:gd name="T6" fmla="+- 0 -1942 -1972"/>
                <a:gd name="T7" fmla="*/ -1942 h 1449"/>
                <a:gd name="T8" fmla="+- 0 9114 8727"/>
                <a:gd name="T9" fmla="*/ T8 w 1449"/>
                <a:gd name="T10" fmla="+- 0 -1889 -1972"/>
                <a:gd name="T11" fmla="*/ -1889 h 1449"/>
                <a:gd name="T12" fmla="+- 0 8994 8727"/>
                <a:gd name="T13" fmla="*/ T12 w 1449"/>
                <a:gd name="T14" fmla="+- 0 -1809 -1972"/>
                <a:gd name="T15" fmla="*/ -1809 h 1449"/>
                <a:gd name="T16" fmla="+- 0 8889 8727"/>
                <a:gd name="T17" fmla="*/ T16 w 1449"/>
                <a:gd name="T18" fmla="+- 0 -1704 -1972"/>
                <a:gd name="T19" fmla="*/ -1704 h 1449"/>
                <a:gd name="T20" fmla="+- 0 8810 8727"/>
                <a:gd name="T21" fmla="*/ T20 w 1449"/>
                <a:gd name="T22" fmla="+- 0 -1584 -1972"/>
                <a:gd name="T23" fmla="*/ -1584 h 1449"/>
                <a:gd name="T24" fmla="+- 0 8757 8727"/>
                <a:gd name="T25" fmla="*/ T24 w 1449"/>
                <a:gd name="T26" fmla="+- 0 -1453 -1972"/>
                <a:gd name="T27" fmla="*/ -1453 h 1449"/>
                <a:gd name="T28" fmla="+- 0 8730 8727"/>
                <a:gd name="T29" fmla="*/ T28 w 1449"/>
                <a:gd name="T30" fmla="+- 0 -1317 -1972"/>
                <a:gd name="T31" fmla="*/ -1317 h 1449"/>
                <a:gd name="T32" fmla="+- 0 8730 8727"/>
                <a:gd name="T33" fmla="*/ T32 w 1449"/>
                <a:gd name="T34" fmla="+- 0 -1178 -1972"/>
                <a:gd name="T35" fmla="*/ -1178 h 1449"/>
                <a:gd name="T36" fmla="+- 0 8757 8727"/>
                <a:gd name="T37" fmla="*/ T36 w 1449"/>
                <a:gd name="T38" fmla="+- 0 -1041 -1972"/>
                <a:gd name="T39" fmla="*/ -1041 h 1449"/>
                <a:gd name="T40" fmla="+- 0 8810 8727"/>
                <a:gd name="T41" fmla="*/ T40 w 1449"/>
                <a:gd name="T42" fmla="+- 0 -910 -1972"/>
                <a:gd name="T43" fmla="*/ -910 h 1449"/>
                <a:gd name="T44" fmla="+- 0 8889 8727"/>
                <a:gd name="T45" fmla="*/ T44 w 1449"/>
                <a:gd name="T46" fmla="+- 0 -790 -1972"/>
                <a:gd name="T47" fmla="*/ -790 h 1449"/>
                <a:gd name="T48" fmla="+- 0 8994 8727"/>
                <a:gd name="T49" fmla="*/ T48 w 1449"/>
                <a:gd name="T50" fmla="+- 0 -685 -1972"/>
                <a:gd name="T51" fmla="*/ -685 h 1449"/>
                <a:gd name="T52" fmla="+- 0 9114 8727"/>
                <a:gd name="T53" fmla="*/ T52 w 1449"/>
                <a:gd name="T54" fmla="+- 0 -606 -1972"/>
                <a:gd name="T55" fmla="*/ -606 h 1449"/>
                <a:gd name="T56" fmla="+- 0 9245 8727"/>
                <a:gd name="T57" fmla="*/ T56 w 1449"/>
                <a:gd name="T58" fmla="+- 0 -553 -1972"/>
                <a:gd name="T59" fmla="*/ -553 h 1449"/>
                <a:gd name="T60" fmla="+- 0 9382 8727"/>
                <a:gd name="T61" fmla="*/ T60 w 1449"/>
                <a:gd name="T62" fmla="+- 0 -526 -1972"/>
                <a:gd name="T63" fmla="*/ -526 h 1449"/>
                <a:gd name="T64" fmla="+- 0 9521 8727"/>
                <a:gd name="T65" fmla="*/ T64 w 1449"/>
                <a:gd name="T66" fmla="+- 0 -526 -1972"/>
                <a:gd name="T67" fmla="*/ -526 h 1449"/>
                <a:gd name="T68" fmla="+- 0 9657 8727"/>
                <a:gd name="T69" fmla="*/ T68 w 1449"/>
                <a:gd name="T70" fmla="+- 0 -553 -1972"/>
                <a:gd name="T71" fmla="*/ -553 h 1449"/>
                <a:gd name="T72" fmla="+- 0 9788 8727"/>
                <a:gd name="T73" fmla="*/ T72 w 1449"/>
                <a:gd name="T74" fmla="+- 0 -606 -1972"/>
                <a:gd name="T75" fmla="*/ -606 h 1449"/>
                <a:gd name="T76" fmla="+- 0 9908 8727"/>
                <a:gd name="T77" fmla="*/ T76 w 1449"/>
                <a:gd name="T78" fmla="+- 0 -685 -1972"/>
                <a:gd name="T79" fmla="*/ -685 h 1449"/>
                <a:gd name="T80" fmla="+- 0 10013 8727"/>
                <a:gd name="T81" fmla="*/ T80 w 1449"/>
                <a:gd name="T82" fmla="+- 0 -790 -1972"/>
                <a:gd name="T83" fmla="*/ -790 h 1449"/>
                <a:gd name="T84" fmla="+- 0 10093 8727"/>
                <a:gd name="T85" fmla="*/ T84 w 1449"/>
                <a:gd name="T86" fmla="+- 0 -910 -1972"/>
                <a:gd name="T87" fmla="*/ -910 h 1449"/>
                <a:gd name="T88" fmla="+- 0 10146 8727"/>
                <a:gd name="T89" fmla="*/ T88 w 1449"/>
                <a:gd name="T90" fmla="+- 0 -1041 -1972"/>
                <a:gd name="T91" fmla="*/ -1041 h 1449"/>
                <a:gd name="T92" fmla="+- 0 10172 8727"/>
                <a:gd name="T93" fmla="*/ T92 w 1449"/>
                <a:gd name="T94" fmla="+- 0 -1178 -1972"/>
                <a:gd name="T95" fmla="*/ -1178 h 1449"/>
                <a:gd name="T96" fmla="+- 0 10172 8727"/>
                <a:gd name="T97" fmla="*/ T96 w 1449"/>
                <a:gd name="T98" fmla="+- 0 -1317 -1972"/>
                <a:gd name="T99" fmla="*/ -1317 h 1449"/>
                <a:gd name="T100" fmla="+- 0 10146 8727"/>
                <a:gd name="T101" fmla="*/ T100 w 1449"/>
                <a:gd name="T102" fmla="+- 0 -1453 -1972"/>
                <a:gd name="T103" fmla="*/ -1453 h 1449"/>
                <a:gd name="T104" fmla="+- 0 10093 8727"/>
                <a:gd name="T105" fmla="*/ T104 w 1449"/>
                <a:gd name="T106" fmla="+- 0 -1584 -1972"/>
                <a:gd name="T107" fmla="*/ -1584 h 1449"/>
                <a:gd name="T108" fmla="+- 0 10013 8727"/>
                <a:gd name="T109" fmla="*/ T108 w 1449"/>
                <a:gd name="T110" fmla="+- 0 -1704 -1972"/>
                <a:gd name="T111" fmla="*/ -1704 h 1449"/>
                <a:gd name="T112" fmla="+- 0 9908 8727"/>
                <a:gd name="T113" fmla="*/ T112 w 1449"/>
                <a:gd name="T114" fmla="+- 0 -1809 -1972"/>
                <a:gd name="T115" fmla="*/ -1809 h 1449"/>
                <a:gd name="T116" fmla="+- 0 9788 8727"/>
                <a:gd name="T117" fmla="*/ T116 w 1449"/>
                <a:gd name="T118" fmla="+- 0 -1889 -1972"/>
                <a:gd name="T119" fmla="*/ -1889 h 1449"/>
                <a:gd name="T120" fmla="+- 0 9657 8727"/>
                <a:gd name="T121" fmla="*/ T120 w 1449"/>
                <a:gd name="T122" fmla="+- 0 -1942 -1972"/>
                <a:gd name="T123" fmla="*/ -1942 h 1449"/>
                <a:gd name="T124" fmla="+- 0 9521 8727"/>
                <a:gd name="T125" fmla="*/ T124 w 1449"/>
                <a:gd name="T126" fmla="+- 0 -1968 -1972"/>
                <a:gd name="T127" fmla="*/ -1968 h 144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</a:cxnLst>
              <a:rect l="0" t="0" r="r" b="b"/>
              <a:pathLst>
                <a:path w="1449" h="1449">
                  <a:moveTo>
                    <a:pt x="724" y="0"/>
                  </a:moveTo>
                  <a:lnTo>
                    <a:pt x="655" y="4"/>
                  </a:lnTo>
                  <a:lnTo>
                    <a:pt x="586" y="14"/>
                  </a:lnTo>
                  <a:lnTo>
                    <a:pt x="518" y="30"/>
                  </a:lnTo>
                  <a:lnTo>
                    <a:pt x="452" y="53"/>
                  </a:lnTo>
                  <a:lnTo>
                    <a:pt x="387" y="83"/>
                  </a:lnTo>
                  <a:lnTo>
                    <a:pt x="326" y="120"/>
                  </a:lnTo>
                  <a:lnTo>
                    <a:pt x="267" y="163"/>
                  </a:lnTo>
                  <a:lnTo>
                    <a:pt x="212" y="213"/>
                  </a:lnTo>
                  <a:lnTo>
                    <a:pt x="162" y="268"/>
                  </a:lnTo>
                  <a:lnTo>
                    <a:pt x="119" y="326"/>
                  </a:lnTo>
                  <a:lnTo>
                    <a:pt x="83" y="388"/>
                  </a:lnTo>
                  <a:lnTo>
                    <a:pt x="53" y="452"/>
                  </a:lnTo>
                  <a:lnTo>
                    <a:pt x="30" y="519"/>
                  </a:lnTo>
                  <a:lnTo>
                    <a:pt x="13" y="586"/>
                  </a:lnTo>
                  <a:lnTo>
                    <a:pt x="3" y="655"/>
                  </a:lnTo>
                  <a:lnTo>
                    <a:pt x="0" y="725"/>
                  </a:lnTo>
                  <a:lnTo>
                    <a:pt x="3" y="794"/>
                  </a:lnTo>
                  <a:lnTo>
                    <a:pt x="13" y="863"/>
                  </a:lnTo>
                  <a:lnTo>
                    <a:pt x="30" y="931"/>
                  </a:lnTo>
                  <a:lnTo>
                    <a:pt x="53" y="997"/>
                  </a:lnTo>
                  <a:lnTo>
                    <a:pt x="83" y="1062"/>
                  </a:lnTo>
                  <a:lnTo>
                    <a:pt x="119" y="1123"/>
                  </a:lnTo>
                  <a:lnTo>
                    <a:pt x="162" y="1182"/>
                  </a:lnTo>
                  <a:lnTo>
                    <a:pt x="212" y="1237"/>
                  </a:lnTo>
                  <a:lnTo>
                    <a:pt x="267" y="1287"/>
                  </a:lnTo>
                  <a:lnTo>
                    <a:pt x="326" y="1330"/>
                  </a:lnTo>
                  <a:lnTo>
                    <a:pt x="387" y="1366"/>
                  </a:lnTo>
                  <a:lnTo>
                    <a:pt x="452" y="1396"/>
                  </a:lnTo>
                  <a:lnTo>
                    <a:pt x="518" y="1419"/>
                  </a:lnTo>
                  <a:lnTo>
                    <a:pt x="586" y="1436"/>
                  </a:lnTo>
                  <a:lnTo>
                    <a:pt x="655" y="1446"/>
                  </a:lnTo>
                  <a:lnTo>
                    <a:pt x="724" y="1449"/>
                  </a:lnTo>
                  <a:lnTo>
                    <a:pt x="794" y="1446"/>
                  </a:lnTo>
                  <a:lnTo>
                    <a:pt x="863" y="1436"/>
                  </a:lnTo>
                  <a:lnTo>
                    <a:pt x="930" y="1419"/>
                  </a:lnTo>
                  <a:lnTo>
                    <a:pt x="997" y="1396"/>
                  </a:lnTo>
                  <a:lnTo>
                    <a:pt x="1061" y="1366"/>
                  </a:lnTo>
                  <a:lnTo>
                    <a:pt x="1123" y="1330"/>
                  </a:lnTo>
                  <a:lnTo>
                    <a:pt x="1181" y="1287"/>
                  </a:lnTo>
                  <a:lnTo>
                    <a:pt x="1236" y="1237"/>
                  </a:lnTo>
                  <a:lnTo>
                    <a:pt x="1286" y="1182"/>
                  </a:lnTo>
                  <a:lnTo>
                    <a:pt x="1329" y="1123"/>
                  </a:lnTo>
                  <a:lnTo>
                    <a:pt x="1366" y="1062"/>
                  </a:lnTo>
                  <a:lnTo>
                    <a:pt x="1396" y="997"/>
                  </a:lnTo>
                  <a:lnTo>
                    <a:pt x="1419" y="931"/>
                  </a:lnTo>
                  <a:lnTo>
                    <a:pt x="1435" y="863"/>
                  </a:lnTo>
                  <a:lnTo>
                    <a:pt x="1445" y="794"/>
                  </a:lnTo>
                  <a:lnTo>
                    <a:pt x="1449" y="725"/>
                  </a:lnTo>
                  <a:lnTo>
                    <a:pt x="1445" y="655"/>
                  </a:lnTo>
                  <a:lnTo>
                    <a:pt x="1435" y="586"/>
                  </a:lnTo>
                  <a:lnTo>
                    <a:pt x="1419" y="519"/>
                  </a:lnTo>
                  <a:lnTo>
                    <a:pt x="1396" y="452"/>
                  </a:lnTo>
                  <a:lnTo>
                    <a:pt x="1366" y="388"/>
                  </a:lnTo>
                  <a:lnTo>
                    <a:pt x="1329" y="326"/>
                  </a:lnTo>
                  <a:lnTo>
                    <a:pt x="1286" y="268"/>
                  </a:lnTo>
                  <a:lnTo>
                    <a:pt x="1236" y="213"/>
                  </a:lnTo>
                  <a:lnTo>
                    <a:pt x="1181" y="163"/>
                  </a:lnTo>
                  <a:lnTo>
                    <a:pt x="1123" y="120"/>
                  </a:lnTo>
                  <a:lnTo>
                    <a:pt x="1061" y="83"/>
                  </a:lnTo>
                  <a:lnTo>
                    <a:pt x="997" y="53"/>
                  </a:lnTo>
                  <a:lnTo>
                    <a:pt x="930" y="30"/>
                  </a:lnTo>
                  <a:lnTo>
                    <a:pt x="863" y="14"/>
                  </a:lnTo>
                  <a:lnTo>
                    <a:pt x="794" y="4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ihandsfigur: Form 63">
              <a:extLst>
                <a:ext uri="{FF2B5EF4-FFF2-40B4-BE49-F238E27FC236}">
                  <a16:creationId xmlns:a16="http://schemas.microsoft.com/office/drawing/2014/main" id="{12A37E59-FE4B-42A6-8276-7467B549B5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452915" y="4719155"/>
              <a:ext cx="390525" cy="2187961"/>
            </a:xfrm>
            <a:custGeom>
              <a:avLst/>
              <a:gdLst>
                <a:gd name="T0" fmla="+- 0 7461 7459"/>
                <a:gd name="T1" fmla="*/ T0 w 615"/>
                <a:gd name="T2" fmla="+- 0 -1897 -1910"/>
                <a:gd name="T3" fmla="*/ -1897 h 2362"/>
                <a:gd name="T4" fmla="+- 0 7461 7459"/>
                <a:gd name="T5" fmla="*/ T4 w 615"/>
                <a:gd name="T6" fmla="+- 0 -1867 -1910"/>
                <a:gd name="T7" fmla="*/ -1867 h 2362"/>
                <a:gd name="T8" fmla="+- 0 7558 7459"/>
                <a:gd name="T9" fmla="*/ T8 w 615"/>
                <a:gd name="T10" fmla="+- 0 -1831 -1910"/>
                <a:gd name="T11" fmla="*/ -1831 h 2362"/>
                <a:gd name="T12" fmla="+- 0 7662 7459"/>
                <a:gd name="T13" fmla="*/ T12 w 615"/>
                <a:gd name="T14" fmla="+- 0 -1750 -1910"/>
                <a:gd name="T15" fmla="*/ -1750 h 2362"/>
                <a:gd name="T16" fmla="+- 0 7699 7459"/>
                <a:gd name="T17" fmla="*/ T16 w 615"/>
                <a:gd name="T18" fmla="+- 0 -1643 -1910"/>
                <a:gd name="T19" fmla="*/ -1643 h 2362"/>
                <a:gd name="T20" fmla="+- 0 7700 7459"/>
                <a:gd name="T21" fmla="*/ T20 w 615"/>
                <a:gd name="T22" fmla="+- 0 -1521 -1910"/>
                <a:gd name="T23" fmla="*/ -1521 h 2362"/>
                <a:gd name="T24" fmla="+- 0 7684 7459"/>
                <a:gd name="T25" fmla="*/ T24 w 615"/>
                <a:gd name="T26" fmla="+- 0 -1382 -1910"/>
                <a:gd name="T27" fmla="*/ -1382 h 2362"/>
                <a:gd name="T28" fmla="+- 0 7664 7459"/>
                <a:gd name="T29" fmla="*/ T28 w 615"/>
                <a:gd name="T30" fmla="+- 0 -1240 -1910"/>
                <a:gd name="T31" fmla="*/ -1240 h 2362"/>
                <a:gd name="T32" fmla="+- 0 7651 7459"/>
                <a:gd name="T33" fmla="*/ T32 w 615"/>
                <a:gd name="T34" fmla="+- 0 -1098 -1910"/>
                <a:gd name="T35" fmla="*/ -1098 h 2362"/>
                <a:gd name="T36" fmla="+- 0 7657 7459"/>
                <a:gd name="T37" fmla="*/ T36 w 615"/>
                <a:gd name="T38" fmla="+- 0 -938 -1910"/>
                <a:gd name="T39" fmla="*/ -938 h 2362"/>
                <a:gd name="T40" fmla="+- 0 7722 7459"/>
                <a:gd name="T41" fmla="*/ T40 w 615"/>
                <a:gd name="T42" fmla="+- 0 -807 -1910"/>
                <a:gd name="T43" fmla="*/ -807 h 2362"/>
                <a:gd name="T44" fmla="+- 0 7857 7459"/>
                <a:gd name="T45" fmla="*/ T44 w 615"/>
                <a:gd name="T46" fmla="+- 0 -735 -1910"/>
                <a:gd name="T47" fmla="*/ -735 h 2362"/>
                <a:gd name="T48" fmla="+- 0 7780 7459"/>
                <a:gd name="T49" fmla="*/ T48 w 615"/>
                <a:gd name="T50" fmla="+- 0 -694 -1910"/>
                <a:gd name="T51" fmla="*/ -694 h 2362"/>
                <a:gd name="T52" fmla="+- 0 7681 7459"/>
                <a:gd name="T53" fmla="*/ T52 w 615"/>
                <a:gd name="T54" fmla="+- 0 -593 -1910"/>
                <a:gd name="T55" fmla="*/ -593 h 2362"/>
                <a:gd name="T56" fmla="+- 0 7649 7459"/>
                <a:gd name="T57" fmla="*/ T56 w 615"/>
                <a:gd name="T58" fmla="+- 0 -432 -1910"/>
                <a:gd name="T59" fmla="*/ -432 h 2362"/>
                <a:gd name="T60" fmla="+- 0 7658 7459"/>
                <a:gd name="T61" fmla="*/ T60 w 615"/>
                <a:gd name="T62" fmla="+- 0 -290 -1910"/>
                <a:gd name="T63" fmla="*/ -290 h 2362"/>
                <a:gd name="T64" fmla="+- 0 7674 7459"/>
                <a:gd name="T65" fmla="*/ T64 w 615"/>
                <a:gd name="T66" fmla="+- 0 -147 -1910"/>
                <a:gd name="T67" fmla="*/ -147 h 2362"/>
                <a:gd name="T68" fmla="+- 0 7692 7459"/>
                <a:gd name="T69" fmla="*/ T68 w 615"/>
                <a:gd name="T70" fmla="+- 0 -7 -1910"/>
                <a:gd name="T71" fmla="*/ -7 h 2362"/>
                <a:gd name="T72" fmla="+- 0 7702 7459"/>
                <a:gd name="T73" fmla="*/ T72 w 615"/>
                <a:gd name="T74" fmla="+- 0 130 -1910"/>
                <a:gd name="T75" fmla="*/ 130 h 2362"/>
                <a:gd name="T76" fmla="+- 0 7621 7459"/>
                <a:gd name="T77" fmla="*/ T76 w 615"/>
                <a:gd name="T78" fmla="+- 0 337 -1910"/>
                <a:gd name="T79" fmla="*/ 337 h 2362"/>
                <a:gd name="T80" fmla="+- 0 7469 7459"/>
                <a:gd name="T81" fmla="*/ T80 w 615"/>
                <a:gd name="T82" fmla="+- 0 397 -1910"/>
                <a:gd name="T83" fmla="*/ 397 h 2362"/>
                <a:gd name="T84" fmla="+- 0 7459 7459"/>
                <a:gd name="T85" fmla="*/ T84 w 615"/>
                <a:gd name="T86" fmla="+- 0 423 -1910"/>
                <a:gd name="T87" fmla="*/ 423 h 2362"/>
                <a:gd name="T88" fmla="+- 0 7469 7459"/>
                <a:gd name="T89" fmla="*/ T88 w 615"/>
                <a:gd name="T90" fmla="+- 0 452 -1910"/>
                <a:gd name="T91" fmla="*/ 452 h 2362"/>
                <a:gd name="T92" fmla="+- 0 7689 7459"/>
                <a:gd name="T93" fmla="*/ T92 w 615"/>
                <a:gd name="T94" fmla="+- 0 413 -1910"/>
                <a:gd name="T95" fmla="*/ 413 h 2362"/>
                <a:gd name="T96" fmla="+- 0 7791 7459"/>
                <a:gd name="T97" fmla="*/ T96 w 615"/>
                <a:gd name="T98" fmla="+- 0 337 -1910"/>
                <a:gd name="T99" fmla="*/ 337 h 2362"/>
                <a:gd name="T100" fmla="+- 0 7854 7459"/>
                <a:gd name="T101" fmla="*/ T100 w 615"/>
                <a:gd name="T102" fmla="+- 0 200 -1910"/>
                <a:gd name="T103" fmla="*/ 200 h 2362"/>
                <a:gd name="T104" fmla="+- 0 7861 7459"/>
                <a:gd name="T105" fmla="*/ T104 w 615"/>
                <a:gd name="T106" fmla="+- 0 29 -1910"/>
                <a:gd name="T107" fmla="*/ 29 h 2362"/>
                <a:gd name="T108" fmla="+- 0 7849 7459"/>
                <a:gd name="T109" fmla="*/ T108 w 615"/>
                <a:gd name="T110" fmla="+- 0 -119 -1910"/>
                <a:gd name="T111" fmla="*/ -119 h 2362"/>
                <a:gd name="T112" fmla="+- 0 7833 7459"/>
                <a:gd name="T113" fmla="*/ T112 w 615"/>
                <a:gd name="T114" fmla="+- 0 -266 -1910"/>
                <a:gd name="T115" fmla="*/ -266 h 2362"/>
                <a:gd name="T116" fmla="+- 0 7823 7459"/>
                <a:gd name="T117" fmla="*/ T116 w 615"/>
                <a:gd name="T118" fmla="+- 0 -404 -1910"/>
                <a:gd name="T119" fmla="*/ -404 h 2362"/>
                <a:gd name="T120" fmla="+- 0 7823 7459"/>
                <a:gd name="T121" fmla="*/ T120 w 615"/>
                <a:gd name="T122" fmla="+- 0 -517 -1910"/>
                <a:gd name="T123" fmla="*/ -517 h 2362"/>
                <a:gd name="T124" fmla="+- 0 7965 7459"/>
                <a:gd name="T125" fmla="*/ T124 w 615"/>
                <a:gd name="T126" fmla="+- 0 -682 -1910"/>
                <a:gd name="T127" fmla="*/ -682 h 2362"/>
                <a:gd name="T128" fmla="+- 0 8070 7459"/>
                <a:gd name="T129" fmla="*/ T128 w 615"/>
                <a:gd name="T130" fmla="+- 0 -713 -1910"/>
                <a:gd name="T131" fmla="*/ -713 h 2362"/>
                <a:gd name="T132" fmla="+- 0 8070 7459"/>
                <a:gd name="T133" fmla="*/ T132 w 615"/>
                <a:gd name="T134" fmla="+- 0 -745 -1910"/>
                <a:gd name="T135" fmla="*/ -745 h 2362"/>
                <a:gd name="T136" fmla="+- 0 7965 7459"/>
                <a:gd name="T137" fmla="*/ T136 w 615"/>
                <a:gd name="T138" fmla="+- 0 -776 -1910"/>
                <a:gd name="T139" fmla="*/ -776 h 2362"/>
                <a:gd name="T140" fmla="+- 0 7855 7459"/>
                <a:gd name="T141" fmla="*/ T140 w 615"/>
                <a:gd name="T142" fmla="+- 0 -845 -1910"/>
                <a:gd name="T143" fmla="*/ -845 h 2362"/>
                <a:gd name="T144" fmla="+- 0 7823 7459"/>
                <a:gd name="T145" fmla="*/ T144 w 615"/>
                <a:gd name="T146" fmla="+- 0 -941 -1910"/>
                <a:gd name="T147" fmla="*/ -941 h 2362"/>
                <a:gd name="T148" fmla="+- 0 7823 7459"/>
                <a:gd name="T149" fmla="*/ T148 w 615"/>
                <a:gd name="T150" fmla="+- 0 -1055 -1910"/>
                <a:gd name="T151" fmla="*/ -1055 h 2362"/>
                <a:gd name="T152" fmla="+- 0 7841 7459"/>
                <a:gd name="T153" fmla="*/ T152 w 615"/>
                <a:gd name="T154" fmla="+- 0 -1267 -1910"/>
                <a:gd name="T155" fmla="*/ -1267 h 2362"/>
                <a:gd name="T156" fmla="+- 0 7855 7459"/>
                <a:gd name="T157" fmla="*/ T156 w 615"/>
                <a:gd name="T158" fmla="+- 0 -1415 -1910"/>
                <a:gd name="T159" fmla="*/ -1415 h 2362"/>
                <a:gd name="T160" fmla="+- 0 7863 7459"/>
                <a:gd name="T161" fmla="*/ T160 w 615"/>
                <a:gd name="T162" fmla="+- 0 -1561 -1910"/>
                <a:gd name="T163" fmla="*/ -1561 h 2362"/>
                <a:gd name="T164" fmla="+- 0 7829 7459"/>
                <a:gd name="T165" fmla="*/ T164 w 615"/>
                <a:gd name="T166" fmla="+- 0 -1736 -1910"/>
                <a:gd name="T167" fmla="*/ -1736 h 2362"/>
                <a:gd name="T168" fmla="+- 0 7743 7459"/>
                <a:gd name="T169" fmla="*/ T168 w 615"/>
                <a:gd name="T170" fmla="+- 0 -1840 -1910"/>
                <a:gd name="T171" fmla="*/ -1840 h 2362"/>
                <a:gd name="T172" fmla="+- 0 7631 7459"/>
                <a:gd name="T173" fmla="*/ T172 w 615"/>
                <a:gd name="T174" fmla="+- 0 -1891 -1910"/>
                <a:gd name="T175" fmla="*/ -1891 h 2362"/>
                <a:gd name="T176" fmla="+- 0 7469 7459"/>
                <a:gd name="T177" fmla="*/ T176 w 615"/>
                <a:gd name="T178" fmla="+- 0 -1910 -1910"/>
                <a:gd name="T179" fmla="*/ -1910 h 236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</a:cxnLst>
              <a:rect l="0" t="0" r="r" b="b"/>
              <a:pathLst>
                <a:path w="615" h="2362">
                  <a:moveTo>
                    <a:pt x="10" y="0"/>
                  </a:moveTo>
                  <a:lnTo>
                    <a:pt x="2" y="13"/>
                  </a:lnTo>
                  <a:lnTo>
                    <a:pt x="0" y="28"/>
                  </a:lnTo>
                  <a:lnTo>
                    <a:pt x="2" y="43"/>
                  </a:lnTo>
                  <a:lnTo>
                    <a:pt x="10" y="55"/>
                  </a:lnTo>
                  <a:lnTo>
                    <a:pt x="99" y="79"/>
                  </a:lnTo>
                  <a:lnTo>
                    <a:pt x="162" y="115"/>
                  </a:lnTo>
                  <a:lnTo>
                    <a:pt x="203" y="160"/>
                  </a:lnTo>
                  <a:lnTo>
                    <a:pt x="228" y="212"/>
                  </a:lnTo>
                  <a:lnTo>
                    <a:pt x="240" y="267"/>
                  </a:lnTo>
                  <a:lnTo>
                    <a:pt x="243" y="322"/>
                  </a:lnTo>
                  <a:lnTo>
                    <a:pt x="241" y="389"/>
                  </a:lnTo>
                  <a:lnTo>
                    <a:pt x="234" y="458"/>
                  </a:lnTo>
                  <a:lnTo>
                    <a:pt x="225" y="528"/>
                  </a:lnTo>
                  <a:lnTo>
                    <a:pt x="215" y="599"/>
                  </a:lnTo>
                  <a:lnTo>
                    <a:pt x="205" y="670"/>
                  </a:lnTo>
                  <a:lnTo>
                    <a:pt x="198" y="741"/>
                  </a:lnTo>
                  <a:lnTo>
                    <a:pt x="192" y="812"/>
                  </a:lnTo>
                  <a:lnTo>
                    <a:pt x="190" y="884"/>
                  </a:lnTo>
                  <a:lnTo>
                    <a:pt x="198" y="972"/>
                  </a:lnTo>
                  <a:lnTo>
                    <a:pt x="222" y="1045"/>
                  </a:lnTo>
                  <a:lnTo>
                    <a:pt x="263" y="1103"/>
                  </a:lnTo>
                  <a:lnTo>
                    <a:pt x="321" y="1147"/>
                  </a:lnTo>
                  <a:lnTo>
                    <a:pt x="398" y="1175"/>
                  </a:lnTo>
                  <a:lnTo>
                    <a:pt x="398" y="1187"/>
                  </a:lnTo>
                  <a:lnTo>
                    <a:pt x="321" y="1216"/>
                  </a:lnTo>
                  <a:lnTo>
                    <a:pt x="263" y="1259"/>
                  </a:lnTo>
                  <a:lnTo>
                    <a:pt x="222" y="1317"/>
                  </a:lnTo>
                  <a:lnTo>
                    <a:pt x="198" y="1390"/>
                  </a:lnTo>
                  <a:lnTo>
                    <a:pt x="190" y="1478"/>
                  </a:lnTo>
                  <a:lnTo>
                    <a:pt x="193" y="1549"/>
                  </a:lnTo>
                  <a:lnTo>
                    <a:pt x="199" y="1620"/>
                  </a:lnTo>
                  <a:lnTo>
                    <a:pt x="207" y="1692"/>
                  </a:lnTo>
                  <a:lnTo>
                    <a:pt x="215" y="1763"/>
                  </a:lnTo>
                  <a:lnTo>
                    <a:pt x="224" y="1833"/>
                  </a:lnTo>
                  <a:lnTo>
                    <a:pt x="233" y="1903"/>
                  </a:lnTo>
                  <a:lnTo>
                    <a:pt x="240" y="1972"/>
                  </a:lnTo>
                  <a:lnTo>
                    <a:pt x="243" y="2040"/>
                  </a:lnTo>
                  <a:lnTo>
                    <a:pt x="228" y="2150"/>
                  </a:lnTo>
                  <a:lnTo>
                    <a:pt x="162" y="2247"/>
                  </a:lnTo>
                  <a:lnTo>
                    <a:pt x="99" y="2283"/>
                  </a:lnTo>
                  <a:lnTo>
                    <a:pt x="10" y="2307"/>
                  </a:lnTo>
                  <a:lnTo>
                    <a:pt x="2" y="2318"/>
                  </a:lnTo>
                  <a:lnTo>
                    <a:pt x="0" y="2333"/>
                  </a:lnTo>
                  <a:lnTo>
                    <a:pt x="2" y="2349"/>
                  </a:lnTo>
                  <a:lnTo>
                    <a:pt x="10" y="2362"/>
                  </a:lnTo>
                  <a:lnTo>
                    <a:pt x="115" y="2355"/>
                  </a:lnTo>
                  <a:lnTo>
                    <a:pt x="230" y="2323"/>
                  </a:lnTo>
                  <a:lnTo>
                    <a:pt x="284" y="2292"/>
                  </a:lnTo>
                  <a:lnTo>
                    <a:pt x="332" y="2247"/>
                  </a:lnTo>
                  <a:lnTo>
                    <a:pt x="370" y="2188"/>
                  </a:lnTo>
                  <a:lnTo>
                    <a:pt x="395" y="2110"/>
                  </a:lnTo>
                  <a:lnTo>
                    <a:pt x="404" y="2013"/>
                  </a:lnTo>
                  <a:lnTo>
                    <a:pt x="402" y="1939"/>
                  </a:lnTo>
                  <a:lnTo>
                    <a:pt x="397" y="1865"/>
                  </a:lnTo>
                  <a:lnTo>
                    <a:pt x="390" y="1791"/>
                  </a:lnTo>
                  <a:lnTo>
                    <a:pt x="382" y="1716"/>
                  </a:lnTo>
                  <a:lnTo>
                    <a:pt x="374" y="1644"/>
                  </a:lnTo>
                  <a:lnTo>
                    <a:pt x="368" y="1574"/>
                  </a:lnTo>
                  <a:lnTo>
                    <a:pt x="364" y="1506"/>
                  </a:lnTo>
                  <a:lnTo>
                    <a:pt x="362" y="1442"/>
                  </a:lnTo>
                  <a:lnTo>
                    <a:pt x="364" y="1393"/>
                  </a:lnTo>
                  <a:lnTo>
                    <a:pt x="396" y="1297"/>
                  </a:lnTo>
                  <a:lnTo>
                    <a:pt x="506" y="1228"/>
                  </a:lnTo>
                  <a:lnTo>
                    <a:pt x="603" y="1211"/>
                  </a:lnTo>
                  <a:lnTo>
                    <a:pt x="611" y="1197"/>
                  </a:lnTo>
                  <a:lnTo>
                    <a:pt x="614" y="1181"/>
                  </a:lnTo>
                  <a:lnTo>
                    <a:pt x="611" y="1165"/>
                  </a:lnTo>
                  <a:lnTo>
                    <a:pt x="603" y="1151"/>
                  </a:lnTo>
                  <a:lnTo>
                    <a:pt x="506" y="1134"/>
                  </a:lnTo>
                  <a:lnTo>
                    <a:pt x="439" y="1104"/>
                  </a:lnTo>
                  <a:lnTo>
                    <a:pt x="396" y="1065"/>
                  </a:lnTo>
                  <a:lnTo>
                    <a:pt x="374" y="1018"/>
                  </a:lnTo>
                  <a:lnTo>
                    <a:pt x="364" y="969"/>
                  </a:lnTo>
                  <a:lnTo>
                    <a:pt x="362" y="920"/>
                  </a:lnTo>
                  <a:lnTo>
                    <a:pt x="364" y="855"/>
                  </a:lnTo>
                  <a:lnTo>
                    <a:pt x="369" y="787"/>
                  </a:lnTo>
                  <a:lnTo>
                    <a:pt x="382" y="643"/>
                  </a:lnTo>
                  <a:lnTo>
                    <a:pt x="389" y="570"/>
                  </a:lnTo>
                  <a:lnTo>
                    <a:pt x="396" y="495"/>
                  </a:lnTo>
                  <a:lnTo>
                    <a:pt x="401" y="421"/>
                  </a:lnTo>
                  <a:lnTo>
                    <a:pt x="404" y="349"/>
                  </a:lnTo>
                  <a:lnTo>
                    <a:pt x="395" y="252"/>
                  </a:lnTo>
                  <a:lnTo>
                    <a:pt x="370" y="174"/>
                  </a:lnTo>
                  <a:lnTo>
                    <a:pt x="332" y="115"/>
                  </a:lnTo>
                  <a:lnTo>
                    <a:pt x="284" y="70"/>
                  </a:lnTo>
                  <a:lnTo>
                    <a:pt x="230" y="39"/>
                  </a:lnTo>
                  <a:lnTo>
                    <a:pt x="172" y="19"/>
                  </a:lnTo>
                  <a:lnTo>
                    <a:pt x="59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B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textruta 64">
              <a:extLst>
                <a:ext uri="{FF2B5EF4-FFF2-40B4-BE49-F238E27FC236}">
                  <a16:creationId xmlns:a16="http://schemas.microsoft.com/office/drawing/2014/main" id="{D9D82958-B569-420D-B67A-F62A66A6D096}"/>
                </a:ext>
              </a:extLst>
            </p:cNvPr>
            <p:cNvSpPr txBox="1"/>
            <p:nvPr/>
          </p:nvSpPr>
          <p:spPr>
            <a:xfrm>
              <a:off x="3614524" y="6216642"/>
              <a:ext cx="19145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876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800" b="1" i="0" u="none" strike="noStrike" kern="1200" cap="none" spc="0" normalizeH="0" baseline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Lucida Sans" panose="020B0602030504020204" pitchFamily="34" charset="0"/>
                  <a:ea typeface="Book Antiqua" panose="02040602050305030304" pitchFamily="18" charset="0"/>
                  <a:cs typeface="Book Antiqua" panose="02040602050305030304" pitchFamily="18" charset="0"/>
                </a:rPr>
                <a:t>  Förvaltning</a:t>
              </a:r>
              <a:endPara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endParaRPr>
            </a:p>
          </p:txBody>
        </p:sp>
      </p:grpSp>
      <p:grpSp>
        <p:nvGrpSpPr>
          <p:cNvPr id="66" name="Grupp 65">
            <a:extLst>
              <a:ext uri="{FF2B5EF4-FFF2-40B4-BE49-F238E27FC236}">
                <a16:creationId xmlns:a16="http://schemas.microsoft.com/office/drawing/2014/main" id="{7C47113D-3BDF-45F8-849F-61742AEE4BA5}"/>
              </a:ext>
            </a:extLst>
          </p:cNvPr>
          <p:cNvGrpSpPr/>
          <p:nvPr/>
        </p:nvGrpSpPr>
        <p:grpSpPr>
          <a:xfrm>
            <a:off x="5823478" y="3335694"/>
            <a:ext cx="2203206" cy="3235098"/>
            <a:chOff x="6084741" y="3602389"/>
            <a:chExt cx="2203206" cy="3235098"/>
          </a:xfrm>
        </p:grpSpPr>
        <p:sp>
          <p:nvSpPr>
            <p:cNvPr id="67" name="Textruta 520">
              <a:extLst>
                <a:ext uri="{FF2B5EF4-FFF2-40B4-BE49-F238E27FC236}">
                  <a16:creationId xmlns:a16="http://schemas.microsoft.com/office/drawing/2014/main" id="{89354223-D222-425B-9D23-EB0BFF1755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86748" y="3602389"/>
              <a:ext cx="346074" cy="824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8" name="Textruta 520">
              <a:extLst>
                <a:ext uri="{FF2B5EF4-FFF2-40B4-BE49-F238E27FC236}">
                  <a16:creationId xmlns:a16="http://schemas.microsoft.com/office/drawing/2014/main" id="{9748F957-32BB-4D51-ADDB-D8639C0D7D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7143" y="3757995"/>
              <a:ext cx="346074" cy="66915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69" name="Textruta 520">
              <a:extLst>
                <a:ext uri="{FF2B5EF4-FFF2-40B4-BE49-F238E27FC236}">
                  <a16:creationId xmlns:a16="http://schemas.microsoft.com/office/drawing/2014/main" id="{FB71F4A3-3ED7-4AC9-8892-3612B2FB64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7538" y="3986300"/>
              <a:ext cx="346074" cy="44084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70" name="Textruta 520">
              <a:extLst>
                <a:ext uri="{FF2B5EF4-FFF2-40B4-BE49-F238E27FC236}">
                  <a16:creationId xmlns:a16="http://schemas.microsoft.com/office/drawing/2014/main" id="{5B04A0B5-831A-4E65-AB81-C9EE79B412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17933" y="4184685"/>
              <a:ext cx="346074" cy="2255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71" name="Textruta 520">
              <a:extLst>
                <a:ext uri="{FF2B5EF4-FFF2-40B4-BE49-F238E27FC236}">
                  <a16:creationId xmlns:a16="http://schemas.microsoft.com/office/drawing/2014/main" id="{35CC94D2-01F1-48F1-96B3-CF70D83918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44731" y="4661550"/>
              <a:ext cx="307208" cy="385697"/>
            </a:xfrm>
            <a:prstGeom prst="rect">
              <a:avLst/>
            </a:prstGeom>
            <a:solidFill>
              <a:srgbClr val="D0E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2" name="Textruta 520">
              <a:extLst>
                <a:ext uri="{FF2B5EF4-FFF2-40B4-BE49-F238E27FC236}">
                  <a16:creationId xmlns:a16="http://schemas.microsoft.com/office/drawing/2014/main" id="{69768F50-3225-40F3-9216-EFC0CC8937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49892" y="4655800"/>
              <a:ext cx="307208" cy="211336"/>
            </a:xfrm>
            <a:prstGeom prst="rect">
              <a:avLst/>
            </a:prstGeom>
            <a:solidFill>
              <a:srgbClr val="D0E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3" name="Frihandsfigur: Form 72">
              <a:extLst>
                <a:ext uri="{FF2B5EF4-FFF2-40B4-BE49-F238E27FC236}">
                  <a16:creationId xmlns:a16="http://schemas.microsoft.com/office/drawing/2014/main" id="{E31DD0ED-45B5-4526-8E29-9DD327BD3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9986" y="6111663"/>
              <a:ext cx="2187961" cy="724384"/>
            </a:xfrm>
            <a:custGeom>
              <a:avLst/>
              <a:gdLst>
                <a:gd name="T0" fmla="+- 0 9382 8727"/>
                <a:gd name="T1" fmla="*/ T0 w 1449"/>
                <a:gd name="T2" fmla="+- 0 -1968 -1972"/>
                <a:gd name="T3" fmla="*/ -1968 h 1449"/>
                <a:gd name="T4" fmla="+- 0 9245 8727"/>
                <a:gd name="T5" fmla="*/ T4 w 1449"/>
                <a:gd name="T6" fmla="+- 0 -1942 -1972"/>
                <a:gd name="T7" fmla="*/ -1942 h 1449"/>
                <a:gd name="T8" fmla="+- 0 9114 8727"/>
                <a:gd name="T9" fmla="*/ T8 w 1449"/>
                <a:gd name="T10" fmla="+- 0 -1889 -1972"/>
                <a:gd name="T11" fmla="*/ -1889 h 1449"/>
                <a:gd name="T12" fmla="+- 0 8994 8727"/>
                <a:gd name="T13" fmla="*/ T12 w 1449"/>
                <a:gd name="T14" fmla="+- 0 -1809 -1972"/>
                <a:gd name="T15" fmla="*/ -1809 h 1449"/>
                <a:gd name="T16" fmla="+- 0 8889 8727"/>
                <a:gd name="T17" fmla="*/ T16 w 1449"/>
                <a:gd name="T18" fmla="+- 0 -1704 -1972"/>
                <a:gd name="T19" fmla="*/ -1704 h 1449"/>
                <a:gd name="T20" fmla="+- 0 8810 8727"/>
                <a:gd name="T21" fmla="*/ T20 w 1449"/>
                <a:gd name="T22" fmla="+- 0 -1584 -1972"/>
                <a:gd name="T23" fmla="*/ -1584 h 1449"/>
                <a:gd name="T24" fmla="+- 0 8757 8727"/>
                <a:gd name="T25" fmla="*/ T24 w 1449"/>
                <a:gd name="T26" fmla="+- 0 -1453 -1972"/>
                <a:gd name="T27" fmla="*/ -1453 h 1449"/>
                <a:gd name="T28" fmla="+- 0 8730 8727"/>
                <a:gd name="T29" fmla="*/ T28 w 1449"/>
                <a:gd name="T30" fmla="+- 0 -1317 -1972"/>
                <a:gd name="T31" fmla="*/ -1317 h 1449"/>
                <a:gd name="T32" fmla="+- 0 8730 8727"/>
                <a:gd name="T33" fmla="*/ T32 w 1449"/>
                <a:gd name="T34" fmla="+- 0 -1178 -1972"/>
                <a:gd name="T35" fmla="*/ -1178 h 1449"/>
                <a:gd name="T36" fmla="+- 0 8757 8727"/>
                <a:gd name="T37" fmla="*/ T36 w 1449"/>
                <a:gd name="T38" fmla="+- 0 -1041 -1972"/>
                <a:gd name="T39" fmla="*/ -1041 h 1449"/>
                <a:gd name="T40" fmla="+- 0 8810 8727"/>
                <a:gd name="T41" fmla="*/ T40 w 1449"/>
                <a:gd name="T42" fmla="+- 0 -910 -1972"/>
                <a:gd name="T43" fmla="*/ -910 h 1449"/>
                <a:gd name="T44" fmla="+- 0 8889 8727"/>
                <a:gd name="T45" fmla="*/ T44 w 1449"/>
                <a:gd name="T46" fmla="+- 0 -790 -1972"/>
                <a:gd name="T47" fmla="*/ -790 h 1449"/>
                <a:gd name="T48" fmla="+- 0 8994 8727"/>
                <a:gd name="T49" fmla="*/ T48 w 1449"/>
                <a:gd name="T50" fmla="+- 0 -685 -1972"/>
                <a:gd name="T51" fmla="*/ -685 h 1449"/>
                <a:gd name="T52" fmla="+- 0 9114 8727"/>
                <a:gd name="T53" fmla="*/ T52 w 1449"/>
                <a:gd name="T54" fmla="+- 0 -606 -1972"/>
                <a:gd name="T55" fmla="*/ -606 h 1449"/>
                <a:gd name="T56" fmla="+- 0 9245 8727"/>
                <a:gd name="T57" fmla="*/ T56 w 1449"/>
                <a:gd name="T58" fmla="+- 0 -553 -1972"/>
                <a:gd name="T59" fmla="*/ -553 h 1449"/>
                <a:gd name="T60" fmla="+- 0 9382 8727"/>
                <a:gd name="T61" fmla="*/ T60 w 1449"/>
                <a:gd name="T62" fmla="+- 0 -526 -1972"/>
                <a:gd name="T63" fmla="*/ -526 h 1449"/>
                <a:gd name="T64" fmla="+- 0 9521 8727"/>
                <a:gd name="T65" fmla="*/ T64 w 1449"/>
                <a:gd name="T66" fmla="+- 0 -526 -1972"/>
                <a:gd name="T67" fmla="*/ -526 h 1449"/>
                <a:gd name="T68" fmla="+- 0 9657 8727"/>
                <a:gd name="T69" fmla="*/ T68 w 1449"/>
                <a:gd name="T70" fmla="+- 0 -553 -1972"/>
                <a:gd name="T71" fmla="*/ -553 h 1449"/>
                <a:gd name="T72" fmla="+- 0 9788 8727"/>
                <a:gd name="T73" fmla="*/ T72 w 1449"/>
                <a:gd name="T74" fmla="+- 0 -606 -1972"/>
                <a:gd name="T75" fmla="*/ -606 h 1449"/>
                <a:gd name="T76" fmla="+- 0 9908 8727"/>
                <a:gd name="T77" fmla="*/ T76 w 1449"/>
                <a:gd name="T78" fmla="+- 0 -685 -1972"/>
                <a:gd name="T79" fmla="*/ -685 h 1449"/>
                <a:gd name="T80" fmla="+- 0 10013 8727"/>
                <a:gd name="T81" fmla="*/ T80 w 1449"/>
                <a:gd name="T82" fmla="+- 0 -790 -1972"/>
                <a:gd name="T83" fmla="*/ -790 h 1449"/>
                <a:gd name="T84" fmla="+- 0 10093 8727"/>
                <a:gd name="T85" fmla="*/ T84 w 1449"/>
                <a:gd name="T86" fmla="+- 0 -910 -1972"/>
                <a:gd name="T87" fmla="*/ -910 h 1449"/>
                <a:gd name="T88" fmla="+- 0 10146 8727"/>
                <a:gd name="T89" fmla="*/ T88 w 1449"/>
                <a:gd name="T90" fmla="+- 0 -1041 -1972"/>
                <a:gd name="T91" fmla="*/ -1041 h 1449"/>
                <a:gd name="T92" fmla="+- 0 10172 8727"/>
                <a:gd name="T93" fmla="*/ T92 w 1449"/>
                <a:gd name="T94" fmla="+- 0 -1178 -1972"/>
                <a:gd name="T95" fmla="*/ -1178 h 1449"/>
                <a:gd name="T96" fmla="+- 0 10172 8727"/>
                <a:gd name="T97" fmla="*/ T96 w 1449"/>
                <a:gd name="T98" fmla="+- 0 -1317 -1972"/>
                <a:gd name="T99" fmla="*/ -1317 h 1449"/>
                <a:gd name="T100" fmla="+- 0 10146 8727"/>
                <a:gd name="T101" fmla="*/ T100 w 1449"/>
                <a:gd name="T102" fmla="+- 0 -1453 -1972"/>
                <a:gd name="T103" fmla="*/ -1453 h 1449"/>
                <a:gd name="T104" fmla="+- 0 10093 8727"/>
                <a:gd name="T105" fmla="*/ T104 w 1449"/>
                <a:gd name="T106" fmla="+- 0 -1584 -1972"/>
                <a:gd name="T107" fmla="*/ -1584 h 1449"/>
                <a:gd name="T108" fmla="+- 0 10013 8727"/>
                <a:gd name="T109" fmla="*/ T108 w 1449"/>
                <a:gd name="T110" fmla="+- 0 -1704 -1972"/>
                <a:gd name="T111" fmla="*/ -1704 h 1449"/>
                <a:gd name="T112" fmla="+- 0 9908 8727"/>
                <a:gd name="T113" fmla="*/ T112 w 1449"/>
                <a:gd name="T114" fmla="+- 0 -1809 -1972"/>
                <a:gd name="T115" fmla="*/ -1809 h 1449"/>
                <a:gd name="T116" fmla="+- 0 9788 8727"/>
                <a:gd name="T117" fmla="*/ T116 w 1449"/>
                <a:gd name="T118" fmla="+- 0 -1889 -1972"/>
                <a:gd name="T119" fmla="*/ -1889 h 1449"/>
                <a:gd name="T120" fmla="+- 0 9657 8727"/>
                <a:gd name="T121" fmla="*/ T120 w 1449"/>
                <a:gd name="T122" fmla="+- 0 -1942 -1972"/>
                <a:gd name="T123" fmla="*/ -1942 h 1449"/>
                <a:gd name="T124" fmla="+- 0 9521 8727"/>
                <a:gd name="T125" fmla="*/ T124 w 1449"/>
                <a:gd name="T126" fmla="+- 0 -1968 -1972"/>
                <a:gd name="T127" fmla="*/ -1968 h 144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</a:cxnLst>
              <a:rect l="0" t="0" r="r" b="b"/>
              <a:pathLst>
                <a:path w="1449" h="1449">
                  <a:moveTo>
                    <a:pt x="724" y="0"/>
                  </a:moveTo>
                  <a:lnTo>
                    <a:pt x="655" y="4"/>
                  </a:lnTo>
                  <a:lnTo>
                    <a:pt x="586" y="14"/>
                  </a:lnTo>
                  <a:lnTo>
                    <a:pt x="518" y="30"/>
                  </a:lnTo>
                  <a:lnTo>
                    <a:pt x="452" y="53"/>
                  </a:lnTo>
                  <a:lnTo>
                    <a:pt x="387" y="83"/>
                  </a:lnTo>
                  <a:lnTo>
                    <a:pt x="326" y="120"/>
                  </a:lnTo>
                  <a:lnTo>
                    <a:pt x="267" y="163"/>
                  </a:lnTo>
                  <a:lnTo>
                    <a:pt x="212" y="213"/>
                  </a:lnTo>
                  <a:lnTo>
                    <a:pt x="162" y="268"/>
                  </a:lnTo>
                  <a:lnTo>
                    <a:pt x="119" y="326"/>
                  </a:lnTo>
                  <a:lnTo>
                    <a:pt x="83" y="388"/>
                  </a:lnTo>
                  <a:lnTo>
                    <a:pt x="53" y="452"/>
                  </a:lnTo>
                  <a:lnTo>
                    <a:pt x="30" y="519"/>
                  </a:lnTo>
                  <a:lnTo>
                    <a:pt x="13" y="586"/>
                  </a:lnTo>
                  <a:lnTo>
                    <a:pt x="3" y="655"/>
                  </a:lnTo>
                  <a:lnTo>
                    <a:pt x="0" y="725"/>
                  </a:lnTo>
                  <a:lnTo>
                    <a:pt x="3" y="794"/>
                  </a:lnTo>
                  <a:lnTo>
                    <a:pt x="13" y="863"/>
                  </a:lnTo>
                  <a:lnTo>
                    <a:pt x="30" y="931"/>
                  </a:lnTo>
                  <a:lnTo>
                    <a:pt x="53" y="997"/>
                  </a:lnTo>
                  <a:lnTo>
                    <a:pt x="83" y="1062"/>
                  </a:lnTo>
                  <a:lnTo>
                    <a:pt x="119" y="1123"/>
                  </a:lnTo>
                  <a:lnTo>
                    <a:pt x="162" y="1182"/>
                  </a:lnTo>
                  <a:lnTo>
                    <a:pt x="212" y="1237"/>
                  </a:lnTo>
                  <a:lnTo>
                    <a:pt x="267" y="1287"/>
                  </a:lnTo>
                  <a:lnTo>
                    <a:pt x="326" y="1330"/>
                  </a:lnTo>
                  <a:lnTo>
                    <a:pt x="387" y="1366"/>
                  </a:lnTo>
                  <a:lnTo>
                    <a:pt x="452" y="1396"/>
                  </a:lnTo>
                  <a:lnTo>
                    <a:pt x="518" y="1419"/>
                  </a:lnTo>
                  <a:lnTo>
                    <a:pt x="586" y="1436"/>
                  </a:lnTo>
                  <a:lnTo>
                    <a:pt x="655" y="1446"/>
                  </a:lnTo>
                  <a:lnTo>
                    <a:pt x="724" y="1449"/>
                  </a:lnTo>
                  <a:lnTo>
                    <a:pt x="794" y="1446"/>
                  </a:lnTo>
                  <a:lnTo>
                    <a:pt x="863" y="1436"/>
                  </a:lnTo>
                  <a:lnTo>
                    <a:pt x="930" y="1419"/>
                  </a:lnTo>
                  <a:lnTo>
                    <a:pt x="997" y="1396"/>
                  </a:lnTo>
                  <a:lnTo>
                    <a:pt x="1061" y="1366"/>
                  </a:lnTo>
                  <a:lnTo>
                    <a:pt x="1123" y="1330"/>
                  </a:lnTo>
                  <a:lnTo>
                    <a:pt x="1181" y="1287"/>
                  </a:lnTo>
                  <a:lnTo>
                    <a:pt x="1236" y="1237"/>
                  </a:lnTo>
                  <a:lnTo>
                    <a:pt x="1286" y="1182"/>
                  </a:lnTo>
                  <a:lnTo>
                    <a:pt x="1329" y="1123"/>
                  </a:lnTo>
                  <a:lnTo>
                    <a:pt x="1366" y="1062"/>
                  </a:lnTo>
                  <a:lnTo>
                    <a:pt x="1396" y="997"/>
                  </a:lnTo>
                  <a:lnTo>
                    <a:pt x="1419" y="931"/>
                  </a:lnTo>
                  <a:lnTo>
                    <a:pt x="1435" y="863"/>
                  </a:lnTo>
                  <a:lnTo>
                    <a:pt x="1445" y="794"/>
                  </a:lnTo>
                  <a:lnTo>
                    <a:pt x="1449" y="725"/>
                  </a:lnTo>
                  <a:lnTo>
                    <a:pt x="1445" y="655"/>
                  </a:lnTo>
                  <a:lnTo>
                    <a:pt x="1435" y="586"/>
                  </a:lnTo>
                  <a:lnTo>
                    <a:pt x="1419" y="519"/>
                  </a:lnTo>
                  <a:lnTo>
                    <a:pt x="1396" y="452"/>
                  </a:lnTo>
                  <a:lnTo>
                    <a:pt x="1366" y="388"/>
                  </a:lnTo>
                  <a:lnTo>
                    <a:pt x="1329" y="326"/>
                  </a:lnTo>
                  <a:lnTo>
                    <a:pt x="1286" y="268"/>
                  </a:lnTo>
                  <a:lnTo>
                    <a:pt x="1236" y="213"/>
                  </a:lnTo>
                  <a:lnTo>
                    <a:pt x="1181" y="163"/>
                  </a:lnTo>
                  <a:lnTo>
                    <a:pt x="1123" y="120"/>
                  </a:lnTo>
                  <a:lnTo>
                    <a:pt x="1061" y="83"/>
                  </a:lnTo>
                  <a:lnTo>
                    <a:pt x="997" y="53"/>
                  </a:lnTo>
                  <a:lnTo>
                    <a:pt x="930" y="30"/>
                  </a:lnTo>
                  <a:lnTo>
                    <a:pt x="863" y="14"/>
                  </a:lnTo>
                  <a:lnTo>
                    <a:pt x="794" y="4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ihandsfigur: Form 73">
              <a:extLst>
                <a:ext uri="{FF2B5EF4-FFF2-40B4-BE49-F238E27FC236}">
                  <a16:creationId xmlns:a16="http://schemas.microsoft.com/office/drawing/2014/main" id="{7DF374A1-0F09-4717-963D-45313471050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998643" y="4751660"/>
              <a:ext cx="390647" cy="2187961"/>
            </a:xfrm>
            <a:custGeom>
              <a:avLst/>
              <a:gdLst>
                <a:gd name="T0" fmla="+- 0 7461 7459"/>
                <a:gd name="T1" fmla="*/ T0 w 615"/>
                <a:gd name="T2" fmla="+- 0 -1897 -1910"/>
                <a:gd name="T3" fmla="*/ -1897 h 2362"/>
                <a:gd name="T4" fmla="+- 0 7461 7459"/>
                <a:gd name="T5" fmla="*/ T4 w 615"/>
                <a:gd name="T6" fmla="+- 0 -1867 -1910"/>
                <a:gd name="T7" fmla="*/ -1867 h 2362"/>
                <a:gd name="T8" fmla="+- 0 7558 7459"/>
                <a:gd name="T9" fmla="*/ T8 w 615"/>
                <a:gd name="T10" fmla="+- 0 -1831 -1910"/>
                <a:gd name="T11" fmla="*/ -1831 h 2362"/>
                <a:gd name="T12" fmla="+- 0 7662 7459"/>
                <a:gd name="T13" fmla="*/ T12 w 615"/>
                <a:gd name="T14" fmla="+- 0 -1750 -1910"/>
                <a:gd name="T15" fmla="*/ -1750 h 2362"/>
                <a:gd name="T16" fmla="+- 0 7699 7459"/>
                <a:gd name="T17" fmla="*/ T16 w 615"/>
                <a:gd name="T18" fmla="+- 0 -1643 -1910"/>
                <a:gd name="T19" fmla="*/ -1643 h 2362"/>
                <a:gd name="T20" fmla="+- 0 7700 7459"/>
                <a:gd name="T21" fmla="*/ T20 w 615"/>
                <a:gd name="T22" fmla="+- 0 -1521 -1910"/>
                <a:gd name="T23" fmla="*/ -1521 h 2362"/>
                <a:gd name="T24" fmla="+- 0 7684 7459"/>
                <a:gd name="T25" fmla="*/ T24 w 615"/>
                <a:gd name="T26" fmla="+- 0 -1382 -1910"/>
                <a:gd name="T27" fmla="*/ -1382 h 2362"/>
                <a:gd name="T28" fmla="+- 0 7664 7459"/>
                <a:gd name="T29" fmla="*/ T28 w 615"/>
                <a:gd name="T30" fmla="+- 0 -1240 -1910"/>
                <a:gd name="T31" fmla="*/ -1240 h 2362"/>
                <a:gd name="T32" fmla="+- 0 7651 7459"/>
                <a:gd name="T33" fmla="*/ T32 w 615"/>
                <a:gd name="T34" fmla="+- 0 -1098 -1910"/>
                <a:gd name="T35" fmla="*/ -1098 h 2362"/>
                <a:gd name="T36" fmla="+- 0 7657 7459"/>
                <a:gd name="T37" fmla="*/ T36 w 615"/>
                <a:gd name="T38" fmla="+- 0 -938 -1910"/>
                <a:gd name="T39" fmla="*/ -938 h 2362"/>
                <a:gd name="T40" fmla="+- 0 7722 7459"/>
                <a:gd name="T41" fmla="*/ T40 w 615"/>
                <a:gd name="T42" fmla="+- 0 -807 -1910"/>
                <a:gd name="T43" fmla="*/ -807 h 2362"/>
                <a:gd name="T44" fmla="+- 0 7857 7459"/>
                <a:gd name="T45" fmla="*/ T44 w 615"/>
                <a:gd name="T46" fmla="+- 0 -735 -1910"/>
                <a:gd name="T47" fmla="*/ -735 h 2362"/>
                <a:gd name="T48" fmla="+- 0 7780 7459"/>
                <a:gd name="T49" fmla="*/ T48 w 615"/>
                <a:gd name="T50" fmla="+- 0 -694 -1910"/>
                <a:gd name="T51" fmla="*/ -694 h 2362"/>
                <a:gd name="T52" fmla="+- 0 7681 7459"/>
                <a:gd name="T53" fmla="*/ T52 w 615"/>
                <a:gd name="T54" fmla="+- 0 -593 -1910"/>
                <a:gd name="T55" fmla="*/ -593 h 2362"/>
                <a:gd name="T56" fmla="+- 0 7649 7459"/>
                <a:gd name="T57" fmla="*/ T56 w 615"/>
                <a:gd name="T58" fmla="+- 0 -432 -1910"/>
                <a:gd name="T59" fmla="*/ -432 h 2362"/>
                <a:gd name="T60" fmla="+- 0 7658 7459"/>
                <a:gd name="T61" fmla="*/ T60 w 615"/>
                <a:gd name="T62" fmla="+- 0 -290 -1910"/>
                <a:gd name="T63" fmla="*/ -290 h 2362"/>
                <a:gd name="T64" fmla="+- 0 7674 7459"/>
                <a:gd name="T65" fmla="*/ T64 w 615"/>
                <a:gd name="T66" fmla="+- 0 -147 -1910"/>
                <a:gd name="T67" fmla="*/ -147 h 2362"/>
                <a:gd name="T68" fmla="+- 0 7692 7459"/>
                <a:gd name="T69" fmla="*/ T68 w 615"/>
                <a:gd name="T70" fmla="+- 0 -7 -1910"/>
                <a:gd name="T71" fmla="*/ -7 h 2362"/>
                <a:gd name="T72" fmla="+- 0 7702 7459"/>
                <a:gd name="T73" fmla="*/ T72 w 615"/>
                <a:gd name="T74" fmla="+- 0 130 -1910"/>
                <a:gd name="T75" fmla="*/ 130 h 2362"/>
                <a:gd name="T76" fmla="+- 0 7621 7459"/>
                <a:gd name="T77" fmla="*/ T76 w 615"/>
                <a:gd name="T78" fmla="+- 0 337 -1910"/>
                <a:gd name="T79" fmla="*/ 337 h 2362"/>
                <a:gd name="T80" fmla="+- 0 7469 7459"/>
                <a:gd name="T81" fmla="*/ T80 w 615"/>
                <a:gd name="T82" fmla="+- 0 397 -1910"/>
                <a:gd name="T83" fmla="*/ 397 h 2362"/>
                <a:gd name="T84" fmla="+- 0 7459 7459"/>
                <a:gd name="T85" fmla="*/ T84 w 615"/>
                <a:gd name="T86" fmla="+- 0 423 -1910"/>
                <a:gd name="T87" fmla="*/ 423 h 2362"/>
                <a:gd name="T88" fmla="+- 0 7469 7459"/>
                <a:gd name="T89" fmla="*/ T88 w 615"/>
                <a:gd name="T90" fmla="+- 0 452 -1910"/>
                <a:gd name="T91" fmla="*/ 452 h 2362"/>
                <a:gd name="T92" fmla="+- 0 7689 7459"/>
                <a:gd name="T93" fmla="*/ T92 w 615"/>
                <a:gd name="T94" fmla="+- 0 413 -1910"/>
                <a:gd name="T95" fmla="*/ 413 h 2362"/>
                <a:gd name="T96" fmla="+- 0 7791 7459"/>
                <a:gd name="T97" fmla="*/ T96 w 615"/>
                <a:gd name="T98" fmla="+- 0 337 -1910"/>
                <a:gd name="T99" fmla="*/ 337 h 2362"/>
                <a:gd name="T100" fmla="+- 0 7854 7459"/>
                <a:gd name="T101" fmla="*/ T100 w 615"/>
                <a:gd name="T102" fmla="+- 0 200 -1910"/>
                <a:gd name="T103" fmla="*/ 200 h 2362"/>
                <a:gd name="T104" fmla="+- 0 7861 7459"/>
                <a:gd name="T105" fmla="*/ T104 w 615"/>
                <a:gd name="T106" fmla="+- 0 29 -1910"/>
                <a:gd name="T107" fmla="*/ 29 h 2362"/>
                <a:gd name="T108" fmla="+- 0 7849 7459"/>
                <a:gd name="T109" fmla="*/ T108 w 615"/>
                <a:gd name="T110" fmla="+- 0 -119 -1910"/>
                <a:gd name="T111" fmla="*/ -119 h 2362"/>
                <a:gd name="T112" fmla="+- 0 7833 7459"/>
                <a:gd name="T113" fmla="*/ T112 w 615"/>
                <a:gd name="T114" fmla="+- 0 -266 -1910"/>
                <a:gd name="T115" fmla="*/ -266 h 2362"/>
                <a:gd name="T116" fmla="+- 0 7823 7459"/>
                <a:gd name="T117" fmla="*/ T116 w 615"/>
                <a:gd name="T118" fmla="+- 0 -404 -1910"/>
                <a:gd name="T119" fmla="*/ -404 h 2362"/>
                <a:gd name="T120" fmla="+- 0 7823 7459"/>
                <a:gd name="T121" fmla="*/ T120 w 615"/>
                <a:gd name="T122" fmla="+- 0 -517 -1910"/>
                <a:gd name="T123" fmla="*/ -517 h 2362"/>
                <a:gd name="T124" fmla="+- 0 7965 7459"/>
                <a:gd name="T125" fmla="*/ T124 w 615"/>
                <a:gd name="T126" fmla="+- 0 -682 -1910"/>
                <a:gd name="T127" fmla="*/ -682 h 2362"/>
                <a:gd name="T128" fmla="+- 0 8070 7459"/>
                <a:gd name="T129" fmla="*/ T128 w 615"/>
                <a:gd name="T130" fmla="+- 0 -713 -1910"/>
                <a:gd name="T131" fmla="*/ -713 h 2362"/>
                <a:gd name="T132" fmla="+- 0 8070 7459"/>
                <a:gd name="T133" fmla="*/ T132 w 615"/>
                <a:gd name="T134" fmla="+- 0 -745 -1910"/>
                <a:gd name="T135" fmla="*/ -745 h 2362"/>
                <a:gd name="T136" fmla="+- 0 7965 7459"/>
                <a:gd name="T137" fmla="*/ T136 w 615"/>
                <a:gd name="T138" fmla="+- 0 -776 -1910"/>
                <a:gd name="T139" fmla="*/ -776 h 2362"/>
                <a:gd name="T140" fmla="+- 0 7855 7459"/>
                <a:gd name="T141" fmla="*/ T140 w 615"/>
                <a:gd name="T142" fmla="+- 0 -845 -1910"/>
                <a:gd name="T143" fmla="*/ -845 h 2362"/>
                <a:gd name="T144" fmla="+- 0 7823 7459"/>
                <a:gd name="T145" fmla="*/ T144 w 615"/>
                <a:gd name="T146" fmla="+- 0 -941 -1910"/>
                <a:gd name="T147" fmla="*/ -941 h 2362"/>
                <a:gd name="T148" fmla="+- 0 7823 7459"/>
                <a:gd name="T149" fmla="*/ T148 w 615"/>
                <a:gd name="T150" fmla="+- 0 -1055 -1910"/>
                <a:gd name="T151" fmla="*/ -1055 h 2362"/>
                <a:gd name="T152" fmla="+- 0 7841 7459"/>
                <a:gd name="T153" fmla="*/ T152 w 615"/>
                <a:gd name="T154" fmla="+- 0 -1267 -1910"/>
                <a:gd name="T155" fmla="*/ -1267 h 2362"/>
                <a:gd name="T156" fmla="+- 0 7855 7459"/>
                <a:gd name="T157" fmla="*/ T156 w 615"/>
                <a:gd name="T158" fmla="+- 0 -1415 -1910"/>
                <a:gd name="T159" fmla="*/ -1415 h 2362"/>
                <a:gd name="T160" fmla="+- 0 7863 7459"/>
                <a:gd name="T161" fmla="*/ T160 w 615"/>
                <a:gd name="T162" fmla="+- 0 -1561 -1910"/>
                <a:gd name="T163" fmla="*/ -1561 h 2362"/>
                <a:gd name="T164" fmla="+- 0 7829 7459"/>
                <a:gd name="T165" fmla="*/ T164 w 615"/>
                <a:gd name="T166" fmla="+- 0 -1736 -1910"/>
                <a:gd name="T167" fmla="*/ -1736 h 2362"/>
                <a:gd name="T168" fmla="+- 0 7743 7459"/>
                <a:gd name="T169" fmla="*/ T168 w 615"/>
                <a:gd name="T170" fmla="+- 0 -1840 -1910"/>
                <a:gd name="T171" fmla="*/ -1840 h 2362"/>
                <a:gd name="T172" fmla="+- 0 7631 7459"/>
                <a:gd name="T173" fmla="*/ T172 w 615"/>
                <a:gd name="T174" fmla="+- 0 -1891 -1910"/>
                <a:gd name="T175" fmla="*/ -1891 h 2362"/>
                <a:gd name="T176" fmla="+- 0 7469 7459"/>
                <a:gd name="T177" fmla="*/ T176 w 615"/>
                <a:gd name="T178" fmla="+- 0 -1910 -1910"/>
                <a:gd name="T179" fmla="*/ -1910 h 236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</a:cxnLst>
              <a:rect l="0" t="0" r="r" b="b"/>
              <a:pathLst>
                <a:path w="615" h="2362">
                  <a:moveTo>
                    <a:pt x="10" y="0"/>
                  </a:moveTo>
                  <a:lnTo>
                    <a:pt x="2" y="13"/>
                  </a:lnTo>
                  <a:lnTo>
                    <a:pt x="0" y="28"/>
                  </a:lnTo>
                  <a:lnTo>
                    <a:pt x="2" y="43"/>
                  </a:lnTo>
                  <a:lnTo>
                    <a:pt x="10" y="55"/>
                  </a:lnTo>
                  <a:lnTo>
                    <a:pt x="99" y="79"/>
                  </a:lnTo>
                  <a:lnTo>
                    <a:pt x="162" y="115"/>
                  </a:lnTo>
                  <a:lnTo>
                    <a:pt x="203" y="160"/>
                  </a:lnTo>
                  <a:lnTo>
                    <a:pt x="228" y="212"/>
                  </a:lnTo>
                  <a:lnTo>
                    <a:pt x="240" y="267"/>
                  </a:lnTo>
                  <a:lnTo>
                    <a:pt x="243" y="322"/>
                  </a:lnTo>
                  <a:lnTo>
                    <a:pt x="241" y="389"/>
                  </a:lnTo>
                  <a:lnTo>
                    <a:pt x="234" y="458"/>
                  </a:lnTo>
                  <a:lnTo>
                    <a:pt x="225" y="528"/>
                  </a:lnTo>
                  <a:lnTo>
                    <a:pt x="215" y="599"/>
                  </a:lnTo>
                  <a:lnTo>
                    <a:pt x="205" y="670"/>
                  </a:lnTo>
                  <a:lnTo>
                    <a:pt x="198" y="741"/>
                  </a:lnTo>
                  <a:lnTo>
                    <a:pt x="192" y="812"/>
                  </a:lnTo>
                  <a:lnTo>
                    <a:pt x="190" y="884"/>
                  </a:lnTo>
                  <a:lnTo>
                    <a:pt x="198" y="972"/>
                  </a:lnTo>
                  <a:lnTo>
                    <a:pt x="222" y="1045"/>
                  </a:lnTo>
                  <a:lnTo>
                    <a:pt x="263" y="1103"/>
                  </a:lnTo>
                  <a:lnTo>
                    <a:pt x="321" y="1147"/>
                  </a:lnTo>
                  <a:lnTo>
                    <a:pt x="398" y="1175"/>
                  </a:lnTo>
                  <a:lnTo>
                    <a:pt x="398" y="1187"/>
                  </a:lnTo>
                  <a:lnTo>
                    <a:pt x="321" y="1216"/>
                  </a:lnTo>
                  <a:lnTo>
                    <a:pt x="263" y="1259"/>
                  </a:lnTo>
                  <a:lnTo>
                    <a:pt x="222" y="1317"/>
                  </a:lnTo>
                  <a:lnTo>
                    <a:pt x="198" y="1390"/>
                  </a:lnTo>
                  <a:lnTo>
                    <a:pt x="190" y="1478"/>
                  </a:lnTo>
                  <a:lnTo>
                    <a:pt x="193" y="1549"/>
                  </a:lnTo>
                  <a:lnTo>
                    <a:pt x="199" y="1620"/>
                  </a:lnTo>
                  <a:lnTo>
                    <a:pt x="207" y="1692"/>
                  </a:lnTo>
                  <a:lnTo>
                    <a:pt x="215" y="1763"/>
                  </a:lnTo>
                  <a:lnTo>
                    <a:pt x="224" y="1833"/>
                  </a:lnTo>
                  <a:lnTo>
                    <a:pt x="233" y="1903"/>
                  </a:lnTo>
                  <a:lnTo>
                    <a:pt x="240" y="1972"/>
                  </a:lnTo>
                  <a:lnTo>
                    <a:pt x="243" y="2040"/>
                  </a:lnTo>
                  <a:lnTo>
                    <a:pt x="228" y="2150"/>
                  </a:lnTo>
                  <a:lnTo>
                    <a:pt x="162" y="2247"/>
                  </a:lnTo>
                  <a:lnTo>
                    <a:pt x="99" y="2283"/>
                  </a:lnTo>
                  <a:lnTo>
                    <a:pt x="10" y="2307"/>
                  </a:lnTo>
                  <a:lnTo>
                    <a:pt x="2" y="2318"/>
                  </a:lnTo>
                  <a:lnTo>
                    <a:pt x="0" y="2333"/>
                  </a:lnTo>
                  <a:lnTo>
                    <a:pt x="2" y="2349"/>
                  </a:lnTo>
                  <a:lnTo>
                    <a:pt x="10" y="2362"/>
                  </a:lnTo>
                  <a:lnTo>
                    <a:pt x="115" y="2355"/>
                  </a:lnTo>
                  <a:lnTo>
                    <a:pt x="230" y="2323"/>
                  </a:lnTo>
                  <a:lnTo>
                    <a:pt x="284" y="2292"/>
                  </a:lnTo>
                  <a:lnTo>
                    <a:pt x="332" y="2247"/>
                  </a:lnTo>
                  <a:lnTo>
                    <a:pt x="370" y="2188"/>
                  </a:lnTo>
                  <a:lnTo>
                    <a:pt x="395" y="2110"/>
                  </a:lnTo>
                  <a:lnTo>
                    <a:pt x="404" y="2013"/>
                  </a:lnTo>
                  <a:lnTo>
                    <a:pt x="402" y="1939"/>
                  </a:lnTo>
                  <a:lnTo>
                    <a:pt x="397" y="1865"/>
                  </a:lnTo>
                  <a:lnTo>
                    <a:pt x="390" y="1791"/>
                  </a:lnTo>
                  <a:lnTo>
                    <a:pt x="382" y="1716"/>
                  </a:lnTo>
                  <a:lnTo>
                    <a:pt x="374" y="1644"/>
                  </a:lnTo>
                  <a:lnTo>
                    <a:pt x="368" y="1574"/>
                  </a:lnTo>
                  <a:lnTo>
                    <a:pt x="364" y="1506"/>
                  </a:lnTo>
                  <a:lnTo>
                    <a:pt x="362" y="1442"/>
                  </a:lnTo>
                  <a:lnTo>
                    <a:pt x="364" y="1393"/>
                  </a:lnTo>
                  <a:lnTo>
                    <a:pt x="396" y="1297"/>
                  </a:lnTo>
                  <a:lnTo>
                    <a:pt x="506" y="1228"/>
                  </a:lnTo>
                  <a:lnTo>
                    <a:pt x="603" y="1211"/>
                  </a:lnTo>
                  <a:lnTo>
                    <a:pt x="611" y="1197"/>
                  </a:lnTo>
                  <a:lnTo>
                    <a:pt x="614" y="1181"/>
                  </a:lnTo>
                  <a:lnTo>
                    <a:pt x="611" y="1165"/>
                  </a:lnTo>
                  <a:lnTo>
                    <a:pt x="603" y="1151"/>
                  </a:lnTo>
                  <a:lnTo>
                    <a:pt x="506" y="1134"/>
                  </a:lnTo>
                  <a:lnTo>
                    <a:pt x="439" y="1104"/>
                  </a:lnTo>
                  <a:lnTo>
                    <a:pt x="396" y="1065"/>
                  </a:lnTo>
                  <a:lnTo>
                    <a:pt x="374" y="1018"/>
                  </a:lnTo>
                  <a:lnTo>
                    <a:pt x="364" y="969"/>
                  </a:lnTo>
                  <a:lnTo>
                    <a:pt x="362" y="920"/>
                  </a:lnTo>
                  <a:lnTo>
                    <a:pt x="364" y="855"/>
                  </a:lnTo>
                  <a:lnTo>
                    <a:pt x="369" y="787"/>
                  </a:lnTo>
                  <a:lnTo>
                    <a:pt x="382" y="643"/>
                  </a:lnTo>
                  <a:lnTo>
                    <a:pt x="389" y="570"/>
                  </a:lnTo>
                  <a:lnTo>
                    <a:pt x="396" y="495"/>
                  </a:lnTo>
                  <a:lnTo>
                    <a:pt x="401" y="421"/>
                  </a:lnTo>
                  <a:lnTo>
                    <a:pt x="404" y="349"/>
                  </a:lnTo>
                  <a:lnTo>
                    <a:pt x="395" y="252"/>
                  </a:lnTo>
                  <a:lnTo>
                    <a:pt x="370" y="174"/>
                  </a:lnTo>
                  <a:lnTo>
                    <a:pt x="332" y="115"/>
                  </a:lnTo>
                  <a:lnTo>
                    <a:pt x="284" y="70"/>
                  </a:lnTo>
                  <a:lnTo>
                    <a:pt x="230" y="39"/>
                  </a:lnTo>
                  <a:lnTo>
                    <a:pt x="172" y="19"/>
                  </a:lnTo>
                  <a:lnTo>
                    <a:pt x="59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B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textruta 74">
              <a:extLst>
                <a:ext uri="{FF2B5EF4-FFF2-40B4-BE49-F238E27FC236}">
                  <a16:creationId xmlns:a16="http://schemas.microsoft.com/office/drawing/2014/main" id="{6C03C197-87F0-41A7-9532-910BF9392091}"/>
                </a:ext>
              </a:extLst>
            </p:cNvPr>
            <p:cNvSpPr txBox="1"/>
            <p:nvPr/>
          </p:nvSpPr>
          <p:spPr>
            <a:xfrm>
              <a:off x="6142557" y="6249273"/>
              <a:ext cx="1775376" cy="3694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8763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800" b="1" i="0" u="none" strike="noStrike" kern="1200" cap="none" spc="0" normalizeH="0" baseline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Lucida Sans" panose="020B0602030504020204" pitchFamily="34" charset="0"/>
                  <a:ea typeface="Book Antiqua" panose="02040602050305030304" pitchFamily="18" charset="0"/>
                  <a:cs typeface="Book Antiqua" panose="02040602050305030304" pitchFamily="18" charset="0"/>
                </a:rPr>
                <a:t>  Renovering</a:t>
              </a:r>
              <a:endPara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endParaRPr>
            </a:p>
          </p:txBody>
        </p:sp>
        <p:sp>
          <p:nvSpPr>
            <p:cNvPr id="76" name="Textruta 520">
              <a:extLst>
                <a:ext uri="{FF2B5EF4-FFF2-40B4-BE49-F238E27FC236}">
                  <a16:creationId xmlns:a16="http://schemas.microsoft.com/office/drawing/2014/main" id="{83593DDF-0B96-43E8-8A77-279152CCDD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84741" y="3603270"/>
              <a:ext cx="346074" cy="824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7" name="Textruta 520">
              <a:extLst>
                <a:ext uri="{FF2B5EF4-FFF2-40B4-BE49-F238E27FC236}">
                  <a16:creationId xmlns:a16="http://schemas.microsoft.com/office/drawing/2014/main" id="{402934EB-DB44-43D0-9D94-D8587D4889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5136" y="3758876"/>
              <a:ext cx="346074" cy="66915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78" name="Textruta 520">
              <a:extLst>
                <a:ext uri="{FF2B5EF4-FFF2-40B4-BE49-F238E27FC236}">
                  <a16:creationId xmlns:a16="http://schemas.microsoft.com/office/drawing/2014/main" id="{74991A75-4C44-441D-9519-6F3A055497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05531" y="3987181"/>
              <a:ext cx="346074" cy="44084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79" name="Textruta 520">
              <a:extLst>
                <a:ext uri="{FF2B5EF4-FFF2-40B4-BE49-F238E27FC236}">
                  <a16:creationId xmlns:a16="http://schemas.microsoft.com/office/drawing/2014/main" id="{31C7409A-7878-4BFC-A7F3-D54C036F08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15926" y="4185566"/>
              <a:ext cx="346074" cy="22556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80" name="Textruta 520">
              <a:extLst>
                <a:ext uri="{FF2B5EF4-FFF2-40B4-BE49-F238E27FC236}">
                  <a16:creationId xmlns:a16="http://schemas.microsoft.com/office/drawing/2014/main" id="{A47DD7BA-E9FC-4253-A5C5-65C5D255FB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42724" y="4662431"/>
              <a:ext cx="307208" cy="385697"/>
            </a:xfrm>
            <a:prstGeom prst="rect">
              <a:avLst/>
            </a:prstGeom>
            <a:solidFill>
              <a:srgbClr val="D0E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1" name="Textruta 520">
              <a:extLst>
                <a:ext uri="{FF2B5EF4-FFF2-40B4-BE49-F238E27FC236}">
                  <a16:creationId xmlns:a16="http://schemas.microsoft.com/office/drawing/2014/main" id="{A6C56732-0F8A-4957-B952-22F1538026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47885" y="4656681"/>
              <a:ext cx="307208" cy="211336"/>
            </a:xfrm>
            <a:prstGeom prst="rect">
              <a:avLst/>
            </a:prstGeom>
            <a:solidFill>
              <a:srgbClr val="D0E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alt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2" name="Frihandsfigur: Form 81">
              <a:extLst>
                <a:ext uri="{FF2B5EF4-FFF2-40B4-BE49-F238E27FC236}">
                  <a16:creationId xmlns:a16="http://schemas.microsoft.com/office/drawing/2014/main" id="{50C13E49-DB7B-41C7-B7C5-0E12BEA61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7979" y="6112544"/>
              <a:ext cx="2187961" cy="724384"/>
            </a:xfrm>
            <a:custGeom>
              <a:avLst/>
              <a:gdLst>
                <a:gd name="T0" fmla="+- 0 9382 8727"/>
                <a:gd name="T1" fmla="*/ T0 w 1449"/>
                <a:gd name="T2" fmla="+- 0 -1968 -1972"/>
                <a:gd name="T3" fmla="*/ -1968 h 1449"/>
                <a:gd name="T4" fmla="+- 0 9245 8727"/>
                <a:gd name="T5" fmla="*/ T4 w 1449"/>
                <a:gd name="T6" fmla="+- 0 -1942 -1972"/>
                <a:gd name="T7" fmla="*/ -1942 h 1449"/>
                <a:gd name="T8" fmla="+- 0 9114 8727"/>
                <a:gd name="T9" fmla="*/ T8 w 1449"/>
                <a:gd name="T10" fmla="+- 0 -1889 -1972"/>
                <a:gd name="T11" fmla="*/ -1889 h 1449"/>
                <a:gd name="T12" fmla="+- 0 8994 8727"/>
                <a:gd name="T13" fmla="*/ T12 w 1449"/>
                <a:gd name="T14" fmla="+- 0 -1809 -1972"/>
                <a:gd name="T15" fmla="*/ -1809 h 1449"/>
                <a:gd name="T16" fmla="+- 0 8889 8727"/>
                <a:gd name="T17" fmla="*/ T16 w 1449"/>
                <a:gd name="T18" fmla="+- 0 -1704 -1972"/>
                <a:gd name="T19" fmla="*/ -1704 h 1449"/>
                <a:gd name="T20" fmla="+- 0 8810 8727"/>
                <a:gd name="T21" fmla="*/ T20 w 1449"/>
                <a:gd name="T22" fmla="+- 0 -1584 -1972"/>
                <a:gd name="T23" fmla="*/ -1584 h 1449"/>
                <a:gd name="T24" fmla="+- 0 8757 8727"/>
                <a:gd name="T25" fmla="*/ T24 w 1449"/>
                <a:gd name="T26" fmla="+- 0 -1453 -1972"/>
                <a:gd name="T27" fmla="*/ -1453 h 1449"/>
                <a:gd name="T28" fmla="+- 0 8730 8727"/>
                <a:gd name="T29" fmla="*/ T28 w 1449"/>
                <a:gd name="T30" fmla="+- 0 -1317 -1972"/>
                <a:gd name="T31" fmla="*/ -1317 h 1449"/>
                <a:gd name="T32" fmla="+- 0 8730 8727"/>
                <a:gd name="T33" fmla="*/ T32 w 1449"/>
                <a:gd name="T34" fmla="+- 0 -1178 -1972"/>
                <a:gd name="T35" fmla="*/ -1178 h 1449"/>
                <a:gd name="T36" fmla="+- 0 8757 8727"/>
                <a:gd name="T37" fmla="*/ T36 w 1449"/>
                <a:gd name="T38" fmla="+- 0 -1041 -1972"/>
                <a:gd name="T39" fmla="*/ -1041 h 1449"/>
                <a:gd name="T40" fmla="+- 0 8810 8727"/>
                <a:gd name="T41" fmla="*/ T40 w 1449"/>
                <a:gd name="T42" fmla="+- 0 -910 -1972"/>
                <a:gd name="T43" fmla="*/ -910 h 1449"/>
                <a:gd name="T44" fmla="+- 0 8889 8727"/>
                <a:gd name="T45" fmla="*/ T44 w 1449"/>
                <a:gd name="T46" fmla="+- 0 -790 -1972"/>
                <a:gd name="T47" fmla="*/ -790 h 1449"/>
                <a:gd name="T48" fmla="+- 0 8994 8727"/>
                <a:gd name="T49" fmla="*/ T48 w 1449"/>
                <a:gd name="T50" fmla="+- 0 -685 -1972"/>
                <a:gd name="T51" fmla="*/ -685 h 1449"/>
                <a:gd name="T52" fmla="+- 0 9114 8727"/>
                <a:gd name="T53" fmla="*/ T52 w 1449"/>
                <a:gd name="T54" fmla="+- 0 -606 -1972"/>
                <a:gd name="T55" fmla="*/ -606 h 1449"/>
                <a:gd name="T56" fmla="+- 0 9245 8727"/>
                <a:gd name="T57" fmla="*/ T56 w 1449"/>
                <a:gd name="T58" fmla="+- 0 -553 -1972"/>
                <a:gd name="T59" fmla="*/ -553 h 1449"/>
                <a:gd name="T60" fmla="+- 0 9382 8727"/>
                <a:gd name="T61" fmla="*/ T60 w 1449"/>
                <a:gd name="T62" fmla="+- 0 -526 -1972"/>
                <a:gd name="T63" fmla="*/ -526 h 1449"/>
                <a:gd name="T64" fmla="+- 0 9521 8727"/>
                <a:gd name="T65" fmla="*/ T64 w 1449"/>
                <a:gd name="T66" fmla="+- 0 -526 -1972"/>
                <a:gd name="T67" fmla="*/ -526 h 1449"/>
                <a:gd name="T68" fmla="+- 0 9657 8727"/>
                <a:gd name="T69" fmla="*/ T68 w 1449"/>
                <a:gd name="T70" fmla="+- 0 -553 -1972"/>
                <a:gd name="T71" fmla="*/ -553 h 1449"/>
                <a:gd name="T72" fmla="+- 0 9788 8727"/>
                <a:gd name="T73" fmla="*/ T72 w 1449"/>
                <a:gd name="T74" fmla="+- 0 -606 -1972"/>
                <a:gd name="T75" fmla="*/ -606 h 1449"/>
                <a:gd name="T76" fmla="+- 0 9908 8727"/>
                <a:gd name="T77" fmla="*/ T76 w 1449"/>
                <a:gd name="T78" fmla="+- 0 -685 -1972"/>
                <a:gd name="T79" fmla="*/ -685 h 1449"/>
                <a:gd name="T80" fmla="+- 0 10013 8727"/>
                <a:gd name="T81" fmla="*/ T80 w 1449"/>
                <a:gd name="T82" fmla="+- 0 -790 -1972"/>
                <a:gd name="T83" fmla="*/ -790 h 1449"/>
                <a:gd name="T84" fmla="+- 0 10093 8727"/>
                <a:gd name="T85" fmla="*/ T84 w 1449"/>
                <a:gd name="T86" fmla="+- 0 -910 -1972"/>
                <a:gd name="T87" fmla="*/ -910 h 1449"/>
                <a:gd name="T88" fmla="+- 0 10146 8727"/>
                <a:gd name="T89" fmla="*/ T88 w 1449"/>
                <a:gd name="T90" fmla="+- 0 -1041 -1972"/>
                <a:gd name="T91" fmla="*/ -1041 h 1449"/>
                <a:gd name="T92" fmla="+- 0 10172 8727"/>
                <a:gd name="T93" fmla="*/ T92 w 1449"/>
                <a:gd name="T94" fmla="+- 0 -1178 -1972"/>
                <a:gd name="T95" fmla="*/ -1178 h 1449"/>
                <a:gd name="T96" fmla="+- 0 10172 8727"/>
                <a:gd name="T97" fmla="*/ T96 w 1449"/>
                <a:gd name="T98" fmla="+- 0 -1317 -1972"/>
                <a:gd name="T99" fmla="*/ -1317 h 1449"/>
                <a:gd name="T100" fmla="+- 0 10146 8727"/>
                <a:gd name="T101" fmla="*/ T100 w 1449"/>
                <a:gd name="T102" fmla="+- 0 -1453 -1972"/>
                <a:gd name="T103" fmla="*/ -1453 h 1449"/>
                <a:gd name="T104" fmla="+- 0 10093 8727"/>
                <a:gd name="T105" fmla="*/ T104 w 1449"/>
                <a:gd name="T106" fmla="+- 0 -1584 -1972"/>
                <a:gd name="T107" fmla="*/ -1584 h 1449"/>
                <a:gd name="T108" fmla="+- 0 10013 8727"/>
                <a:gd name="T109" fmla="*/ T108 w 1449"/>
                <a:gd name="T110" fmla="+- 0 -1704 -1972"/>
                <a:gd name="T111" fmla="*/ -1704 h 1449"/>
                <a:gd name="T112" fmla="+- 0 9908 8727"/>
                <a:gd name="T113" fmla="*/ T112 w 1449"/>
                <a:gd name="T114" fmla="+- 0 -1809 -1972"/>
                <a:gd name="T115" fmla="*/ -1809 h 1449"/>
                <a:gd name="T116" fmla="+- 0 9788 8727"/>
                <a:gd name="T117" fmla="*/ T116 w 1449"/>
                <a:gd name="T118" fmla="+- 0 -1889 -1972"/>
                <a:gd name="T119" fmla="*/ -1889 h 1449"/>
                <a:gd name="T120" fmla="+- 0 9657 8727"/>
                <a:gd name="T121" fmla="*/ T120 w 1449"/>
                <a:gd name="T122" fmla="+- 0 -1942 -1972"/>
                <a:gd name="T123" fmla="*/ -1942 h 1449"/>
                <a:gd name="T124" fmla="+- 0 9521 8727"/>
                <a:gd name="T125" fmla="*/ T124 w 1449"/>
                <a:gd name="T126" fmla="+- 0 -1968 -1972"/>
                <a:gd name="T127" fmla="*/ -1968 h 144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</a:cxnLst>
              <a:rect l="0" t="0" r="r" b="b"/>
              <a:pathLst>
                <a:path w="1449" h="1449">
                  <a:moveTo>
                    <a:pt x="724" y="0"/>
                  </a:moveTo>
                  <a:lnTo>
                    <a:pt x="655" y="4"/>
                  </a:lnTo>
                  <a:lnTo>
                    <a:pt x="586" y="14"/>
                  </a:lnTo>
                  <a:lnTo>
                    <a:pt x="518" y="30"/>
                  </a:lnTo>
                  <a:lnTo>
                    <a:pt x="452" y="53"/>
                  </a:lnTo>
                  <a:lnTo>
                    <a:pt x="387" y="83"/>
                  </a:lnTo>
                  <a:lnTo>
                    <a:pt x="326" y="120"/>
                  </a:lnTo>
                  <a:lnTo>
                    <a:pt x="267" y="163"/>
                  </a:lnTo>
                  <a:lnTo>
                    <a:pt x="212" y="213"/>
                  </a:lnTo>
                  <a:lnTo>
                    <a:pt x="162" y="268"/>
                  </a:lnTo>
                  <a:lnTo>
                    <a:pt x="119" y="326"/>
                  </a:lnTo>
                  <a:lnTo>
                    <a:pt x="83" y="388"/>
                  </a:lnTo>
                  <a:lnTo>
                    <a:pt x="53" y="452"/>
                  </a:lnTo>
                  <a:lnTo>
                    <a:pt x="30" y="519"/>
                  </a:lnTo>
                  <a:lnTo>
                    <a:pt x="13" y="586"/>
                  </a:lnTo>
                  <a:lnTo>
                    <a:pt x="3" y="655"/>
                  </a:lnTo>
                  <a:lnTo>
                    <a:pt x="0" y="725"/>
                  </a:lnTo>
                  <a:lnTo>
                    <a:pt x="3" y="794"/>
                  </a:lnTo>
                  <a:lnTo>
                    <a:pt x="13" y="863"/>
                  </a:lnTo>
                  <a:lnTo>
                    <a:pt x="30" y="931"/>
                  </a:lnTo>
                  <a:lnTo>
                    <a:pt x="53" y="997"/>
                  </a:lnTo>
                  <a:lnTo>
                    <a:pt x="83" y="1062"/>
                  </a:lnTo>
                  <a:lnTo>
                    <a:pt x="119" y="1123"/>
                  </a:lnTo>
                  <a:lnTo>
                    <a:pt x="162" y="1182"/>
                  </a:lnTo>
                  <a:lnTo>
                    <a:pt x="212" y="1237"/>
                  </a:lnTo>
                  <a:lnTo>
                    <a:pt x="267" y="1287"/>
                  </a:lnTo>
                  <a:lnTo>
                    <a:pt x="326" y="1330"/>
                  </a:lnTo>
                  <a:lnTo>
                    <a:pt x="387" y="1366"/>
                  </a:lnTo>
                  <a:lnTo>
                    <a:pt x="452" y="1396"/>
                  </a:lnTo>
                  <a:lnTo>
                    <a:pt x="518" y="1419"/>
                  </a:lnTo>
                  <a:lnTo>
                    <a:pt x="586" y="1436"/>
                  </a:lnTo>
                  <a:lnTo>
                    <a:pt x="655" y="1446"/>
                  </a:lnTo>
                  <a:lnTo>
                    <a:pt x="724" y="1449"/>
                  </a:lnTo>
                  <a:lnTo>
                    <a:pt x="794" y="1446"/>
                  </a:lnTo>
                  <a:lnTo>
                    <a:pt x="863" y="1436"/>
                  </a:lnTo>
                  <a:lnTo>
                    <a:pt x="930" y="1419"/>
                  </a:lnTo>
                  <a:lnTo>
                    <a:pt x="997" y="1396"/>
                  </a:lnTo>
                  <a:lnTo>
                    <a:pt x="1061" y="1366"/>
                  </a:lnTo>
                  <a:lnTo>
                    <a:pt x="1123" y="1330"/>
                  </a:lnTo>
                  <a:lnTo>
                    <a:pt x="1181" y="1287"/>
                  </a:lnTo>
                  <a:lnTo>
                    <a:pt x="1236" y="1237"/>
                  </a:lnTo>
                  <a:lnTo>
                    <a:pt x="1286" y="1182"/>
                  </a:lnTo>
                  <a:lnTo>
                    <a:pt x="1329" y="1123"/>
                  </a:lnTo>
                  <a:lnTo>
                    <a:pt x="1366" y="1062"/>
                  </a:lnTo>
                  <a:lnTo>
                    <a:pt x="1396" y="997"/>
                  </a:lnTo>
                  <a:lnTo>
                    <a:pt x="1419" y="931"/>
                  </a:lnTo>
                  <a:lnTo>
                    <a:pt x="1435" y="863"/>
                  </a:lnTo>
                  <a:lnTo>
                    <a:pt x="1445" y="794"/>
                  </a:lnTo>
                  <a:lnTo>
                    <a:pt x="1449" y="725"/>
                  </a:lnTo>
                  <a:lnTo>
                    <a:pt x="1445" y="655"/>
                  </a:lnTo>
                  <a:lnTo>
                    <a:pt x="1435" y="586"/>
                  </a:lnTo>
                  <a:lnTo>
                    <a:pt x="1419" y="519"/>
                  </a:lnTo>
                  <a:lnTo>
                    <a:pt x="1396" y="452"/>
                  </a:lnTo>
                  <a:lnTo>
                    <a:pt x="1366" y="388"/>
                  </a:lnTo>
                  <a:lnTo>
                    <a:pt x="1329" y="326"/>
                  </a:lnTo>
                  <a:lnTo>
                    <a:pt x="1286" y="268"/>
                  </a:lnTo>
                  <a:lnTo>
                    <a:pt x="1236" y="213"/>
                  </a:lnTo>
                  <a:lnTo>
                    <a:pt x="1181" y="163"/>
                  </a:lnTo>
                  <a:lnTo>
                    <a:pt x="1123" y="120"/>
                  </a:lnTo>
                  <a:lnTo>
                    <a:pt x="1061" y="83"/>
                  </a:lnTo>
                  <a:lnTo>
                    <a:pt x="997" y="53"/>
                  </a:lnTo>
                  <a:lnTo>
                    <a:pt x="930" y="30"/>
                  </a:lnTo>
                  <a:lnTo>
                    <a:pt x="863" y="14"/>
                  </a:lnTo>
                  <a:lnTo>
                    <a:pt x="794" y="4"/>
                  </a:lnTo>
                  <a:lnTo>
                    <a:pt x="724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Frihandsfigur: Form 82">
              <a:extLst>
                <a:ext uri="{FF2B5EF4-FFF2-40B4-BE49-F238E27FC236}">
                  <a16:creationId xmlns:a16="http://schemas.microsoft.com/office/drawing/2014/main" id="{738A0456-F540-4592-B020-1A81621C43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996636" y="4752541"/>
              <a:ext cx="390647" cy="2187961"/>
            </a:xfrm>
            <a:custGeom>
              <a:avLst/>
              <a:gdLst>
                <a:gd name="T0" fmla="+- 0 7461 7459"/>
                <a:gd name="T1" fmla="*/ T0 w 615"/>
                <a:gd name="T2" fmla="+- 0 -1897 -1910"/>
                <a:gd name="T3" fmla="*/ -1897 h 2362"/>
                <a:gd name="T4" fmla="+- 0 7461 7459"/>
                <a:gd name="T5" fmla="*/ T4 w 615"/>
                <a:gd name="T6" fmla="+- 0 -1867 -1910"/>
                <a:gd name="T7" fmla="*/ -1867 h 2362"/>
                <a:gd name="T8" fmla="+- 0 7558 7459"/>
                <a:gd name="T9" fmla="*/ T8 w 615"/>
                <a:gd name="T10" fmla="+- 0 -1831 -1910"/>
                <a:gd name="T11" fmla="*/ -1831 h 2362"/>
                <a:gd name="T12" fmla="+- 0 7662 7459"/>
                <a:gd name="T13" fmla="*/ T12 w 615"/>
                <a:gd name="T14" fmla="+- 0 -1750 -1910"/>
                <a:gd name="T15" fmla="*/ -1750 h 2362"/>
                <a:gd name="T16" fmla="+- 0 7699 7459"/>
                <a:gd name="T17" fmla="*/ T16 w 615"/>
                <a:gd name="T18" fmla="+- 0 -1643 -1910"/>
                <a:gd name="T19" fmla="*/ -1643 h 2362"/>
                <a:gd name="T20" fmla="+- 0 7700 7459"/>
                <a:gd name="T21" fmla="*/ T20 w 615"/>
                <a:gd name="T22" fmla="+- 0 -1521 -1910"/>
                <a:gd name="T23" fmla="*/ -1521 h 2362"/>
                <a:gd name="T24" fmla="+- 0 7684 7459"/>
                <a:gd name="T25" fmla="*/ T24 w 615"/>
                <a:gd name="T26" fmla="+- 0 -1382 -1910"/>
                <a:gd name="T27" fmla="*/ -1382 h 2362"/>
                <a:gd name="T28" fmla="+- 0 7664 7459"/>
                <a:gd name="T29" fmla="*/ T28 w 615"/>
                <a:gd name="T30" fmla="+- 0 -1240 -1910"/>
                <a:gd name="T31" fmla="*/ -1240 h 2362"/>
                <a:gd name="T32" fmla="+- 0 7651 7459"/>
                <a:gd name="T33" fmla="*/ T32 w 615"/>
                <a:gd name="T34" fmla="+- 0 -1098 -1910"/>
                <a:gd name="T35" fmla="*/ -1098 h 2362"/>
                <a:gd name="T36" fmla="+- 0 7657 7459"/>
                <a:gd name="T37" fmla="*/ T36 w 615"/>
                <a:gd name="T38" fmla="+- 0 -938 -1910"/>
                <a:gd name="T39" fmla="*/ -938 h 2362"/>
                <a:gd name="T40" fmla="+- 0 7722 7459"/>
                <a:gd name="T41" fmla="*/ T40 w 615"/>
                <a:gd name="T42" fmla="+- 0 -807 -1910"/>
                <a:gd name="T43" fmla="*/ -807 h 2362"/>
                <a:gd name="T44" fmla="+- 0 7857 7459"/>
                <a:gd name="T45" fmla="*/ T44 w 615"/>
                <a:gd name="T46" fmla="+- 0 -735 -1910"/>
                <a:gd name="T47" fmla="*/ -735 h 2362"/>
                <a:gd name="T48" fmla="+- 0 7780 7459"/>
                <a:gd name="T49" fmla="*/ T48 w 615"/>
                <a:gd name="T50" fmla="+- 0 -694 -1910"/>
                <a:gd name="T51" fmla="*/ -694 h 2362"/>
                <a:gd name="T52" fmla="+- 0 7681 7459"/>
                <a:gd name="T53" fmla="*/ T52 w 615"/>
                <a:gd name="T54" fmla="+- 0 -593 -1910"/>
                <a:gd name="T55" fmla="*/ -593 h 2362"/>
                <a:gd name="T56" fmla="+- 0 7649 7459"/>
                <a:gd name="T57" fmla="*/ T56 w 615"/>
                <a:gd name="T58" fmla="+- 0 -432 -1910"/>
                <a:gd name="T59" fmla="*/ -432 h 2362"/>
                <a:gd name="T60" fmla="+- 0 7658 7459"/>
                <a:gd name="T61" fmla="*/ T60 w 615"/>
                <a:gd name="T62" fmla="+- 0 -290 -1910"/>
                <a:gd name="T63" fmla="*/ -290 h 2362"/>
                <a:gd name="T64" fmla="+- 0 7674 7459"/>
                <a:gd name="T65" fmla="*/ T64 w 615"/>
                <a:gd name="T66" fmla="+- 0 -147 -1910"/>
                <a:gd name="T67" fmla="*/ -147 h 2362"/>
                <a:gd name="T68" fmla="+- 0 7692 7459"/>
                <a:gd name="T69" fmla="*/ T68 w 615"/>
                <a:gd name="T70" fmla="+- 0 -7 -1910"/>
                <a:gd name="T71" fmla="*/ -7 h 2362"/>
                <a:gd name="T72" fmla="+- 0 7702 7459"/>
                <a:gd name="T73" fmla="*/ T72 w 615"/>
                <a:gd name="T74" fmla="+- 0 130 -1910"/>
                <a:gd name="T75" fmla="*/ 130 h 2362"/>
                <a:gd name="T76" fmla="+- 0 7621 7459"/>
                <a:gd name="T77" fmla="*/ T76 w 615"/>
                <a:gd name="T78" fmla="+- 0 337 -1910"/>
                <a:gd name="T79" fmla="*/ 337 h 2362"/>
                <a:gd name="T80" fmla="+- 0 7469 7459"/>
                <a:gd name="T81" fmla="*/ T80 w 615"/>
                <a:gd name="T82" fmla="+- 0 397 -1910"/>
                <a:gd name="T83" fmla="*/ 397 h 2362"/>
                <a:gd name="T84" fmla="+- 0 7459 7459"/>
                <a:gd name="T85" fmla="*/ T84 w 615"/>
                <a:gd name="T86" fmla="+- 0 423 -1910"/>
                <a:gd name="T87" fmla="*/ 423 h 2362"/>
                <a:gd name="T88" fmla="+- 0 7469 7459"/>
                <a:gd name="T89" fmla="*/ T88 w 615"/>
                <a:gd name="T90" fmla="+- 0 452 -1910"/>
                <a:gd name="T91" fmla="*/ 452 h 2362"/>
                <a:gd name="T92" fmla="+- 0 7689 7459"/>
                <a:gd name="T93" fmla="*/ T92 w 615"/>
                <a:gd name="T94" fmla="+- 0 413 -1910"/>
                <a:gd name="T95" fmla="*/ 413 h 2362"/>
                <a:gd name="T96" fmla="+- 0 7791 7459"/>
                <a:gd name="T97" fmla="*/ T96 w 615"/>
                <a:gd name="T98" fmla="+- 0 337 -1910"/>
                <a:gd name="T99" fmla="*/ 337 h 2362"/>
                <a:gd name="T100" fmla="+- 0 7854 7459"/>
                <a:gd name="T101" fmla="*/ T100 w 615"/>
                <a:gd name="T102" fmla="+- 0 200 -1910"/>
                <a:gd name="T103" fmla="*/ 200 h 2362"/>
                <a:gd name="T104" fmla="+- 0 7861 7459"/>
                <a:gd name="T105" fmla="*/ T104 w 615"/>
                <a:gd name="T106" fmla="+- 0 29 -1910"/>
                <a:gd name="T107" fmla="*/ 29 h 2362"/>
                <a:gd name="T108" fmla="+- 0 7849 7459"/>
                <a:gd name="T109" fmla="*/ T108 w 615"/>
                <a:gd name="T110" fmla="+- 0 -119 -1910"/>
                <a:gd name="T111" fmla="*/ -119 h 2362"/>
                <a:gd name="T112" fmla="+- 0 7833 7459"/>
                <a:gd name="T113" fmla="*/ T112 w 615"/>
                <a:gd name="T114" fmla="+- 0 -266 -1910"/>
                <a:gd name="T115" fmla="*/ -266 h 2362"/>
                <a:gd name="T116" fmla="+- 0 7823 7459"/>
                <a:gd name="T117" fmla="*/ T116 w 615"/>
                <a:gd name="T118" fmla="+- 0 -404 -1910"/>
                <a:gd name="T119" fmla="*/ -404 h 2362"/>
                <a:gd name="T120" fmla="+- 0 7823 7459"/>
                <a:gd name="T121" fmla="*/ T120 w 615"/>
                <a:gd name="T122" fmla="+- 0 -517 -1910"/>
                <a:gd name="T123" fmla="*/ -517 h 2362"/>
                <a:gd name="T124" fmla="+- 0 7965 7459"/>
                <a:gd name="T125" fmla="*/ T124 w 615"/>
                <a:gd name="T126" fmla="+- 0 -682 -1910"/>
                <a:gd name="T127" fmla="*/ -682 h 2362"/>
                <a:gd name="T128" fmla="+- 0 8070 7459"/>
                <a:gd name="T129" fmla="*/ T128 w 615"/>
                <a:gd name="T130" fmla="+- 0 -713 -1910"/>
                <a:gd name="T131" fmla="*/ -713 h 2362"/>
                <a:gd name="T132" fmla="+- 0 8070 7459"/>
                <a:gd name="T133" fmla="*/ T132 w 615"/>
                <a:gd name="T134" fmla="+- 0 -745 -1910"/>
                <a:gd name="T135" fmla="*/ -745 h 2362"/>
                <a:gd name="T136" fmla="+- 0 7965 7459"/>
                <a:gd name="T137" fmla="*/ T136 w 615"/>
                <a:gd name="T138" fmla="+- 0 -776 -1910"/>
                <a:gd name="T139" fmla="*/ -776 h 2362"/>
                <a:gd name="T140" fmla="+- 0 7855 7459"/>
                <a:gd name="T141" fmla="*/ T140 w 615"/>
                <a:gd name="T142" fmla="+- 0 -845 -1910"/>
                <a:gd name="T143" fmla="*/ -845 h 2362"/>
                <a:gd name="T144" fmla="+- 0 7823 7459"/>
                <a:gd name="T145" fmla="*/ T144 w 615"/>
                <a:gd name="T146" fmla="+- 0 -941 -1910"/>
                <a:gd name="T147" fmla="*/ -941 h 2362"/>
                <a:gd name="T148" fmla="+- 0 7823 7459"/>
                <a:gd name="T149" fmla="*/ T148 w 615"/>
                <a:gd name="T150" fmla="+- 0 -1055 -1910"/>
                <a:gd name="T151" fmla="*/ -1055 h 2362"/>
                <a:gd name="T152" fmla="+- 0 7841 7459"/>
                <a:gd name="T153" fmla="*/ T152 w 615"/>
                <a:gd name="T154" fmla="+- 0 -1267 -1910"/>
                <a:gd name="T155" fmla="*/ -1267 h 2362"/>
                <a:gd name="T156" fmla="+- 0 7855 7459"/>
                <a:gd name="T157" fmla="*/ T156 w 615"/>
                <a:gd name="T158" fmla="+- 0 -1415 -1910"/>
                <a:gd name="T159" fmla="*/ -1415 h 2362"/>
                <a:gd name="T160" fmla="+- 0 7863 7459"/>
                <a:gd name="T161" fmla="*/ T160 w 615"/>
                <a:gd name="T162" fmla="+- 0 -1561 -1910"/>
                <a:gd name="T163" fmla="*/ -1561 h 2362"/>
                <a:gd name="T164" fmla="+- 0 7829 7459"/>
                <a:gd name="T165" fmla="*/ T164 w 615"/>
                <a:gd name="T166" fmla="+- 0 -1736 -1910"/>
                <a:gd name="T167" fmla="*/ -1736 h 2362"/>
                <a:gd name="T168" fmla="+- 0 7743 7459"/>
                <a:gd name="T169" fmla="*/ T168 w 615"/>
                <a:gd name="T170" fmla="+- 0 -1840 -1910"/>
                <a:gd name="T171" fmla="*/ -1840 h 2362"/>
                <a:gd name="T172" fmla="+- 0 7631 7459"/>
                <a:gd name="T173" fmla="*/ T172 w 615"/>
                <a:gd name="T174" fmla="+- 0 -1891 -1910"/>
                <a:gd name="T175" fmla="*/ -1891 h 2362"/>
                <a:gd name="T176" fmla="+- 0 7469 7459"/>
                <a:gd name="T177" fmla="*/ T176 w 615"/>
                <a:gd name="T178" fmla="+- 0 -1910 -1910"/>
                <a:gd name="T179" fmla="*/ -1910 h 236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</a:cxnLst>
              <a:rect l="0" t="0" r="r" b="b"/>
              <a:pathLst>
                <a:path w="615" h="2362">
                  <a:moveTo>
                    <a:pt x="10" y="0"/>
                  </a:moveTo>
                  <a:lnTo>
                    <a:pt x="2" y="13"/>
                  </a:lnTo>
                  <a:lnTo>
                    <a:pt x="0" y="28"/>
                  </a:lnTo>
                  <a:lnTo>
                    <a:pt x="2" y="43"/>
                  </a:lnTo>
                  <a:lnTo>
                    <a:pt x="10" y="55"/>
                  </a:lnTo>
                  <a:lnTo>
                    <a:pt x="99" y="79"/>
                  </a:lnTo>
                  <a:lnTo>
                    <a:pt x="162" y="115"/>
                  </a:lnTo>
                  <a:lnTo>
                    <a:pt x="203" y="160"/>
                  </a:lnTo>
                  <a:lnTo>
                    <a:pt x="228" y="212"/>
                  </a:lnTo>
                  <a:lnTo>
                    <a:pt x="240" y="267"/>
                  </a:lnTo>
                  <a:lnTo>
                    <a:pt x="243" y="322"/>
                  </a:lnTo>
                  <a:lnTo>
                    <a:pt x="241" y="389"/>
                  </a:lnTo>
                  <a:lnTo>
                    <a:pt x="234" y="458"/>
                  </a:lnTo>
                  <a:lnTo>
                    <a:pt x="225" y="528"/>
                  </a:lnTo>
                  <a:lnTo>
                    <a:pt x="215" y="599"/>
                  </a:lnTo>
                  <a:lnTo>
                    <a:pt x="205" y="670"/>
                  </a:lnTo>
                  <a:lnTo>
                    <a:pt x="198" y="741"/>
                  </a:lnTo>
                  <a:lnTo>
                    <a:pt x="192" y="812"/>
                  </a:lnTo>
                  <a:lnTo>
                    <a:pt x="190" y="884"/>
                  </a:lnTo>
                  <a:lnTo>
                    <a:pt x="198" y="972"/>
                  </a:lnTo>
                  <a:lnTo>
                    <a:pt x="222" y="1045"/>
                  </a:lnTo>
                  <a:lnTo>
                    <a:pt x="263" y="1103"/>
                  </a:lnTo>
                  <a:lnTo>
                    <a:pt x="321" y="1147"/>
                  </a:lnTo>
                  <a:lnTo>
                    <a:pt x="398" y="1175"/>
                  </a:lnTo>
                  <a:lnTo>
                    <a:pt x="398" y="1187"/>
                  </a:lnTo>
                  <a:lnTo>
                    <a:pt x="321" y="1216"/>
                  </a:lnTo>
                  <a:lnTo>
                    <a:pt x="263" y="1259"/>
                  </a:lnTo>
                  <a:lnTo>
                    <a:pt x="222" y="1317"/>
                  </a:lnTo>
                  <a:lnTo>
                    <a:pt x="198" y="1390"/>
                  </a:lnTo>
                  <a:lnTo>
                    <a:pt x="190" y="1478"/>
                  </a:lnTo>
                  <a:lnTo>
                    <a:pt x="193" y="1549"/>
                  </a:lnTo>
                  <a:lnTo>
                    <a:pt x="199" y="1620"/>
                  </a:lnTo>
                  <a:lnTo>
                    <a:pt x="207" y="1692"/>
                  </a:lnTo>
                  <a:lnTo>
                    <a:pt x="215" y="1763"/>
                  </a:lnTo>
                  <a:lnTo>
                    <a:pt x="224" y="1833"/>
                  </a:lnTo>
                  <a:lnTo>
                    <a:pt x="233" y="1903"/>
                  </a:lnTo>
                  <a:lnTo>
                    <a:pt x="240" y="1972"/>
                  </a:lnTo>
                  <a:lnTo>
                    <a:pt x="243" y="2040"/>
                  </a:lnTo>
                  <a:lnTo>
                    <a:pt x="228" y="2150"/>
                  </a:lnTo>
                  <a:lnTo>
                    <a:pt x="162" y="2247"/>
                  </a:lnTo>
                  <a:lnTo>
                    <a:pt x="99" y="2283"/>
                  </a:lnTo>
                  <a:lnTo>
                    <a:pt x="10" y="2307"/>
                  </a:lnTo>
                  <a:lnTo>
                    <a:pt x="2" y="2318"/>
                  </a:lnTo>
                  <a:lnTo>
                    <a:pt x="0" y="2333"/>
                  </a:lnTo>
                  <a:lnTo>
                    <a:pt x="2" y="2349"/>
                  </a:lnTo>
                  <a:lnTo>
                    <a:pt x="10" y="2362"/>
                  </a:lnTo>
                  <a:lnTo>
                    <a:pt x="115" y="2355"/>
                  </a:lnTo>
                  <a:lnTo>
                    <a:pt x="230" y="2323"/>
                  </a:lnTo>
                  <a:lnTo>
                    <a:pt x="284" y="2292"/>
                  </a:lnTo>
                  <a:lnTo>
                    <a:pt x="332" y="2247"/>
                  </a:lnTo>
                  <a:lnTo>
                    <a:pt x="370" y="2188"/>
                  </a:lnTo>
                  <a:lnTo>
                    <a:pt x="395" y="2110"/>
                  </a:lnTo>
                  <a:lnTo>
                    <a:pt x="404" y="2013"/>
                  </a:lnTo>
                  <a:lnTo>
                    <a:pt x="402" y="1939"/>
                  </a:lnTo>
                  <a:lnTo>
                    <a:pt x="397" y="1865"/>
                  </a:lnTo>
                  <a:lnTo>
                    <a:pt x="390" y="1791"/>
                  </a:lnTo>
                  <a:lnTo>
                    <a:pt x="382" y="1716"/>
                  </a:lnTo>
                  <a:lnTo>
                    <a:pt x="374" y="1644"/>
                  </a:lnTo>
                  <a:lnTo>
                    <a:pt x="368" y="1574"/>
                  </a:lnTo>
                  <a:lnTo>
                    <a:pt x="364" y="1506"/>
                  </a:lnTo>
                  <a:lnTo>
                    <a:pt x="362" y="1442"/>
                  </a:lnTo>
                  <a:lnTo>
                    <a:pt x="364" y="1393"/>
                  </a:lnTo>
                  <a:lnTo>
                    <a:pt x="396" y="1297"/>
                  </a:lnTo>
                  <a:lnTo>
                    <a:pt x="506" y="1228"/>
                  </a:lnTo>
                  <a:lnTo>
                    <a:pt x="603" y="1211"/>
                  </a:lnTo>
                  <a:lnTo>
                    <a:pt x="611" y="1197"/>
                  </a:lnTo>
                  <a:lnTo>
                    <a:pt x="614" y="1181"/>
                  </a:lnTo>
                  <a:lnTo>
                    <a:pt x="611" y="1165"/>
                  </a:lnTo>
                  <a:lnTo>
                    <a:pt x="603" y="1151"/>
                  </a:lnTo>
                  <a:lnTo>
                    <a:pt x="506" y="1134"/>
                  </a:lnTo>
                  <a:lnTo>
                    <a:pt x="439" y="1104"/>
                  </a:lnTo>
                  <a:lnTo>
                    <a:pt x="396" y="1065"/>
                  </a:lnTo>
                  <a:lnTo>
                    <a:pt x="374" y="1018"/>
                  </a:lnTo>
                  <a:lnTo>
                    <a:pt x="364" y="969"/>
                  </a:lnTo>
                  <a:lnTo>
                    <a:pt x="362" y="920"/>
                  </a:lnTo>
                  <a:lnTo>
                    <a:pt x="364" y="855"/>
                  </a:lnTo>
                  <a:lnTo>
                    <a:pt x="369" y="787"/>
                  </a:lnTo>
                  <a:lnTo>
                    <a:pt x="382" y="643"/>
                  </a:lnTo>
                  <a:lnTo>
                    <a:pt x="389" y="570"/>
                  </a:lnTo>
                  <a:lnTo>
                    <a:pt x="396" y="495"/>
                  </a:lnTo>
                  <a:lnTo>
                    <a:pt x="401" y="421"/>
                  </a:lnTo>
                  <a:lnTo>
                    <a:pt x="404" y="349"/>
                  </a:lnTo>
                  <a:lnTo>
                    <a:pt x="395" y="252"/>
                  </a:lnTo>
                  <a:lnTo>
                    <a:pt x="370" y="174"/>
                  </a:lnTo>
                  <a:lnTo>
                    <a:pt x="332" y="115"/>
                  </a:lnTo>
                  <a:lnTo>
                    <a:pt x="284" y="70"/>
                  </a:lnTo>
                  <a:lnTo>
                    <a:pt x="230" y="39"/>
                  </a:lnTo>
                  <a:lnTo>
                    <a:pt x="172" y="19"/>
                  </a:lnTo>
                  <a:lnTo>
                    <a:pt x="59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B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textruta 83">
              <a:extLst>
                <a:ext uri="{FF2B5EF4-FFF2-40B4-BE49-F238E27FC236}">
                  <a16:creationId xmlns:a16="http://schemas.microsoft.com/office/drawing/2014/main" id="{6C63D10F-BF5C-4C3C-81ED-02E0BCD2F642}"/>
                </a:ext>
              </a:extLst>
            </p:cNvPr>
            <p:cNvSpPr txBox="1"/>
            <p:nvPr/>
          </p:nvSpPr>
          <p:spPr>
            <a:xfrm>
              <a:off x="6147118" y="6098823"/>
              <a:ext cx="2041425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8763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Lucida Sans" panose="020B0602030504020204" pitchFamily="34" charset="0"/>
                  <a:ea typeface="Book Antiqua" panose="02040602050305030304" pitchFamily="18" charset="0"/>
                  <a:cs typeface="Book Antiqua" panose="02040602050305030304" pitchFamily="18" charset="0"/>
                </a:rPr>
                <a:t>  Renovering / Ombyggnad / Tillbyggnad</a:t>
              </a:r>
              <a:endPara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endParaRPr>
            </a:p>
          </p:txBody>
        </p:sp>
      </p:grpSp>
      <p:cxnSp>
        <p:nvCxnSpPr>
          <p:cNvPr id="86" name="Rak koppling 85">
            <a:extLst>
              <a:ext uri="{FF2B5EF4-FFF2-40B4-BE49-F238E27FC236}">
                <a16:creationId xmlns:a16="http://schemas.microsoft.com/office/drawing/2014/main" id="{35A0B76F-CE6C-4694-A892-7DF5C1C76207}"/>
              </a:ext>
            </a:extLst>
          </p:cNvPr>
          <p:cNvCxnSpPr/>
          <p:nvPr/>
        </p:nvCxnSpPr>
        <p:spPr>
          <a:xfrm flipV="1">
            <a:off x="659996" y="3168908"/>
            <a:ext cx="1749685" cy="18015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ktangel 88">
            <a:extLst>
              <a:ext uri="{FF2B5EF4-FFF2-40B4-BE49-F238E27FC236}">
                <a16:creationId xmlns:a16="http://schemas.microsoft.com/office/drawing/2014/main" id="{6254660C-6B00-4790-9F19-D59635F27217}"/>
              </a:ext>
            </a:extLst>
          </p:cNvPr>
          <p:cNvSpPr/>
          <p:nvPr/>
        </p:nvSpPr>
        <p:spPr>
          <a:xfrm>
            <a:off x="-31811" y="3094528"/>
            <a:ext cx="597881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BATNEEC</a:t>
            </a:r>
          </a:p>
        </p:txBody>
      </p:sp>
      <p:cxnSp>
        <p:nvCxnSpPr>
          <p:cNvPr id="90" name="Rak koppling 89">
            <a:extLst>
              <a:ext uri="{FF2B5EF4-FFF2-40B4-BE49-F238E27FC236}">
                <a16:creationId xmlns:a16="http://schemas.microsoft.com/office/drawing/2014/main" id="{C2A8B4EC-EF75-4AF7-BA05-0E2D4C4510F6}"/>
              </a:ext>
            </a:extLst>
          </p:cNvPr>
          <p:cNvCxnSpPr>
            <a:cxnSpLocks/>
          </p:cNvCxnSpPr>
          <p:nvPr/>
        </p:nvCxnSpPr>
        <p:spPr>
          <a:xfrm flipV="1">
            <a:off x="659996" y="3634025"/>
            <a:ext cx="1835988" cy="2252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ktangel 91">
            <a:extLst>
              <a:ext uri="{FF2B5EF4-FFF2-40B4-BE49-F238E27FC236}">
                <a16:creationId xmlns:a16="http://schemas.microsoft.com/office/drawing/2014/main" id="{E3D029F2-153E-48DE-9411-9053D84AA7B8}"/>
              </a:ext>
            </a:extLst>
          </p:cNvPr>
          <p:cNvSpPr/>
          <p:nvPr/>
        </p:nvSpPr>
        <p:spPr>
          <a:xfrm>
            <a:off x="-41119" y="3553309"/>
            <a:ext cx="597881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BATNEEC</a:t>
            </a:r>
          </a:p>
        </p:txBody>
      </p:sp>
      <p:sp>
        <p:nvSpPr>
          <p:cNvPr id="93" name="Pil: nedåt 92">
            <a:extLst>
              <a:ext uri="{FF2B5EF4-FFF2-40B4-BE49-F238E27FC236}">
                <a16:creationId xmlns:a16="http://schemas.microsoft.com/office/drawing/2014/main" id="{08CE3029-7605-447E-9075-13E1247B198D}"/>
              </a:ext>
            </a:extLst>
          </p:cNvPr>
          <p:cNvSpPr/>
          <p:nvPr/>
        </p:nvSpPr>
        <p:spPr>
          <a:xfrm>
            <a:off x="258648" y="3312894"/>
            <a:ext cx="45719" cy="2325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4" name="Bildobjekt 93">
            <a:extLst>
              <a:ext uri="{FF2B5EF4-FFF2-40B4-BE49-F238E27FC236}">
                <a16:creationId xmlns:a16="http://schemas.microsoft.com/office/drawing/2014/main" id="{02471D69-18C8-4718-A0B6-456971C31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8064" y="2262430"/>
            <a:ext cx="1464205" cy="1485643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5C2C7A77-9C50-85EF-46B1-5C2AA4E53852}"/>
              </a:ext>
            </a:extLst>
          </p:cNvPr>
          <p:cNvSpPr/>
          <p:nvPr/>
        </p:nvSpPr>
        <p:spPr>
          <a:xfrm>
            <a:off x="892378" y="914400"/>
            <a:ext cx="10027198" cy="11251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i="1" dirty="0">
                <a:solidFill>
                  <a:sysClr val="windowText" lastClr="000000"/>
                </a:solidFill>
              </a:rPr>
              <a:t>byggnader </a:t>
            </a:r>
            <a:r>
              <a:rPr lang="sv-SE" i="1" dirty="0">
                <a:solidFill>
                  <a:srgbClr val="FF0000"/>
                </a:solidFill>
              </a:rPr>
              <a:t>OCH</a:t>
            </a:r>
            <a:r>
              <a:rPr lang="sv-SE" i="1" dirty="0">
                <a:solidFill>
                  <a:sysClr val="windowText" lastClr="000000"/>
                </a:solidFill>
              </a:rPr>
              <a:t> anläggning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i="1" dirty="0">
                <a:solidFill>
                  <a:sysClr val="windowText" lastClr="000000"/>
                </a:solidFill>
              </a:rPr>
              <a:t>nyproduktion </a:t>
            </a:r>
            <a:r>
              <a:rPr lang="sv-SE" i="1" dirty="0">
                <a:solidFill>
                  <a:srgbClr val="FF0000"/>
                </a:solidFill>
              </a:rPr>
              <a:t>OCH</a:t>
            </a:r>
            <a:r>
              <a:rPr lang="sv-SE" i="1" dirty="0">
                <a:solidFill>
                  <a:sysClr val="windowText" lastClr="000000"/>
                </a:solidFill>
              </a:rPr>
              <a:t> ROT </a:t>
            </a:r>
            <a:r>
              <a:rPr lang="sv-SE" i="1" dirty="0">
                <a:solidFill>
                  <a:srgbClr val="FF0000"/>
                </a:solidFill>
              </a:rPr>
              <a:t>OCH</a:t>
            </a:r>
            <a:r>
              <a:rPr lang="sv-SE" i="1" dirty="0">
                <a:solidFill>
                  <a:sysClr val="windowText" lastClr="000000"/>
                </a:solidFill>
              </a:rPr>
              <a:t> förvaltning/drift,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i="1" dirty="0">
                <a:solidFill>
                  <a:srgbClr val="FF0000"/>
                </a:solidFill>
              </a:rPr>
              <a:t>OCH</a:t>
            </a:r>
            <a:r>
              <a:rPr lang="sv-SE" i="1" dirty="0">
                <a:solidFill>
                  <a:sysClr val="windowText" lastClr="000000"/>
                </a:solidFill>
              </a:rPr>
              <a:t> hela livscykeln,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i="1" dirty="0">
                <a:solidFill>
                  <a:srgbClr val="FF0000"/>
                </a:solidFill>
              </a:rPr>
              <a:t>OCH</a:t>
            </a:r>
            <a:r>
              <a:rPr lang="sv-SE" i="1" dirty="0">
                <a:solidFill>
                  <a:sysClr val="windowText" lastClr="000000"/>
                </a:solidFill>
              </a:rPr>
              <a:t> hela den egen verksamhetspåverkan (kontor, egna transporter, dator, mm)</a:t>
            </a:r>
            <a:endParaRPr lang="sv-SE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75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AD1B84-EAFE-2C98-4363-80330091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Egen verksamhetspåverkan: Scope 1-3 – vi måste styra alla tre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EA98CE94-410A-3831-03E2-EAF43F3DA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085" y="1064655"/>
            <a:ext cx="5530361" cy="561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0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D7FC46CB-70C8-D483-84AB-180F39435746}"/>
              </a:ext>
            </a:extLst>
          </p:cNvPr>
          <p:cNvSpPr txBox="1">
            <a:spLocks/>
          </p:cNvSpPr>
          <p:nvPr/>
        </p:nvSpPr>
        <p:spPr>
          <a:xfrm>
            <a:off x="628650" y="212725"/>
            <a:ext cx="11144249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 dirty="0">
                <a:solidFill>
                  <a:srgbClr val="FF0000"/>
                </a:solidFill>
              </a:rPr>
              <a:t>Fördjupning: </a:t>
            </a:r>
            <a:r>
              <a:rPr lang="sv-SE" dirty="0"/>
              <a:t>Så här linjerar det med CSRD och EU-taxonomin</a:t>
            </a: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2CC79F6E-6EDF-8E76-3EE1-91C21E76C3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716762"/>
              </p:ext>
            </p:extLst>
          </p:nvPr>
        </p:nvGraphicFramePr>
        <p:xfrm>
          <a:off x="628650" y="1019174"/>
          <a:ext cx="11029949" cy="527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217">
                  <a:extLst>
                    <a:ext uri="{9D8B030D-6E8A-4147-A177-3AD203B41FA5}">
                      <a16:colId xmlns:a16="http://schemas.microsoft.com/office/drawing/2014/main" val="4203480234"/>
                    </a:ext>
                  </a:extLst>
                </a:gridCol>
                <a:gridCol w="3034248">
                  <a:extLst>
                    <a:ext uri="{9D8B030D-6E8A-4147-A177-3AD203B41FA5}">
                      <a16:colId xmlns:a16="http://schemas.microsoft.com/office/drawing/2014/main" val="4148006047"/>
                    </a:ext>
                  </a:extLst>
                </a:gridCol>
                <a:gridCol w="2979997">
                  <a:extLst>
                    <a:ext uri="{9D8B030D-6E8A-4147-A177-3AD203B41FA5}">
                      <a16:colId xmlns:a16="http://schemas.microsoft.com/office/drawing/2014/main" val="4257269798"/>
                    </a:ext>
                  </a:extLst>
                </a:gridCol>
                <a:gridCol w="2757487">
                  <a:extLst>
                    <a:ext uri="{9D8B030D-6E8A-4147-A177-3AD203B41FA5}">
                      <a16:colId xmlns:a16="http://schemas.microsoft.com/office/drawing/2014/main" val="415697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Delområde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LFM30 / Lokalt klimatinitiativ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CSRD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EU taxonomi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318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b="1" dirty="0"/>
                        <a:t>Er affärsförflyttning</a:t>
                      </a:r>
                      <a:r>
                        <a:rPr lang="sv-SE" sz="1400" b="1" dirty="0">
                          <a:solidFill>
                            <a:srgbClr val="0070C0"/>
                          </a:solidFill>
                        </a:rPr>
                        <a:t> </a:t>
                      </a:r>
                    </a:p>
                    <a:p>
                      <a:endParaRPr lang="sv-SE" sz="1400" dirty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sv-SE" sz="1000" dirty="0">
                          <a:solidFill>
                            <a:srgbClr val="0070C0"/>
                          </a:solidFill>
                        </a:rPr>
                        <a:t>(SEK; Översätter klimatambition till affärsvärde, riskkontroll, finansieringsdialog)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Klimatbudget på företagsnivå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Klimatförbättrade / optimerade projekt som del av affär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Andel omsättning med hållbarhetsprofil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Koppling mellan klimatåtgärder och lönsamhet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ESRS E1</a:t>
                      </a:r>
                      <a:r>
                        <a:rPr lang="sv-SE" sz="1200" dirty="0"/>
                        <a:t>: </a:t>
                      </a:r>
                      <a:r>
                        <a:rPr lang="sv-SE" sz="1200" dirty="0" err="1"/>
                        <a:t>Climate</a:t>
                      </a:r>
                      <a:r>
                        <a:rPr lang="sv-SE" sz="1200" dirty="0"/>
                        <a:t> </a:t>
                      </a:r>
                      <a:r>
                        <a:rPr lang="sv-SE" sz="1200" dirty="0" err="1"/>
                        <a:t>change</a:t>
                      </a:r>
                      <a:r>
                        <a:rPr lang="sv-SE" sz="1200" dirty="0"/>
                        <a:t> – transition plan, finansiell påverkan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ESRS 2 SBM-3</a:t>
                      </a:r>
                      <a:r>
                        <a:rPr lang="sv-SE" sz="1200" dirty="0"/>
                        <a:t>: Påverkan av hållbarhetsrisker/möjligheter på affärsmodell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ESRS 2 IRO-1</a:t>
                      </a:r>
                      <a:r>
                        <a:rPr lang="sv-SE" sz="1200" dirty="0"/>
                        <a:t>: Identifierade risker och möjligheter kopplade till klimat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Artikel 8: Andel omsättning (</a:t>
                      </a:r>
                      <a:r>
                        <a:rPr lang="sv-SE" sz="1200" dirty="0" err="1"/>
                        <a:t>turnover</a:t>
                      </a:r>
                      <a:r>
                        <a:rPr lang="sv-SE" sz="1200" dirty="0"/>
                        <a:t>), CAPEX och OPEX som är taxonomiförenlig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Visar hur klimatåtgärder är integrerade i affären – inte sidoaktiviteter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78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b="1" dirty="0"/>
                        <a:t>Er affärsförflyttning</a:t>
                      </a:r>
                    </a:p>
                    <a:p>
                      <a:endParaRPr lang="sv-SE" sz="1400" dirty="0"/>
                    </a:p>
                    <a:p>
                      <a:r>
                        <a:rPr lang="sv-SE" sz="1000" dirty="0">
                          <a:solidFill>
                            <a:srgbClr val="0070C0"/>
                          </a:solidFill>
                        </a:rPr>
                        <a:t>(CO2e; Mätbar minskning i linje med 1,5 C, inte bara ambition)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Klimatbudget (mål, nuläge, gap)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Projekt- och portföljnivå (kg CO₂e/m², total CO₂e)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Klimatförbättring, optimering, balans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Uppföljning över 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ESRS E1-6</a:t>
                      </a:r>
                      <a:r>
                        <a:rPr lang="sv-SE" sz="1200" dirty="0"/>
                        <a:t>: Bruttoutsläpp Scope 1–3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ESRS E1-4</a:t>
                      </a:r>
                      <a:r>
                        <a:rPr lang="sv-SE" sz="1200" dirty="0"/>
                        <a:t>: Klimatmål och framsteg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ESRS E1-9</a:t>
                      </a:r>
                      <a:r>
                        <a:rPr lang="sv-SE" sz="1200" dirty="0"/>
                        <a:t>: Förväntade framtida utsläpp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DNSH klimat: krav på klimatberäkning och minskning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Tekniska granskningskriterier (TSC) för bygg &amp; renovering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62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b="1" dirty="0"/>
                        <a:t>Er implementering av LFM30:s delstrategier</a:t>
                      </a:r>
                    </a:p>
                    <a:p>
                      <a:endParaRPr lang="sv-SE" sz="1400" dirty="0"/>
                    </a:p>
                    <a:p>
                      <a:r>
                        <a:rPr lang="sv-SE" sz="1000" b="0" dirty="0">
                          <a:solidFill>
                            <a:srgbClr val="0070C0"/>
                          </a:solidFill>
                        </a:rPr>
                        <a:t>(Bevisar styrning, kontroll och faktisk rådighet i värdekedjan)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Delstrategier: material, energi, transporter, byggarbetsplats, cirkularitet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Rutiner, ansvar, processer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Krav i upphandling och genomförande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ESRS E1-3</a:t>
                      </a:r>
                      <a:r>
                        <a:rPr lang="sv-SE" sz="1200" dirty="0"/>
                        <a:t>: </a:t>
                      </a:r>
                      <a:r>
                        <a:rPr lang="sv-SE" sz="1200" dirty="0" err="1"/>
                        <a:t>Policies</a:t>
                      </a:r>
                      <a:r>
                        <a:rPr lang="sv-SE" sz="1200" dirty="0"/>
                        <a:t>, actions and </a:t>
                      </a:r>
                      <a:r>
                        <a:rPr lang="sv-SE" sz="1200" dirty="0" err="1"/>
                        <a:t>resources</a:t>
                      </a:r>
                      <a:endParaRPr lang="sv-SE" sz="12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ESRS E5</a:t>
                      </a:r>
                      <a:r>
                        <a:rPr lang="sv-SE" sz="1200" dirty="0"/>
                        <a:t>: Resurseffektivitet &amp; cirkularitet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ESRS G1</a:t>
                      </a:r>
                      <a:r>
                        <a:rPr lang="sv-SE" sz="1200" dirty="0"/>
                        <a:t>: Intern styrning, kontroll och efterlevnad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DNSH till: Cirkulär ekonomi; Föroreningar; Biologisk mångfald (indirekt via byggmetodik)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Visar att kraven är </a:t>
                      </a:r>
                      <a:r>
                        <a:rPr lang="sv-SE" sz="1200" b="1" dirty="0"/>
                        <a:t>operationaliserade</a:t>
                      </a:r>
                      <a:r>
                        <a:rPr lang="sv-SE" sz="1200" dirty="0"/>
                        <a:t>, inte bara beskrivna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45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b="1" dirty="0"/>
                        <a:t>Er egen lokala CO2e färdplan </a:t>
                      </a:r>
                    </a:p>
                    <a:p>
                      <a:endParaRPr lang="sv-SE" sz="1400" dirty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sv-SE" sz="1000" dirty="0">
                          <a:solidFill>
                            <a:srgbClr val="0070C0"/>
                          </a:solidFill>
                        </a:rPr>
                        <a:t>(Företagets klimatarbete som system, inte enstaka spets projekt – styrningen blir strategisk, långsiktig och finansieringsbar)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Företagsanpassad färdplan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Tidsatta mål (2025–2030–2035)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Roller, ansvar, uppföljning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Koppling till lokala/nationella mål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ESRS 2 GOV-4 / GOV-5</a:t>
                      </a:r>
                      <a:r>
                        <a:rPr lang="sv-SE" sz="1200" dirty="0"/>
                        <a:t>: Ledningens ansvar och uppföljning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ESRS 2 SBM-1</a:t>
                      </a:r>
                      <a:r>
                        <a:rPr lang="sv-SE" sz="1200" dirty="0"/>
                        <a:t>: Affärsmodellens anpassning till hållbar omställning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dirty="0"/>
                        <a:t>ESRS E1</a:t>
                      </a:r>
                      <a:r>
                        <a:rPr lang="sv-SE" sz="1200" dirty="0"/>
                        <a:t>: Transition plan (krav från 2025–2026)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Stärker trovärdighet i </a:t>
                      </a:r>
                      <a:r>
                        <a:rPr lang="sv-SE" sz="1200" dirty="0" err="1"/>
                        <a:t>Article</a:t>
                      </a:r>
                      <a:r>
                        <a:rPr lang="sv-SE" sz="1200" dirty="0"/>
                        <a:t> 8-rapportering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Underlag för gröna lån, SLL, ramverk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6848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44790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DCDE4D-D156-B8C0-4202-17AE264423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8" y="620688"/>
            <a:ext cx="10357807" cy="699466"/>
          </a:xfrm>
        </p:spPr>
        <p:txBody>
          <a:bodyPr>
            <a:normAutofit/>
          </a:bodyPr>
          <a:lstStyle/>
          <a:p>
            <a:r>
              <a:rPr lang="sv-SE" dirty="0"/>
              <a:t>Om mål inte påverkar beslut och prioritering – då är det bara retorik </a:t>
            </a:r>
            <a:br>
              <a:rPr lang="sv-SE" dirty="0"/>
            </a:br>
            <a:r>
              <a:rPr lang="sv-SE" sz="1800" i="1" dirty="0">
                <a:solidFill>
                  <a:srgbClr val="0070C0"/>
                </a:solidFill>
              </a:rPr>
              <a:t>(och tomma ord, dvs ej trovärdigt)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613933A-460C-A74C-11A7-53D42D8B4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6" y="1592519"/>
            <a:ext cx="4502610" cy="4808281"/>
          </a:xfrm>
          <a:ln>
            <a:solidFill>
              <a:schemeClr val="bg2"/>
            </a:solidFill>
          </a:ln>
        </p:spPr>
        <p:txBody>
          <a:bodyPr>
            <a:noAutofit/>
          </a:bodyPr>
          <a:lstStyle/>
          <a:p>
            <a:r>
              <a:rPr lang="sv-SE" sz="1400" b="1" dirty="0">
                <a:latin typeface="Futura PT" panose="020B0502020204020303" pitchFamily="34" charset="0"/>
              </a:rPr>
              <a:t>Nyckel: Koppling klimatmål → beslut som styr affären?</a:t>
            </a:r>
          </a:p>
          <a:p>
            <a:endParaRPr lang="sv-SE" sz="1400" dirty="0">
              <a:latin typeface="Futura PT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Klimatmål påverkar: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val av teknisk lösning,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material och system,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projekteringsinriktning.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Åtgärder delas in i: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Klimatförbättrat (inkl miniminivå)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Klimatoptimerat (inkl målgränsvärde, mini-målgränsvärde, bästa klimatval)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Klimatbalanserat</a:t>
            </a:r>
            <a:endParaRPr lang="sv-SE" sz="1400" dirty="0">
              <a:solidFill>
                <a:schemeClr val="tx1">
                  <a:lumMod val="85000"/>
                  <a:lumOff val="15000"/>
                </a:schemeClr>
              </a:solidFill>
              <a:latin typeface="Futura PT" panose="020B0502020204020303" pitchFamily="34" charset="0"/>
            </a:endParaRPr>
          </a:p>
          <a:p>
            <a:pPr marL="285750" lvl="1" indent="-285750" algn="l">
              <a:buFont typeface="Arial" panose="020B0604020202020204" pitchFamily="34" charset="0"/>
              <a:buChar char="•"/>
            </a:pPr>
            <a:r>
              <a:rPr lang="sv-SE" altLang="sv-SE" sz="1400" dirty="0">
                <a:solidFill>
                  <a:schemeClr val="tx1"/>
                </a:solidFill>
                <a:latin typeface="Futura PT" panose="020B0502020204020303" pitchFamily="34" charset="0"/>
              </a:rPr>
              <a:t>Tydlig logik för:</a:t>
            </a:r>
          </a:p>
          <a:p>
            <a:pPr marL="542925" lvl="1" indent="-285750" algn="l">
              <a:buFont typeface="Arial" panose="020B0604020202020204" pitchFamily="34" charset="0"/>
              <a:buChar char="•"/>
            </a:pPr>
            <a:r>
              <a:rPr lang="sv-SE" altLang="sv-SE" sz="1400" dirty="0">
                <a:solidFill>
                  <a:schemeClr val="bg1">
                    <a:lumMod val="50000"/>
                  </a:schemeClr>
                </a:solidFill>
                <a:latin typeface="Futura PT" panose="020B0502020204020303" pitchFamily="34" charset="0"/>
              </a:rPr>
              <a:t>när projekt kan genomföras inom ram,</a:t>
            </a:r>
          </a:p>
          <a:p>
            <a:pPr marL="542925" lvl="1" indent="-285750" algn="l">
              <a:buFont typeface="Arial" panose="020B0604020202020204" pitchFamily="34" charset="0"/>
              <a:buChar char="•"/>
            </a:pPr>
            <a:r>
              <a:rPr lang="sv-SE" altLang="sv-SE" sz="1400" dirty="0">
                <a:solidFill>
                  <a:schemeClr val="bg1">
                    <a:lumMod val="50000"/>
                  </a:schemeClr>
                </a:solidFill>
                <a:latin typeface="Futura PT" panose="020B0502020204020303" pitchFamily="34" charset="0"/>
              </a:rPr>
              <a:t>när ledningsbeslut krävs,</a:t>
            </a:r>
          </a:p>
          <a:p>
            <a:pPr marL="542925" lvl="1" indent="-285750" algn="l">
              <a:buFont typeface="Arial" panose="020B0604020202020204" pitchFamily="34" charset="0"/>
              <a:buChar char="•"/>
            </a:pPr>
            <a:r>
              <a:rPr lang="sv-SE" altLang="sv-SE" sz="1400" dirty="0">
                <a:solidFill>
                  <a:schemeClr val="bg1">
                    <a:lumMod val="50000"/>
                  </a:schemeClr>
                </a:solidFill>
                <a:latin typeface="Futura PT" panose="020B0502020204020303" pitchFamily="34" charset="0"/>
              </a:rPr>
              <a:t>hur avsteg hanteras.</a:t>
            </a:r>
          </a:p>
          <a:p>
            <a:pPr marL="285750" lvl="1" indent="-285750" algn="l">
              <a:buFont typeface="Arial" panose="020B0604020202020204" pitchFamily="34" charset="0"/>
              <a:buChar char="•"/>
            </a:pPr>
            <a:r>
              <a:rPr lang="sv-SE" altLang="sv-SE" sz="1400" dirty="0">
                <a:solidFill>
                  <a:schemeClr val="tx1"/>
                </a:solidFill>
                <a:latin typeface="Futura PT" panose="020B0502020204020303" pitchFamily="34" charset="0"/>
              </a:rPr>
              <a:t>Årlig uppföljning</a:t>
            </a:r>
            <a:r>
              <a:rPr lang="sv-SE" altLang="sv-SE" sz="1400" dirty="0">
                <a:solidFill>
                  <a:schemeClr val="bg1">
                    <a:lumMod val="50000"/>
                  </a:schemeClr>
                </a:solidFill>
                <a:latin typeface="Futura PT" panose="020B0502020204020303" pitchFamily="34" charset="0"/>
              </a:rPr>
              <a:t> av planerad vs faktisk CO2e minskning, samt kostnad vs effekt – till ev målsjusteringar, förbättring av tjänst, ökad träffsäkerhet i affären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8747600F-A036-FDA7-4FEA-C72E595D81FB}"/>
              </a:ext>
            </a:extLst>
          </p:cNvPr>
          <p:cNvSpPr txBox="1">
            <a:spLocks/>
          </p:cNvSpPr>
          <p:nvPr/>
        </p:nvSpPr>
        <p:spPr>
          <a:xfrm>
            <a:off x="6174916" y="1592519"/>
            <a:ext cx="4502610" cy="4808281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1350" kern="120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342892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Futura PT Book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685783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Futura PT Book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028675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Futura PT Book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371566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Futura PT Book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1714457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348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240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132" indent="0" algn="ctr" defTabSz="68578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>
                <a:latin typeface="Futura PT" panose="020B0502020204020303" pitchFamily="34" charset="0"/>
              </a:rPr>
              <a:t>Prioritering: Fokus där byggaktör har rådighet</a:t>
            </a:r>
          </a:p>
          <a:p>
            <a:endParaRPr lang="sv-SE" sz="1400" dirty="0">
              <a:latin typeface="Futura PT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Identifiering av:</a:t>
            </a:r>
          </a:p>
          <a:p>
            <a:pPr marL="628650" lvl="1" indent="-285750" algn="l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största utsläppskällor,</a:t>
            </a:r>
          </a:p>
          <a:p>
            <a:pPr marL="628650" lvl="1" indent="-285750" algn="l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största förbättringspotential.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Prioritering baserad på:</a:t>
            </a:r>
          </a:p>
          <a:p>
            <a:pPr marL="628650" lvl="1" indent="-285750" algn="l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klimatnytta (kg CO₂e),</a:t>
            </a:r>
          </a:p>
          <a:p>
            <a:pPr marL="628650" lvl="1" indent="-285750" algn="l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kostnad (SEK),</a:t>
            </a:r>
          </a:p>
          <a:p>
            <a:pPr marL="628650" lvl="1" indent="-285750" algn="l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genomförbarhet i värdekedjan.</a:t>
            </a:r>
          </a:p>
          <a:p>
            <a:pPr marL="285750" lvl="1" indent="-285750" algn="l">
              <a:buFont typeface="Arial" panose="020B0604020202020204" pitchFamily="34" charset="0"/>
              <a:buChar char="•"/>
            </a:pPr>
            <a:r>
              <a:rPr lang="sv-SE" sz="1400" dirty="0">
                <a:solidFill>
                  <a:schemeClr val="tx1"/>
                </a:solidFill>
                <a:latin typeface="Futura PT" panose="020B0502020204020303" pitchFamily="34" charset="0"/>
              </a:rPr>
              <a:t>Trovärdighet i rapportering och finansiering</a:t>
            </a:r>
          </a:p>
          <a:p>
            <a:pPr marL="628650" lvl="1" indent="-285750" algn="l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Stödja ESRS E1 (mål, åtgärder utsläpp), ESRS 2 SBM &amp; GOV (styrning oh uppföljning), samt EU-taxonomi Artikel 8 (operativ tillämpning)</a:t>
            </a:r>
          </a:p>
          <a:p>
            <a:pPr marL="628650" lvl="1" indent="-285750" algn="l">
              <a:buFont typeface="Arial" panose="020B0604020202020204" pitchFamily="34" charset="0"/>
              <a:buChar char="•"/>
            </a:pPr>
            <a:r>
              <a:rPr lang="sv-SE" sz="1400" dirty="0">
                <a:latin typeface="Futura PT" panose="020B0502020204020303" pitchFamily="34" charset="0"/>
              </a:rPr>
              <a:t>Skapa robust underlag för revision, banker, gröna lån och SLL.</a:t>
            </a:r>
          </a:p>
          <a:p>
            <a:pPr marL="285750" indent="-285750">
              <a:buFont typeface="Arial" pitchFamily="34" charset="0"/>
              <a:buChar char="•"/>
            </a:pPr>
            <a:endParaRPr lang="sv-SE" sz="1400" dirty="0">
              <a:latin typeface="Futura PT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8071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ADAED4-655A-408F-5452-22BC775FE2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65" y="407328"/>
            <a:ext cx="4079562" cy="699466"/>
          </a:xfrm>
        </p:spPr>
        <p:txBody>
          <a:bodyPr>
            <a:normAutofit fontScale="90000"/>
          </a:bodyPr>
          <a:lstStyle/>
          <a:p>
            <a:r>
              <a:rPr lang="sv-SE" dirty="0"/>
              <a:t>Målstyrning och koppling till grön finansiering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2D56D40-9A87-412A-D5F4-724C397C04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3767915" cy="4858153"/>
          </a:xfrm>
        </p:spPr>
        <p:txBody>
          <a:bodyPr>
            <a:normAutofit fontScale="92500" lnSpcReduction="10000"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b="1" dirty="0"/>
              <a:t>Fas 0 – Relevansbedömning:</a:t>
            </a:r>
            <a:r>
              <a:rPr lang="sv-SE" dirty="0"/>
              <a:t> Projektets eller områdets förutsättningar att klassas som hållbart enligt t.ex. EU-taxonomin analyseras.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b="1" dirty="0"/>
              <a:t>Fas 1 – Mål och KPI:er:</a:t>
            </a:r>
            <a:r>
              <a:rPr lang="sv-SE" dirty="0"/>
              <a:t> Ambitionsnivåer och indikatorer för klimatprestanda fastställs, t.ex. CO₂e/m², CO₂e/invånare, samt kompletterande krav (REACH, CPR och EUDR).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b="1" dirty="0"/>
              <a:t>Fas 2-3 – Kreditansökan och förhandling:</a:t>
            </a:r>
            <a:r>
              <a:rPr lang="sv-SE" dirty="0"/>
              <a:t> Klimatberäkningar används som underlag för finansiell dialog. Dessa kan sammanställas som andelar förenlig omsättning, capex och opex, samt exporteras till CSRD/ESRS-tabeller. Kvalitetsstrukturen fungerar som verifierbart underlag för intern / extern granskning.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Fas 4:</a:t>
            </a:r>
            <a:r>
              <a:rPr lang="sv-SE" dirty="0"/>
              <a:t> I </a:t>
            </a:r>
            <a:r>
              <a:rPr lang="sv-SE" b="1" dirty="0"/>
              <a:t>klimatbudgetens steg 1–4</a:t>
            </a:r>
            <a:r>
              <a:rPr lang="sv-SE" dirty="0"/>
              <a:t> genomförs förbättringar, nya beräkningar och dokumentation, vilket utgör underlag för </a:t>
            </a:r>
            <a:r>
              <a:rPr lang="sv-SE" b="1" dirty="0"/>
              <a:t>fas 4 </a:t>
            </a:r>
            <a:r>
              <a:rPr lang="sv-SE" dirty="0"/>
              <a:t>i grön finansiering (löpande uppföljning och villkorsjustering).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Fas 5:</a:t>
            </a:r>
            <a:r>
              <a:rPr lang="sv-SE" dirty="0"/>
              <a:t> I </a:t>
            </a:r>
            <a:r>
              <a:rPr lang="sv-SE" b="1" dirty="0"/>
              <a:t>steg 5</a:t>
            </a:r>
            <a:r>
              <a:rPr lang="sv-SE" dirty="0"/>
              <a:t>, färdigställs den spårbara redovisningen: LFM30 klimatdeklarationen, kvalitetsrapporten och/eller områdets samlade utfallsrapport – som används för </a:t>
            </a:r>
            <a:r>
              <a:rPr lang="sv-SE" b="1" dirty="0"/>
              <a:t>slutlig verifiering och utfallsbedömningen i fas 5</a:t>
            </a:r>
            <a:r>
              <a:rPr lang="sv-SE" dirty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</p:txBody>
      </p:sp>
      <p:pic>
        <p:nvPicPr>
          <p:cNvPr id="5" name="Bildobjekt 4" descr="En bild som visar text, skärmbild, Teckensnitt, nummer&#10;&#10;AI-genererat innehåll kan vara felaktigt.">
            <a:extLst>
              <a:ext uri="{FF2B5EF4-FFF2-40B4-BE49-F238E27FC236}">
                <a16:creationId xmlns:a16="http://schemas.microsoft.com/office/drawing/2014/main" id="{ECB64DB5-7E6C-936C-83B9-954D1561A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195" y="490511"/>
            <a:ext cx="6741196" cy="2626439"/>
          </a:xfrm>
          <a:prstGeom prst="rect">
            <a:avLst/>
          </a:prstGeom>
        </p:spPr>
      </p:pic>
      <p:pic>
        <p:nvPicPr>
          <p:cNvPr id="7" name="Bildobjekt 6" descr="En bild som visar text, skärmbild, diagram&#10;&#10;AI-genererat innehåll kan vara felaktigt.">
            <a:extLst>
              <a:ext uri="{FF2B5EF4-FFF2-40B4-BE49-F238E27FC236}">
                <a16:creationId xmlns:a16="http://schemas.microsoft.com/office/drawing/2014/main" id="{CDAE8405-E1AA-E4B6-BAFD-AC4BC4867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8195" y="3429000"/>
            <a:ext cx="6741196" cy="310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558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B314C9-5D3C-6F3B-DD8C-6064363A4D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9" y="620688"/>
            <a:ext cx="3633966" cy="699466"/>
          </a:xfrm>
        </p:spPr>
        <p:txBody>
          <a:bodyPr>
            <a:normAutofit fontScale="90000"/>
          </a:bodyPr>
          <a:lstStyle/>
          <a:p>
            <a:r>
              <a:rPr lang="sv-SE" dirty="0">
                <a:solidFill>
                  <a:srgbClr val="FF0000"/>
                </a:solidFill>
              </a:rPr>
              <a:t>Fördjupning:</a:t>
            </a:r>
            <a:r>
              <a:rPr lang="sv-SE" dirty="0"/>
              <a:t> Redovisning, uppföljning och digital uppföljning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66E7EA2-7DD2-FD22-7322-01E116821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3142967" cy="4284753"/>
          </a:xfrm>
        </p:spPr>
        <p:txBody>
          <a:bodyPr/>
          <a:lstStyle/>
          <a:p>
            <a:r>
              <a:rPr lang="sv-SE" dirty="0"/>
              <a:t>Vi följer inte bara upp projekten – vi följer upp om vi håller vårt klimatlöfte på företagsnivå (områdesnivå är frivilligt, som togs fram efter att klimatlöfte antogs).</a:t>
            </a:r>
          </a:p>
          <a:p>
            <a:endParaRPr lang="sv-SE" dirty="0"/>
          </a:p>
          <a:p>
            <a:r>
              <a:rPr lang="sv-SE" dirty="0"/>
              <a:t>För att klimatbudgeteringen ska få faktisk effekt krävs spårbar redovisning, systematisk uppföljning och lärande i gemensamma forum. </a:t>
            </a:r>
          </a:p>
          <a:p>
            <a:endParaRPr lang="sv-SE" dirty="0"/>
          </a:p>
          <a:p>
            <a:r>
              <a:rPr lang="sv-SE" dirty="0">
                <a:solidFill>
                  <a:srgbClr val="0070C0"/>
                </a:solidFill>
              </a:rPr>
              <a:t>Tabellen till höger beskriver förväntan utifrån klimatlöftet till LFM30</a:t>
            </a:r>
          </a:p>
        </p:txBody>
      </p:sp>
      <p:pic>
        <p:nvPicPr>
          <p:cNvPr id="5" name="Bildobjekt 4" descr="En bild som visar text, skärmbild, dokument, Teckensnitt&#10;&#10;AI-genererat innehåll kan vara felaktigt.">
            <a:extLst>
              <a:ext uri="{FF2B5EF4-FFF2-40B4-BE49-F238E27FC236}">
                <a16:creationId xmlns:a16="http://schemas.microsoft.com/office/drawing/2014/main" id="{14DC8051-1F2F-602F-080A-10F22E06F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7174" y="133920"/>
            <a:ext cx="6420256" cy="668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8818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6D26F-3149-D529-9E12-07449714D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33A33B22-C552-3DD0-4EAE-83CD07E858F0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A569068-B434-3645-9CDD-EE24955B1B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1775" y="1892453"/>
            <a:ext cx="7181850" cy="2088232"/>
          </a:xfrm>
        </p:spPr>
        <p:txBody>
          <a:bodyPr>
            <a:normAutofit/>
          </a:bodyPr>
          <a:lstStyle/>
          <a:p>
            <a:pPr algn="ctr"/>
            <a:r>
              <a:rPr lang="sv-SE" sz="3000" dirty="0">
                <a:solidFill>
                  <a:schemeClr val="bg2"/>
                </a:solidFill>
              </a:rPr>
              <a:t>Intern målstyrning och exempel</a:t>
            </a:r>
            <a:br>
              <a:rPr lang="sv-SE" sz="3000" dirty="0">
                <a:solidFill>
                  <a:schemeClr val="bg2"/>
                </a:solidFill>
              </a:rPr>
            </a:br>
            <a:br>
              <a:rPr lang="sv-SE" sz="3000" dirty="0">
                <a:solidFill>
                  <a:schemeClr val="bg2"/>
                </a:solidFill>
              </a:rPr>
            </a:br>
            <a:r>
              <a:rPr lang="sv-SE" sz="2000" dirty="0">
                <a:solidFill>
                  <a:srgbClr val="0070C0"/>
                </a:solidFill>
              </a:rPr>
              <a:t>Exemplet Treano / testbädd – för att påvisa hur klimatmål blir konkret intern målstyrning</a:t>
            </a:r>
            <a:endParaRPr lang="en-SE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3403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ACEEA27-2D02-6E2C-C21B-3C36191E2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968525"/>
            <a:ext cx="10225971" cy="5747357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248DA0-FEB7-1D03-98EE-60EB159E57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6062" y="433294"/>
            <a:ext cx="6088084" cy="637262"/>
          </a:xfrm>
        </p:spPr>
        <p:txBody>
          <a:bodyPr lIns="0" tIns="45720" rIns="91440" bIns="45720" anchor="t"/>
          <a:lstStyle/>
          <a:p>
            <a:r>
              <a:rPr lang="en-US">
                <a:solidFill>
                  <a:srgbClr val="08A9D3"/>
                </a:solidFill>
                <a:latin typeface="AntartidaRounded Essential Bold"/>
              </a:rPr>
              <a:t>VÅRT GEMENSAMMA KLIMATLÖFTE</a:t>
            </a:r>
            <a:endParaRPr lang="en-US">
              <a:solidFill>
                <a:srgbClr val="08A9D3"/>
              </a:solidFill>
            </a:endParaRPr>
          </a:p>
        </p:txBody>
      </p:sp>
      <p:sp>
        <p:nvSpPr>
          <p:cNvPr id="2" name="Pratbubbla: rektangel med rundade hörn 1">
            <a:extLst>
              <a:ext uri="{FF2B5EF4-FFF2-40B4-BE49-F238E27FC236}">
                <a16:creationId xmlns:a16="http://schemas.microsoft.com/office/drawing/2014/main" id="{5CD58B88-953A-EAB5-4F54-B644D2F3C565}"/>
              </a:ext>
            </a:extLst>
          </p:cNvPr>
          <p:cNvSpPr/>
          <p:nvPr/>
        </p:nvSpPr>
        <p:spPr>
          <a:xfrm>
            <a:off x="3294172" y="5401432"/>
            <a:ext cx="3609974" cy="1362075"/>
          </a:xfrm>
          <a:prstGeom prst="wedgeRoundRectCallout">
            <a:avLst>
              <a:gd name="adj1" fmla="val 41927"/>
              <a:gd name="adj2" fmla="val -77360"/>
              <a:gd name="adj3" fmla="val 16667"/>
            </a:avLst>
          </a:prstGeom>
          <a:solidFill>
            <a:srgbClr val="FDF0E7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/>
              <a:t>Se avsnitt 5 i Klimatberäkningsstugan för jämförelse Boverket och klimatinitiativ avseende gränsvärden mm</a:t>
            </a:r>
          </a:p>
        </p:txBody>
      </p:sp>
    </p:spTree>
    <p:extLst>
      <p:ext uri="{BB962C8B-B14F-4D97-AF65-F5344CB8AC3E}">
        <p14:creationId xmlns:p14="http://schemas.microsoft.com/office/powerpoint/2010/main" val="31914969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2873B6-726A-E9BB-E79F-DA76D8A3B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174279"/>
            <a:ext cx="10080171" cy="806449"/>
          </a:xfrm>
        </p:spPr>
        <p:txBody>
          <a:bodyPr>
            <a:normAutofit/>
          </a:bodyPr>
          <a:lstStyle/>
          <a:p>
            <a:r>
              <a:rPr lang="sv-SE" dirty="0"/>
              <a:t>Exempel på förflyttning – i linje med LFM30</a:t>
            </a: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C87CE313-CDE5-E0D2-3F14-F239DAAFE7CA}"/>
              </a:ext>
            </a:extLst>
          </p:cNvPr>
          <p:cNvGraphicFramePr>
            <a:graphicFrameLocks noGrp="1"/>
          </p:cNvGraphicFramePr>
          <p:nvPr/>
        </p:nvGraphicFramePr>
        <p:xfrm>
          <a:off x="1273628" y="1052736"/>
          <a:ext cx="8998836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87859">
                  <a:extLst>
                    <a:ext uri="{9D8B030D-6E8A-4147-A177-3AD203B41FA5}">
                      <a16:colId xmlns:a16="http://schemas.microsoft.com/office/drawing/2014/main" val="2291696848"/>
                    </a:ext>
                  </a:extLst>
                </a:gridCol>
                <a:gridCol w="6310977">
                  <a:extLst>
                    <a:ext uri="{9D8B030D-6E8A-4147-A177-3AD203B41FA5}">
                      <a16:colId xmlns:a16="http://schemas.microsoft.com/office/drawing/2014/main" val="786109195"/>
                    </a:ext>
                  </a:extLst>
                </a:gridCol>
              </a:tblGrid>
              <a:tr h="315228">
                <a:tc>
                  <a:txBody>
                    <a:bodyPr/>
                    <a:lstStyle/>
                    <a:p>
                      <a:r>
                        <a:rPr lang="sv-SE" b="1" dirty="0"/>
                        <a:t>Kriterieområde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b="1" dirty="0"/>
                        <a:t>Rekommenderad förflyttning 2022-2030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85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b="1" dirty="0"/>
                        <a:t>2022-2024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800" dirty="0"/>
                        <a:t>Test klimatberäkna byggnad (nyproduktion+ ROT+ förvaltning) &amp; anläggning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066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b="1" dirty="0"/>
                        <a:t>2025-2027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800" dirty="0"/>
                        <a:t>I genomsnitt klimatberäkna och klimatförbättra allt (byggnad (nyproduktion, ROT, förvaltning), anläggning) &gt; 5 MSEK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42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b="1" dirty="0"/>
                        <a:t>2030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800" dirty="0"/>
                        <a:t>I genomsnitt klimatberäkna och komma under klimatoptimal (BATNEEC) nivå allt &gt; 5 MSEK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60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9127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CA6E6-ED1E-88A7-4538-48F4F522D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: rundade hörn 20">
            <a:extLst>
              <a:ext uri="{FF2B5EF4-FFF2-40B4-BE49-F238E27FC236}">
                <a16:creationId xmlns:a16="http://schemas.microsoft.com/office/drawing/2014/main" id="{306AEC97-8041-F630-1A38-771F59B028AC}"/>
              </a:ext>
            </a:extLst>
          </p:cNvPr>
          <p:cNvSpPr/>
          <p:nvPr/>
        </p:nvSpPr>
        <p:spPr>
          <a:xfrm>
            <a:off x="119336" y="1632236"/>
            <a:ext cx="11809312" cy="3062493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7150"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ktangel: rundade hörn 19">
            <a:extLst>
              <a:ext uri="{FF2B5EF4-FFF2-40B4-BE49-F238E27FC236}">
                <a16:creationId xmlns:a16="http://schemas.microsoft.com/office/drawing/2014/main" id="{E27C667B-927D-D504-4233-99DB54EF83F5}"/>
              </a:ext>
            </a:extLst>
          </p:cNvPr>
          <p:cNvSpPr/>
          <p:nvPr/>
        </p:nvSpPr>
        <p:spPr>
          <a:xfrm>
            <a:off x="119336" y="4821008"/>
            <a:ext cx="11809312" cy="1733642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7150"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75ECFF6-48A2-6D6C-C8E8-897B3CFD23A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512902" y="1652168"/>
            <a:ext cx="8784976" cy="2448272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0E5965-5A92-63F7-244A-824B4CC1D3A3}"/>
              </a:ext>
            </a:extLst>
          </p:cNvPr>
          <p:cNvSpPr/>
          <p:nvPr/>
        </p:nvSpPr>
        <p:spPr>
          <a:xfrm>
            <a:off x="4223888" y="3528397"/>
            <a:ext cx="4031369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Klimatberäkna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1A4CE4-24C6-59AE-4DFB-6C1D2284CE0D}"/>
              </a:ext>
            </a:extLst>
          </p:cNvPr>
          <p:cNvSpPr/>
          <p:nvPr/>
        </p:nvSpPr>
        <p:spPr>
          <a:xfrm>
            <a:off x="4751170" y="2927158"/>
            <a:ext cx="3496301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Klimatförbättra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285F31-094F-0311-C6F8-78A83B98FEB4}"/>
              </a:ext>
            </a:extLst>
          </p:cNvPr>
          <p:cNvSpPr/>
          <p:nvPr/>
        </p:nvSpPr>
        <p:spPr>
          <a:xfrm>
            <a:off x="5278452" y="2304759"/>
            <a:ext cx="2981260" cy="473886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sng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Klimatoptimera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21BE1A-2060-B5B1-0601-DC90E7A33125}"/>
              </a:ext>
            </a:extLst>
          </p:cNvPr>
          <p:cNvSpPr/>
          <p:nvPr/>
        </p:nvSpPr>
        <p:spPr>
          <a:xfrm>
            <a:off x="5812408" y="1724075"/>
            <a:ext cx="2433953" cy="473886"/>
          </a:xfrm>
          <a:prstGeom prst="rect">
            <a:avLst/>
          </a:prstGeom>
          <a:solidFill>
            <a:schemeClr val="bg1">
              <a:lumMod val="65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sng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Klimatbalansera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0EDD8A-6201-4944-09E7-3D8859C0FD5C}"/>
              </a:ext>
            </a:extLst>
          </p:cNvPr>
          <p:cNvSpPr/>
          <p:nvPr/>
        </p:nvSpPr>
        <p:spPr>
          <a:xfrm>
            <a:off x="9209710" y="3528397"/>
            <a:ext cx="2502914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Löpande kontrollera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7F4169-8097-309D-0376-EF0FE69E2B0D}"/>
              </a:ext>
            </a:extLst>
          </p:cNvPr>
          <p:cNvSpPr/>
          <p:nvPr/>
        </p:nvSpPr>
        <p:spPr>
          <a:xfrm>
            <a:off x="3709956" y="4140228"/>
            <a:ext cx="4543082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 Identifiera affären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6F1C3C71-B90D-C40C-278E-6B3DD1F28C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2782452"/>
              </p:ext>
            </p:extLst>
          </p:nvPr>
        </p:nvGraphicFramePr>
        <p:xfrm>
          <a:off x="75530" y="2453874"/>
          <a:ext cx="2479743" cy="2204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9" name="Tabell 18">
            <a:extLst>
              <a:ext uri="{FF2B5EF4-FFF2-40B4-BE49-F238E27FC236}">
                <a16:creationId xmlns:a16="http://schemas.microsoft.com/office/drawing/2014/main" id="{67F30C6A-EBC3-AD1F-8291-5C6A09C78D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214271"/>
              </p:ext>
            </p:extLst>
          </p:nvPr>
        </p:nvGraphicFramePr>
        <p:xfrm>
          <a:off x="389929" y="5038925"/>
          <a:ext cx="11322695" cy="1280160"/>
        </p:xfrm>
        <a:graphic>
          <a:graphicData uri="http://schemas.openxmlformats.org/drawingml/2006/table">
            <a:tbl>
              <a:tblPr firstRow="1" firstCol="1" bandRow="1"/>
              <a:tblGrid>
                <a:gridCol w="11322695">
                  <a:extLst>
                    <a:ext uri="{9D8B030D-6E8A-4147-A177-3AD203B41FA5}">
                      <a16:colId xmlns:a16="http://schemas.microsoft.com/office/drawing/2014/main" val="3920292571"/>
                    </a:ext>
                  </a:extLst>
                </a:gridCol>
              </a:tblGrid>
              <a:tr h="10459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Lagkrav:</a:t>
                      </a:r>
                      <a:r>
                        <a:rPr lang="sv-SE" sz="120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Efterlev – var proaktiv i detta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Rekommenderad Steg 1 och 5: </a:t>
                      </a:r>
                      <a:r>
                        <a:rPr lang="sv-SE" sz="120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Klimatberäkna enligt lagkrav, samt i linje med lokalt klimatinitiativ. Var proaktiv och testa klimatberäkna stegvis allt mer med klimatpåverkan från när ni bygger. Var kvalitativ i klimatberäkning – för trygga referensvärden, kvalitet i målstyrning (projektnivå och företagsnivå) och sund konkurrens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Rekommenderad steg 0, 2 och 5:</a:t>
                      </a:r>
                      <a:r>
                        <a:rPr lang="sv-SE" sz="120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Från 2030 gäller förslag nya Boverket gränsvärden vid nyproduktion, som därefter skärps. Parallellt finns lokala klimatinitiativs. PÅ en rad områden saknas gränsvärden rån Boverket (viss nyproduktion, all anläggning, all ROT) – här finns metodik för förväntan målstyrning.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sv-SE" sz="1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Halva vägen:</a:t>
                      </a:r>
                      <a:r>
                        <a:rPr lang="sv-SE" sz="120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Halvvägs mellan 2020 (start) och 2030, är 2025. Redovisning för år 2025 – där förväntas det för byggaktörer med klimatlöfte påvisas att de gjort väsentliga förändringar jämfört 2020 och det finns en rimlighet påvägen till 2030. Uppföljningen förväntas vara kvalitativt underbyggd.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72483"/>
                  </a:ext>
                </a:extLst>
              </a:tr>
            </a:tbl>
          </a:graphicData>
        </a:graphic>
      </p:graphicFrame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71FF2CBA-A62C-3044-ABC0-6E9BCD324323}"/>
              </a:ext>
            </a:extLst>
          </p:cNvPr>
          <p:cNvSpPr/>
          <p:nvPr/>
        </p:nvSpPr>
        <p:spPr>
          <a:xfrm>
            <a:off x="5934635" y="3540132"/>
            <a:ext cx="970755" cy="212446"/>
          </a:xfrm>
          <a:prstGeom prst="roundRect">
            <a:avLst/>
          </a:prstGeom>
          <a:solidFill>
            <a:srgbClr val="0FB4D5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Boverket</a:t>
            </a:r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680AE8C3-F349-B9E8-CC50-D811773C7C37}"/>
              </a:ext>
            </a:extLst>
          </p:cNvPr>
          <p:cNvSpPr/>
          <p:nvPr/>
        </p:nvSpPr>
        <p:spPr>
          <a:xfrm>
            <a:off x="5934635" y="3776999"/>
            <a:ext cx="2304304" cy="20086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extra pga sund konkurrens</a:t>
            </a:r>
          </a:p>
        </p:txBody>
      </p:sp>
      <p:sp>
        <p:nvSpPr>
          <p:cNvPr id="14" name="Rubrik 7">
            <a:extLst>
              <a:ext uri="{FF2B5EF4-FFF2-40B4-BE49-F238E27FC236}">
                <a16:creationId xmlns:a16="http://schemas.microsoft.com/office/drawing/2014/main" id="{E5705859-F455-A575-45D3-E496FBA0D068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sng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 </a:t>
            </a:r>
            <a:r>
              <a:rPr lang="sv-SE" u="sng" dirty="0"/>
              <a:t>uppstart:</a:t>
            </a:r>
            <a:r>
              <a:rPr lang="sv-SE" dirty="0"/>
              <a:t> </a:t>
            </a: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 målstyrning och exempel – fokus på steg 0-2 och 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6EB318EF-6EAE-584A-3A75-85F15E1D3ADC}"/>
              </a:ext>
            </a:extLst>
          </p:cNvPr>
          <p:cNvSpPr/>
          <p:nvPr/>
        </p:nvSpPr>
        <p:spPr>
          <a:xfrm>
            <a:off x="389929" y="1607530"/>
            <a:ext cx="2479743" cy="729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Start: Fokus på företagsnivå och projektnivå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5071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DD20D621-9EA4-421C-943B-73A492E37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933" y="1"/>
            <a:ext cx="11149867" cy="537023"/>
          </a:xfrm>
        </p:spPr>
        <p:txBody>
          <a:bodyPr/>
          <a:lstStyle/>
          <a:p>
            <a:r>
              <a:rPr lang="sv-SE" dirty="0"/>
              <a:t>Förslag intern målstyrning företagsnivå – testbädd Malmö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9A552FD7-2E75-4ACB-893E-EDBF9009A6DE}"/>
              </a:ext>
            </a:extLst>
          </p:cNvPr>
          <p:cNvSpPr/>
          <p:nvPr/>
        </p:nvSpPr>
        <p:spPr>
          <a:xfrm>
            <a:off x="10657114" y="6096000"/>
            <a:ext cx="1458686" cy="756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Tabell 4">
            <a:extLst>
              <a:ext uri="{FF2B5EF4-FFF2-40B4-BE49-F238E27FC236}">
                <a16:creationId xmlns:a16="http://schemas.microsoft.com/office/drawing/2014/main" id="{8DE2BFB8-8D2B-464C-A8A9-86E0CDEB67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8182194"/>
              </p:ext>
            </p:extLst>
          </p:nvPr>
        </p:nvGraphicFramePr>
        <p:xfrm>
          <a:off x="203933" y="493480"/>
          <a:ext cx="11748581" cy="629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1981">
                  <a:extLst>
                    <a:ext uri="{9D8B030D-6E8A-4147-A177-3AD203B41FA5}">
                      <a16:colId xmlns:a16="http://schemas.microsoft.com/office/drawing/2014/main" val="1698302293"/>
                    </a:ext>
                  </a:extLst>
                </a:gridCol>
                <a:gridCol w="3116036">
                  <a:extLst>
                    <a:ext uri="{9D8B030D-6E8A-4147-A177-3AD203B41FA5}">
                      <a16:colId xmlns:a16="http://schemas.microsoft.com/office/drawing/2014/main" val="3649771335"/>
                    </a:ext>
                  </a:extLst>
                </a:gridCol>
                <a:gridCol w="2828925">
                  <a:extLst>
                    <a:ext uri="{9D8B030D-6E8A-4147-A177-3AD203B41FA5}">
                      <a16:colId xmlns:a16="http://schemas.microsoft.com/office/drawing/2014/main" val="3778906713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4112063835"/>
                    </a:ext>
                  </a:extLst>
                </a:gridCol>
                <a:gridCol w="2036989">
                  <a:extLst>
                    <a:ext uri="{9D8B030D-6E8A-4147-A177-3AD203B41FA5}">
                      <a16:colId xmlns:a16="http://schemas.microsoft.com/office/drawing/2014/main" val="2309039452"/>
                    </a:ext>
                  </a:extLst>
                </a:gridCol>
              </a:tblGrid>
              <a:tr h="256179">
                <a:tc>
                  <a:txBody>
                    <a:bodyPr/>
                    <a:lstStyle/>
                    <a:p>
                      <a:pPr algn="ctr"/>
                      <a:r>
                        <a:rPr lang="sv-SE" sz="1400" dirty="0">
                          <a:solidFill>
                            <a:schemeClr val="tx1"/>
                          </a:solidFill>
                        </a:rPr>
                        <a:t>Steg 1-5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>
                          <a:solidFill>
                            <a:schemeClr val="tx1"/>
                          </a:solidFill>
                        </a:rPr>
                        <a:t>Exempel byggherre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E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>
                          <a:solidFill>
                            <a:schemeClr val="tx1"/>
                          </a:solidFill>
                        </a:rPr>
                        <a:t>Exempel entreprenör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>
                          <a:solidFill>
                            <a:schemeClr val="tx1"/>
                          </a:solidFill>
                        </a:rPr>
                        <a:t>Exempel konsult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dirty="0">
                          <a:solidFill>
                            <a:schemeClr val="tx1"/>
                          </a:solidFill>
                        </a:rPr>
                        <a:t>Kommentarer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5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v-SE" sz="1300" dirty="0"/>
                        <a:t>1</a:t>
                      </a:r>
                    </a:p>
                    <a:p>
                      <a:pPr algn="ctr"/>
                      <a:r>
                        <a:rPr lang="sv-SE" sz="1100" dirty="0"/>
                        <a:t>Beräkna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300" dirty="0"/>
                        <a:t>Vi ställer alltid </a:t>
                      </a:r>
                      <a:r>
                        <a:rPr lang="sv-SE" sz="1300" u="sng" dirty="0"/>
                        <a:t>upphandlingskrav</a:t>
                      </a:r>
                      <a:r>
                        <a:rPr lang="sv-SE" sz="1300" dirty="0"/>
                        <a:t> på klimatberäkning i enlighet med LFM30 kriterier i våra projekt &gt; 15 MSEK, och överväger om &gt; 5 SMEK</a:t>
                      </a:r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300" dirty="0"/>
                        <a:t>Vi ställer alltid </a:t>
                      </a:r>
                      <a:r>
                        <a:rPr lang="sv-SE" sz="1300" u="sng" dirty="0"/>
                        <a:t>krav</a:t>
                      </a:r>
                      <a:r>
                        <a:rPr lang="sv-SE" sz="1300" dirty="0"/>
                        <a:t> på klimatberäkning i enlighet med LFM30 kriterier i våra projekt &gt; 15 MSEK, och överväger om &gt; 5 SMEK</a:t>
                      </a:r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300" dirty="0"/>
                        <a:t>Vi ställer alltid </a:t>
                      </a:r>
                      <a:r>
                        <a:rPr lang="sv-SE" sz="1300" u="sng" dirty="0"/>
                        <a:t>krav</a:t>
                      </a:r>
                      <a:r>
                        <a:rPr lang="sv-SE" sz="1300" dirty="0"/>
                        <a:t> på klimatberäkning i enlighet med LFM30 kriterier i våra projekt &gt; 15 MSEK, och överväger om &gt; 5 SMEK</a:t>
                      </a:r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300" dirty="0"/>
                        <a:t>Klimatbudget steg 1 i alla aktuella projekt?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300" dirty="0"/>
                        <a:t>Hur hanteras testbädd utanför Malmö?</a:t>
                      </a:r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1870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v-SE" sz="1300" dirty="0"/>
                        <a:t>2</a:t>
                      </a:r>
                    </a:p>
                    <a:p>
                      <a:pPr algn="ctr"/>
                      <a:r>
                        <a:rPr lang="sv-SE" sz="1100" dirty="0"/>
                        <a:t>Förbättra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300" dirty="0"/>
                        <a:t>Vi ställer </a:t>
                      </a:r>
                      <a:r>
                        <a:rPr lang="sv-SE" sz="1300" u="sng" dirty="0"/>
                        <a:t>upphandlingskrav</a:t>
                      </a:r>
                      <a:r>
                        <a:rPr lang="sv-SE" sz="1300" dirty="0"/>
                        <a:t> i samtliga anläggningsprojekt på minst fem jämförelseanalyser för ett projektspecifikt urval av byggdelar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5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300" dirty="0"/>
                        <a:t>Vi överväger i samtliga byggprojekt (byggnad + anläggning) att ställa specifika kvantitativa förbättringskrav per målgränsvärde / mini-målgränsnivå / bästa klimatval för urval byggdelar / anläggningsaktiviteter.</a:t>
                      </a:r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300" dirty="0"/>
                        <a:t>Vi ställer </a:t>
                      </a:r>
                      <a:r>
                        <a:rPr lang="sv-SE" sz="1300" u="sng" dirty="0"/>
                        <a:t>krav</a:t>
                      </a:r>
                      <a:r>
                        <a:rPr lang="sv-SE" sz="1300" dirty="0"/>
                        <a:t> i samtliga byggprojekt (byggnad + anläggning) på minst fem jämförelseanalyser för ett projektspecifikt urval av byggdelar, samt presenterar utifrån dessa förslag på CO</a:t>
                      </a:r>
                      <a:r>
                        <a:rPr lang="sv-SE" sz="1300" baseline="-25000" dirty="0"/>
                        <a:t>2</a:t>
                      </a:r>
                      <a:r>
                        <a:rPr lang="sv-SE" sz="1300" dirty="0"/>
                        <a:t>-reducerande åtgärder för beställaren.</a:t>
                      </a:r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300" dirty="0"/>
                        <a:t>Vi ställer </a:t>
                      </a:r>
                      <a:r>
                        <a:rPr lang="sv-SE" sz="1300" u="sng" dirty="0"/>
                        <a:t>krav</a:t>
                      </a:r>
                      <a:r>
                        <a:rPr lang="sv-SE" sz="1300" dirty="0"/>
                        <a:t> i samtliga byggprojekt (byggnad + anläggning) på minst fem jämförelseanalyser för ett projektspecifikt urval av byggdelar, samt presenterar utifrån dessa förslag på CO</a:t>
                      </a:r>
                      <a:r>
                        <a:rPr lang="sv-SE" sz="1300" baseline="-25000" dirty="0"/>
                        <a:t>2</a:t>
                      </a:r>
                      <a:r>
                        <a:rPr lang="sv-SE" sz="1300" dirty="0"/>
                        <a:t>-reducerande åtgärder för beställaren.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300" dirty="0"/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300" dirty="0"/>
                        <a:t>Klimatbudget steg 1-2 i alla aktuella projekt?</a:t>
                      </a:r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051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v-SE" sz="1300" dirty="0"/>
                        <a:t>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/>
                        <a:t>Målgräns-värde</a:t>
                      </a:r>
                    </a:p>
                    <a:p>
                      <a:pPr algn="ctr"/>
                      <a:endParaRPr lang="sv-SE" sz="1300" dirty="0"/>
                    </a:p>
                  </a:txBody>
                  <a:tcPr anchor="ctr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300" dirty="0"/>
                        <a:t>Vi överväger att ställa </a:t>
                      </a:r>
                      <a:r>
                        <a:rPr lang="sv-SE" sz="1300" u="sng" dirty="0"/>
                        <a:t>upphandlingskrav</a:t>
                      </a:r>
                      <a:r>
                        <a:rPr lang="sv-SE" sz="1300" dirty="0"/>
                        <a:t> på bäst möjlig teknik till rimlig kostnad (BATNEEC) i våra byggprojekt (byggnad + anläggning), där anbudsgivare får tävla på lägst pris och lägst CO</a:t>
                      </a:r>
                      <a:r>
                        <a:rPr lang="sv-SE" sz="1300" baseline="-25000" dirty="0"/>
                        <a:t>2</a:t>
                      </a:r>
                      <a:r>
                        <a:rPr lang="sv-SE" sz="1300" dirty="0"/>
                        <a:t>e, där en första gallring görs på max pris. Byggherre och entreprenör motiverar BATNEEC i klimatdeklaration</a:t>
                      </a:r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300" dirty="0"/>
                        <a:t>Vi överväger att ställa </a:t>
                      </a:r>
                      <a:r>
                        <a:rPr lang="sv-SE" sz="1300" u="sng" dirty="0"/>
                        <a:t>krav</a:t>
                      </a:r>
                      <a:r>
                        <a:rPr lang="sv-SE" sz="1300" dirty="0"/>
                        <a:t> på att ta fram minst fem förslag på CO</a:t>
                      </a:r>
                      <a:r>
                        <a:rPr lang="sv-SE" sz="1300" baseline="-25000" dirty="0"/>
                        <a:t>2</a:t>
                      </a:r>
                      <a:r>
                        <a:rPr lang="sv-SE" sz="1300" dirty="0"/>
                        <a:t>e-reducerande åtgärder med bäst möjlig teknik till rimlig kostnad (BATNEEC) i våra byggprojekt (byggnad + anläggning), samt att föreslå dessa åtgärder för beställaren.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300" dirty="0"/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300" dirty="0"/>
                        <a:t>Vi överväger att ställa </a:t>
                      </a:r>
                      <a:r>
                        <a:rPr lang="sv-SE" sz="1300" u="sng" dirty="0"/>
                        <a:t>krav</a:t>
                      </a:r>
                      <a:r>
                        <a:rPr lang="sv-SE" sz="1300" dirty="0"/>
                        <a:t> på att ta fram minst fem förslag på CO</a:t>
                      </a:r>
                      <a:r>
                        <a:rPr lang="sv-SE" sz="1300" baseline="-25000" dirty="0"/>
                        <a:t>2</a:t>
                      </a:r>
                      <a:r>
                        <a:rPr lang="sv-SE" sz="1300" dirty="0"/>
                        <a:t>e-reducerande åtgärder med bäst möjlig teknik till rimlig kostnad (BATNEEC) i våra byggprojekt (byggnad + anläggning), samt att föreslå dessa åtgärder för beställaren.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300" dirty="0"/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300" dirty="0"/>
                        <a:t>Klimatbudget steg 1-3 i alla aktuella projekt?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300" dirty="0"/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41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v-SE" sz="1300" dirty="0"/>
                        <a:t>4</a:t>
                      </a:r>
                    </a:p>
                    <a:p>
                      <a:pPr algn="ctr"/>
                      <a:r>
                        <a:rPr lang="sv-SE" sz="1100" dirty="0"/>
                        <a:t>Negativa utsläpp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300" dirty="0"/>
                        <a:t>Pilotprojekt startar under 2026</a:t>
                      </a:r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Pilotprojekt startar under 2026</a:t>
                      </a:r>
                    </a:p>
                    <a:p>
                      <a:endParaRPr lang="sv-SE" sz="1300" dirty="0"/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Pilotprojekt startar under 2026</a:t>
                      </a:r>
                    </a:p>
                    <a:p>
                      <a:endParaRPr lang="sv-SE" sz="1300" dirty="0"/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300" dirty="0"/>
                        <a:t>Pilotprojekt startar under 2026</a:t>
                      </a:r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834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v-SE" sz="1300" dirty="0"/>
                        <a:t>5</a:t>
                      </a:r>
                    </a:p>
                    <a:p>
                      <a:pPr algn="ctr"/>
                      <a:r>
                        <a:rPr lang="sv-SE" sz="1100" dirty="0"/>
                        <a:t>Löpande kontrollera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300" dirty="0"/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300" dirty="0"/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300" dirty="0"/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300" dirty="0"/>
                        <a:t>Samma som steg 1-3 innan 2025</a:t>
                      </a:r>
                    </a:p>
                  </a:txBody>
                  <a:tcPr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2756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75327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3D935-8CBC-5BAC-90D4-C265C811D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Bildobjekt 51">
            <a:extLst>
              <a:ext uri="{FF2B5EF4-FFF2-40B4-BE49-F238E27FC236}">
                <a16:creationId xmlns:a16="http://schemas.microsoft.com/office/drawing/2014/main" id="{AB954C0D-3C5D-51C7-A39D-54CBFCEDC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11" y="-229126"/>
            <a:ext cx="2408898" cy="1931679"/>
          </a:xfrm>
          <a:prstGeom prst="rect">
            <a:avLst/>
          </a:prstGeom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2D80CB20-761A-D6EB-A9F9-85F188878F72}"/>
              </a:ext>
            </a:extLst>
          </p:cNvPr>
          <p:cNvGrpSpPr/>
          <p:nvPr/>
        </p:nvGrpSpPr>
        <p:grpSpPr>
          <a:xfrm flipV="1">
            <a:off x="4999882" y="4127612"/>
            <a:ext cx="7072781" cy="2335935"/>
            <a:chOff x="1368362" y="3393246"/>
            <a:chExt cx="4178488" cy="2279526"/>
          </a:xfrm>
        </p:grpSpPr>
        <p:cxnSp>
          <p:nvCxnSpPr>
            <p:cNvPr id="6" name="Vinklad  5">
              <a:extLst>
                <a:ext uri="{FF2B5EF4-FFF2-40B4-BE49-F238E27FC236}">
                  <a16:creationId xmlns:a16="http://schemas.microsoft.com/office/drawing/2014/main" id="{774C915E-2F89-F894-BB62-BC87D163BC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8362" y="4461986"/>
              <a:ext cx="2809938" cy="1210786"/>
            </a:xfrm>
            <a:prstGeom prst="bentConnector3">
              <a:avLst/>
            </a:prstGeom>
            <a:ln w="63500">
              <a:solidFill>
                <a:srgbClr val="03AA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Vinklad  9">
              <a:extLst>
                <a:ext uri="{FF2B5EF4-FFF2-40B4-BE49-F238E27FC236}">
                  <a16:creationId xmlns:a16="http://schemas.microsoft.com/office/drawing/2014/main" id="{EF3F9A01-BB85-9A74-A111-6A8475976FE4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773332" y="3393246"/>
              <a:ext cx="2773518" cy="1068740"/>
            </a:xfrm>
            <a:prstGeom prst="bentConnector3">
              <a:avLst>
                <a:gd name="adj1" fmla="val 50000"/>
              </a:avLst>
            </a:prstGeom>
            <a:ln w="63500">
              <a:solidFill>
                <a:srgbClr val="03AA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 15">
            <a:extLst>
              <a:ext uri="{FF2B5EF4-FFF2-40B4-BE49-F238E27FC236}">
                <a16:creationId xmlns:a16="http://schemas.microsoft.com/office/drawing/2014/main" id="{556D5620-E828-5894-A8B5-2A020EA6EC91}"/>
              </a:ext>
            </a:extLst>
          </p:cNvPr>
          <p:cNvGrpSpPr/>
          <p:nvPr/>
        </p:nvGrpSpPr>
        <p:grpSpPr>
          <a:xfrm flipV="1">
            <a:off x="465518" y="1753652"/>
            <a:ext cx="6798982" cy="2378012"/>
            <a:chOff x="1368362" y="3287312"/>
            <a:chExt cx="4208558" cy="2385460"/>
          </a:xfrm>
        </p:grpSpPr>
        <p:cxnSp>
          <p:nvCxnSpPr>
            <p:cNvPr id="17" name="Vinklad  16">
              <a:extLst>
                <a:ext uri="{FF2B5EF4-FFF2-40B4-BE49-F238E27FC236}">
                  <a16:creationId xmlns:a16="http://schemas.microsoft.com/office/drawing/2014/main" id="{99300277-C67D-7122-44A7-5CB4DFEE94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8362" y="4461986"/>
              <a:ext cx="2809938" cy="1210786"/>
            </a:xfrm>
            <a:prstGeom prst="bentConnector3">
              <a:avLst/>
            </a:prstGeom>
            <a:ln w="63500">
              <a:solidFill>
                <a:srgbClr val="03AA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Vinklad  17">
              <a:extLst>
                <a:ext uri="{FF2B5EF4-FFF2-40B4-BE49-F238E27FC236}">
                  <a16:creationId xmlns:a16="http://schemas.microsoft.com/office/drawing/2014/main" id="{0F774386-4ED4-44AB-0444-97BCBBF9FAC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773333" y="3287312"/>
              <a:ext cx="2803587" cy="1174673"/>
            </a:xfrm>
            <a:prstGeom prst="bentConnector3">
              <a:avLst>
                <a:gd name="adj1" fmla="val 50000"/>
              </a:avLst>
            </a:prstGeom>
            <a:ln w="63500">
              <a:solidFill>
                <a:srgbClr val="03AA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ktangel med rundade hörn 21">
            <a:extLst>
              <a:ext uri="{FF2B5EF4-FFF2-40B4-BE49-F238E27FC236}">
                <a16:creationId xmlns:a16="http://schemas.microsoft.com/office/drawing/2014/main" id="{EEC982DC-E0C5-9EA1-DEFB-3C309C70DC96}"/>
              </a:ext>
            </a:extLst>
          </p:cNvPr>
          <p:cNvSpPr/>
          <p:nvPr/>
        </p:nvSpPr>
        <p:spPr>
          <a:xfrm>
            <a:off x="1016130" y="2108141"/>
            <a:ext cx="1180667" cy="602919"/>
          </a:xfrm>
          <a:prstGeom prst="roundRect">
            <a:avLst/>
          </a:prstGeom>
          <a:solidFill>
            <a:srgbClr val="D6EAEE"/>
          </a:solidFill>
          <a:ln>
            <a:solidFill>
              <a:srgbClr val="03AAD3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LAGKRAV</a:t>
            </a:r>
          </a:p>
        </p:txBody>
      </p:sp>
      <p:sp>
        <p:nvSpPr>
          <p:cNvPr id="24" name="Rektangel med rundade hörn 23">
            <a:extLst>
              <a:ext uri="{FF2B5EF4-FFF2-40B4-BE49-F238E27FC236}">
                <a16:creationId xmlns:a16="http://schemas.microsoft.com/office/drawing/2014/main" id="{C011FFAC-215E-D773-83CB-B05B3C60B688}"/>
              </a:ext>
            </a:extLst>
          </p:cNvPr>
          <p:cNvSpPr/>
          <p:nvPr/>
        </p:nvSpPr>
        <p:spPr>
          <a:xfrm>
            <a:off x="5286687" y="4481938"/>
            <a:ext cx="1762869" cy="675171"/>
          </a:xfrm>
          <a:prstGeom prst="roundRect">
            <a:avLst/>
          </a:prstGeom>
          <a:solidFill>
            <a:srgbClr val="D6EAEE"/>
          </a:solidFill>
          <a:ln>
            <a:solidFill>
              <a:srgbClr val="03AAD3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Halva vägen / Rekommenderad Steg 2</a:t>
            </a:r>
          </a:p>
        </p:txBody>
      </p:sp>
      <p:sp>
        <p:nvSpPr>
          <p:cNvPr id="23" name="Rektangel med rundade hörn 22">
            <a:extLst>
              <a:ext uri="{FF2B5EF4-FFF2-40B4-BE49-F238E27FC236}">
                <a16:creationId xmlns:a16="http://schemas.microsoft.com/office/drawing/2014/main" id="{6F0E28BD-5639-36AB-98CE-EFC94285B662}"/>
              </a:ext>
            </a:extLst>
          </p:cNvPr>
          <p:cNvSpPr/>
          <p:nvPr/>
        </p:nvSpPr>
        <p:spPr>
          <a:xfrm>
            <a:off x="3059210" y="3305168"/>
            <a:ext cx="1695218" cy="572787"/>
          </a:xfrm>
          <a:prstGeom prst="roundRect">
            <a:avLst/>
          </a:prstGeom>
          <a:solidFill>
            <a:srgbClr val="D6EAEE"/>
          </a:solidFill>
          <a:ln>
            <a:solidFill>
              <a:srgbClr val="03AAD3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Rekommenderad Steg 1</a:t>
            </a:r>
          </a:p>
        </p:txBody>
      </p:sp>
      <p:sp>
        <p:nvSpPr>
          <p:cNvPr id="25" name="Rektangel med rundade hörn 24">
            <a:extLst>
              <a:ext uri="{FF2B5EF4-FFF2-40B4-BE49-F238E27FC236}">
                <a16:creationId xmlns:a16="http://schemas.microsoft.com/office/drawing/2014/main" id="{76F496B5-662C-08DF-ADA6-9954EF884173}"/>
              </a:ext>
            </a:extLst>
          </p:cNvPr>
          <p:cNvSpPr/>
          <p:nvPr/>
        </p:nvSpPr>
        <p:spPr>
          <a:xfrm>
            <a:off x="7414777" y="5753002"/>
            <a:ext cx="1903184" cy="609377"/>
          </a:xfrm>
          <a:prstGeom prst="roundRect">
            <a:avLst/>
          </a:prstGeom>
          <a:solidFill>
            <a:srgbClr val="D6EAEE"/>
          </a:solidFill>
          <a:ln>
            <a:solidFill>
              <a:srgbClr val="03AAD3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Rekommenderad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Steg 3</a:t>
            </a:r>
          </a:p>
        </p:txBody>
      </p:sp>
      <p:sp>
        <p:nvSpPr>
          <p:cNvPr id="26" name="Rektangel med rundade hörn 25">
            <a:extLst>
              <a:ext uri="{FF2B5EF4-FFF2-40B4-BE49-F238E27FC236}">
                <a16:creationId xmlns:a16="http://schemas.microsoft.com/office/drawing/2014/main" id="{5ED070E1-5768-BA33-A5BD-C231FB6632DB}"/>
              </a:ext>
            </a:extLst>
          </p:cNvPr>
          <p:cNvSpPr/>
          <p:nvPr/>
        </p:nvSpPr>
        <p:spPr>
          <a:xfrm>
            <a:off x="10453049" y="6546087"/>
            <a:ext cx="1619615" cy="265923"/>
          </a:xfrm>
          <a:prstGeom prst="roundRect">
            <a:avLst/>
          </a:prstGeom>
          <a:solidFill>
            <a:srgbClr val="D6EAEE"/>
          </a:solidFill>
          <a:ln>
            <a:solidFill>
              <a:srgbClr val="03AAD3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KLIMATBALANSERAT</a:t>
            </a:r>
            <a:endParaRPr kumimoji="0" lang="sv-SE" sz="1400" b="1" i="0" u="none" strike="noStrike" kern="1200" cap="none" spc="0" normalizeH="0" baseline="0" noProof="0">
              <a:ln>
                <a:noFill/>
              </a:ln>
              <a:solidFill>
                <a:srgbClr val="2F2F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ktangel med rundade hörn 30">
            <a:extLst>
              <a:ext uri="{FF2B5EF4-FFF2-40B4-BE49-F238E27FC236}">
                <a16:creationId xmlns:a16="http://schemas.microsoft.com/office/drawing/2014/main" id="{16823227-8A2F-62F8-731F-2A41F6A76E9F}"/>
              </a:ext>
            </a:extLst>
          </p:cNvPr>
          <p:cNvSpPr/>
          <p:nvPr/>
        </p:nvSpPr>
        <p:spPr>
          <a:xfrm>
            <a:off x="1098916" y="1743185"/>
            <a:ext cx="990600" cy="4953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</a:p>
        </p:txBody>
      </p:sp>
      <p:sp>
        <p:nvSpPr>
          <p:cNvPr id="44" name="Rektangel med rundade hörn 43">
            <a:extLst>
              <a:ext uri="{FF2B5EF4-FFF2-40B4-BE49-F238E27FC236}">
                <a16:creationId xmlns:a16="http://schemas.microsoft.com/office/drawing/2014/main" id="{885E6072-DF4B-9031-95BB-B42BCBDE15E8}"/>
              </a:ext>
            </a:extLst>
          </p:cNvPr>
          <p:cNvSpPr/>
          <p:nvPr/>
        </p:nvSpPr>
        <p:spPr>
          <a:xfrm>
            <a:off x="5722780" y="4103282"/>
            <a:ext cx="990600" cy="4953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2025-2027</a:t>
            </a:r>
          </a:p>
        </p:txBody>
      </p:sp>
      <p:sp>
        <p:nvSpPr>
          <p:cNvPr id="45" name="Rektangel med rundade hörn 44">
            <a:extLst>
              <a:ext uri="{FF2B5EF4-FFF2-40B4-BE49-F238E27FC236}">
                <a16:creationId xmlns:a16="http://schemas.microsoft.com/office/drawing/2014/main" id="{A00B2897-04FC-2DB5-C3BB-D5348D9AE871}"/>
              </a:ext>
            </a:extLst>
          </p:cNvPr>
          <p:cNvSpPr/>
          <p:nvPr/>
        </p:nvSpPr>
        <p:spPr>
          <a:xfrm>
            <a:off x="7867319" y="5354215"/>
            <a:ext cx="990600" cy="4953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2027-2030</a:t>
            </a:r>
          </a:p>
        </p:txBody>
      </p:sp>
      <p:sp>
        <p:nvSpPr>
          <p:cNvPr id="46" name="Rektangel med rundade hörn 45">
            <a:extLst>
              <a:ext uri="{FF2B5EF4-FFF2-40B4-BE49-F238E27FC236}">
                <a16:creationId xmlns:a16="http://schemas.microsoft.com/office/drawing/2014/main" id="{31CCFAE0-848D-4BC9-2BBD-A4F3B447473E}"/>
              </a:ext>
            </a:extLst>
          </p:cNvPr>
          <p:cNvSpPr/>
          <p:nvPr/>
        </p:nvSpPr>
        <p:spPr>
          <a:xfrm>
            <a:off x="9520613" y="6546087"/>
            <a:ext cx="990600" cy="265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2030-2035</a:t>
            </a:r>
          </a:p>
        </p:txBody>
      </p:sp>
      <p:sp>
        <p:nvSpPr>
          <p:cNvPr id="54" name="Rektangel med rundade hörn 53">
            <a:extLst>
              <a:ext uri="{FF2B5EF4-FFF2-40B4-BE49-F238E27FC236}">
                <a16:creationId xmlns:a16="http://schemas.microsoft.com/office/drawing/2014/main" id="{1E585EB1-D0EB-077F-EACA-3ACE1DBBED34}"/>
              </a:ext>
            </a:extLst>
          </p:cNvPr>
          <p:cNvSpPr/>
          <p:nvPr/>
        </p:nvSpPr>
        <p:spPr>
          <a:xfrm>
            <a:off x="3362503" y="2948963"/>
            <a:ext cx="990600" cy="4953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2022-2025</a:t>
            </a:r>
          </a:p>
        </p:txBody>
      </p:sp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CD42F51E-C00B-6E86-56A2-A573003C0F9F}"/>
              </a:ext>
            </a:extLst>
          </p:cNvPr>
          <p:cNvSpPr/>
          <p:nvPr/>
        </p:nvSpPr>
        <p:spPr>
          <a:xfrm>
            <a:off x="2887711" y="1702553"/>
            <a:ext cx="2005838" cy="10720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2075" marR="0" lvl="0" indent="-920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Kriterier / hjälpmedel per </a:t>
            </a:r>
            <a:r>
              <a:rPr kumimoji="0" lang="sv-SE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delstartegi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ktangel: rundade hörn 26">
            <a:extLst>
              <a:ext uri="{FF2B5EF4-FFF2-40B4-BE49-F238E27FC236}">
                <a16:creationId xmlns:a16="http://schemas.microsoft.com/office/drawing/2014/main" id="{1422F7DC-1BEA-1721-B02F-409061D9769B}"/>
              </a:ext>
            </a:extLst>
          </p:cNvPr>
          <p:cNvSpPr/>
          <p:nvPr/>
        </p:nvSpPr>
        <p:spPr>
          <a:xfrm>
            <a:off x="5172158" y="2895010"/>
            <a:ext cx="2034380" cy="106722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2075" lvl="0" indent="-92075">
              <a:buFont typeface="Arial" panose="020B0604020202020204" pitchFamily="34" charset="0"/>
              <a:buChar char="•"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Kriterier / Hjälpmedel</a:t>
            </a:r>
            <a:r>
              <a:rPr lang="sv-SE" sz="1000" dirty="0">
                <a:solidFill>
                  <a:prstClr val="black"/>
                </a:solidFill>
              </a:rPr>
              <a:t> per </a:t>
            </a:r>
            <a:r>
              <a:rPr lang="sv-SE" sz="1000" dirty="0" err="1">
                <a:solidFill>
                  <a:prstClr val="black"/>
                </a:solidFill>
              </a:rPr>
              <a:t>delstartegi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ktangel: rundade hörn 28">
            <a:extLst>
              <a:ext uri="{FF2B5EF4-FFF2-40B4-BE49-F238E27FC236}">
                <a16:creationId xmlns:a16="http://schemas.microsoft.com/office/drawing/2014/main" id="{81927724-357D-35D1-59C1-6FE2B719BBA2}"/>
              </a:ext>
            </a:extLst>
          </p:cNvPr>
          <p:cNvSpPr/>
          <p:nvPr/>
        </p:nvSpPr>
        <p:spPr>
          <a:xfrm>
            <a:off x="7489070" y="4180177"/>
            <a:ext cx="2135322" cy="97268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2075" lvl="0" indent="-92075">
              <a:buFont typeface="Arial" panose="020B0604020202020204" pitchFamily="34" charset="0"/>
              <a:buChar char="•"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Kriterier / Hjälpmedel</a:t>
            </a:r>
            <a:r>
              <a:rPr lang="sv-SE" sz="1000" dirty="0">
                <a:solidFill>
                  <a:prstClr val="black"/>
                </a:solidFill>
              </a:rPr>
              <a:t> per </a:t>
            </a:r>
            <a:r>
              <a:rPr lang="sv-SE" sz="1000" dirty="0" err="1">
                <a:solidFill>
                  <a:prstClr val="black"/>
                </a:solidFill>
              </a:rPr>
              <a:t>delstartegi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Bildobjekt 32" descr="En bild som visar text, klocka&#10;&#10;Automatiskt genererad beskrivning">
            <a:extLst>
              <a:ext uri="{FF2B5EF4-FFF2-40B4-BE49-F238E27FC236}">
                <a16:creationId xmlns:a16="http://schemas.microsoft.com/office/drawing/2014/main" id="{470ACA19-7B8F-5733-E443-15484B5D0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9998" y="1288936"/>
            <a:ext cx="839035" cy="330082"/>
          </a:xfrm>
          <a:prstGeom prst="rect">
            <a:avLst/>
          </a:prstGeom>
        </p:spPr>
      </p:pic>
      <p:sp>
        <p:nvSpPr>
          <p:cNvPr id="34" name="Rektangel 33">
            <a:extLst>
              <a:ext uri="{FF2B5EF4-FFF2-40B4-BE49-F238E27FC236}">
                <a16:creationId xmlns:a16="http://schemas.microsoft.com/office/drawing/2014/main" id="{A6B5B105-8F1D-B9DC-4346-6E0624FFA226}"/>
              </a:ext>
            </a:extLst>
          </p:cNvPr>
          <p:cNvSpPr/>
          <p:nvPr/>
        </p:nvSpPr>
        <p:spPr>
          <a:xfrm>
            <a:off x="1844215" y="149679"/>
            <a:ext cx="6178974" cy="884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ubrik 1">
            <a:extLst>
              <a:ext uri="{FF2B5EF4-FFF2-40B4-BE49-F238E27FC236}">
                <a16:creationId xmlns:a16="http://schemas.microsoft.com/office/drawing/2014/main" id="{ACDF73F8-CF9F-4263-F900-29EBCFE74DC2}"/>
              </a:ext>
            </a:extLst>
          </p:cNvPr>
          <p:cNvSpPr txBox="1">
            <a:spLocks/>
          </p:cNvSpPr>
          <p:nvPr/>
        </p:nvSpPr>
        <p:spPr>
          <a:xfrm>
            <a:off x="1842870" y="178930"/>
            <a:ext cx="8173043" cy="72603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utura PT" panose="020B0502020204020303" pitchFamily="34" charset="0"/>
                <a:ea typeface="+mj-ea"/>
                <a:cs typeface="+mj-cs"/>
              </a:rPr>
              <a:t>Rekommenderad förflyttningstrappa till 2035: För att understiga ev lagkrav gränsvärde och BATNEEC-referensindikatorer</a:t>
            </a:r>
          </a:p>
        </p:txBody>
      </p:sp>
      <p:sp>
        <p:nvSpPr>
          <p:cNvPr id="36" name="Rektangel: rundade hörn 35">
            <a:extLst>
              <a:ext uri="{FF2B5EF4-FFF2-40B4-BE49-F238E27FC236}">
                <a16:creationId xmlns:a16="http://schemas.microsoft.com/office/drawing/2014/main" id="{936512DA-C524-E534-D00F-540079868260}"/>
              </a:ext>
            </a:extLst>
          </p:cNvPr>
          <p:cNvSpPr/>
          <p:nvPr/>
        </p:nvSpPr>
        <p:spPr>
          <a:xfrm>
            <a:off x="9865334" y="5336636"/>
            <a:ext cx="2135322" cy="97268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2075" lvl="0" indent="-92075">
              <a:buFont typeface="Arial" panose="020B0604020202020204" pitchFamily="34" charset="0"/>
              <a:buChar char="•"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Kriterier / Hjälpmedel</a:t>
            </a:r>
            <a:r>
              <a:rPr lang="sv-SE" sz="1000" dirty="0">
                <a:solidFill>
                  <a:prstClr val="black"/>
                </a:solidFill>
              </a:rPr>
              <a:t> per </a:t>
            </a:r>
            <a:r>
              <a:rPr lang="sv-SE" sz="1000" dirty="0" err="1">
                <a:solidFill>
                  <a:prstClr val="black"/>
                </a:solidFill>
              </a:rPr>
              <a:t>delstartegi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9" name="Group 45">
            <a:extLst>
              <a:ext uri="{FF2B5EF4-FFF2-40B4-BE49-F238E27FC236}">
                <a16:creationId xmlns:a16="http://schemas.microsoft.com/office/drawing/2014/main" id="{A0FF268E-F4CB-0168-1A24-C9163AB92ED8}"/>
              </a:ext>
            </a:extLst>
          </p:cNvPr>
          <p:cNvGrpSpPr>
            <a:grpSpLocks/>
          </p:cNvGrpSpPr>
          <p:nvPr/>
        </p:nvGrpSpPr>
        <p:grpSpPr bwMode="auto">
          <a:xfrm>
            <a:off x="61172" y="3707779"/>
            <a:ext cx="3693377" cy="3152205"/>
            <a:chOff x="1182" y="8258"/>
            <a:chExt cx="9523" cy="8580"/>
          </a:xfrm>
        </p:grpSpPr>
        <p:sp>
          <p:nvSpPr>
            <p:cNvPr id="40" name="AutoShape 126">
              <a:extLst>
                <a:ext uri="{FF2B5EF4-FFF2-40B4-BE49-F238E27FC236}">
                  <a16:creationId xmlns:a16="http://schemas.microsoft.com/office/drawing/2014/main" id="{D0DFB67B-4B32-618F-CD54-D2C15879D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" y="8258"/>
              <a:ext cx="9523" cy="8580"/>
            </a:xfrm>
            <a:custGeom>
              <a:avLst/>
              <a:gdLst>
                <a:gd name="T0" fmla="+- 0 4206 1182"/>
                <a:gd name="T1" fmla="*/ T0 w 9523"/>
                <a:gd name="T2" fmla="+- 0 8578 8258"/>
                <a:gd name="T3" fmla="*/ 8578 h 8580"/>
                <a:gd name="T4" fmla="+- 0 3748 1182"/>
                <a:gd name="T5" fmla="*/ T4 w 9523"/>
                <a:gd name="T6" fmla="+- 0 8798 8258"/>
                <a:gd name="T7" fmla="*/ 8798 h 8580"/>
                <a:gd name="T8" fmla="+- 0 3259 1182"/>
                <a:gd name="T9" fmla="*/ T8 w 9523"/>
                <a:gd name="T10" fmla="+- 0 9078 8258"/>
                <a:gd name="T11" fmla="*/ 9078 h 8580"/>
                <a:gd name="T12" fmla="+- 0 2809 1182"/>
                <a:gd name="T13" fmla="*/ T12 w 9523"/>
                <a:gd name="T14" fmla="+- 0 9438 8258"/>
                <a:gd name="T15" fmla="*/ 9438 h 8580"/>
                <a:gd name="T16" fmla="+- 0 2551 1182"/>
                <a:gd name="T17" fmla="*/ T16 w 9523"/>
                <a:gd name="T18" fmla="+- 0 9678 8258"/>
                <a:gd name="T19" fmla="*/ 9678 h 8580"/>
                <a:gd name="T20" fmla="+- 0 2312 1182"/>
                <a:gd name="T21" fmla="*/ T20 w 9523"/>
                <a:gd name="T22" fmla="+- 0 9938 8258"/>
                <a:gd name="T23" fmla="*/ 9938 h 8580"/>
                <a:gd name="T24" fmla="+- 0 2092 1182"/>
                <a:gd name="T25" fmla="*/ T24 w 9523"/>
                <a:gd name="T26" fmla="+- 0 10218 8258"/>
                <a:gd name="T27" fmla="*/ 10218 h 8580"/>
                <a:gd name="T28" fmla="+- 0 1893 1182"/>
                <a:gd name="T29" fmla="*/ T28 w 9523"/>
                <a:gd name="T30" fmla="+- 0 10518 8258"/>
                <a:gd name="T31" fmla="*/ 10518 h 8580"/>
                <a:gd name="T32" fmla="+- 0 1716 1182"/>
                <a:gd name="T33" fmla="*/ T32 w 9523"/>
                <a:gd name="T34" fmla="+- 0 10818 8258"/>
                <a:gd name="T35" fmla="*/ 10818 h 8580"/>
                <a:gd name="T36" fmla="+- 0 1563 1182"/>
                <a:gd name="T37" fmla="*/ T36 w 9523"/>
                <a:gd name="T38" fmla="+- 0 11138 8258"/>
                <a:gd name="T39" fmla="*/ 11138 h 8580"/>
                <a:gd name="T40" fmla="+- 0 1434 1182"/>
                <a:gd name="T41" fmla="*/ T40 w 9523"/>
                <a:gd name="T42" fmla="+- 0 11478 8258"/>
                <a:gd name="T43" fmla="*/ 11478 h 8580"/>
                <a:gd name="T44" fmla="+- 0 1330 1182"/>
                <a:gd name="T45" fmla="*/ T44 w 9523"/>
                <a:gd name="T46" fmla="+- 0 11838 8258"/>
                <a:gd name="T47" fmla="*/ 11838 h 8580"/>
                <a:gd name="T48" fmla="+- 0 1253 1182"/>
                <a:gd name="T49" fmla="*/ T48 w 9523"/>
                <a:gd name="T50" fmla="+- 0 12198 8258"/>
                <a:gd name="T51" fmla="*/ 12198 h 8580"/>
                <a:gd name="T52" fmla="+- 0 1203 1182"/>
                <a:gd name="T53" fmla="*/ T52 w 9523"/>
                <a:gd name="T54" fmla="+- 0 12558 8258"/>
                <a:gd name="T55" fmla="*/ 12558 h 8580"/>
                <a:gd name="T56" fmla="+- 0 1182 1182"/>
                <a:gd name="T57" fmla="*/ T56 w 9523"/>
                <a:gd name="T58" fmla="+- 0 12938 8258"/>
                <a:gd name="T59" fmla="*/ 12938 h 8580"/>
                <a:gd name="T60" fmla="+- 0 1192 1182"/>
                <a:gd name="T61" fmla="*/ T60 w 9523"/>
                <a:gd name="T62" fmla="+- 0 13338 8258"/>
                <a:gd name="T63" fmla="*/ 13338 h 8580"/>
                <a:gd name="T64" fmla="+- 0 1235 1182"/>
                <a:gd name="T65" fmla="*/ T64 w 9523"/>
                <a:gd name="T66" fmla="+- 0 13738 8258"/>
                <a:gd name="T67" fmla="*/ 13738 h 8580"/>
                <a:gd name="T68" fmla="+- 0 1310 1182"/>
                <a:gd name="T69" fmla="*/ T68 w 9523"/>
                <a:gd name="T70" fmla="+- 0 14118 8258"/>
                <a:gd name="T71" fmla="*/ 14118 h 8580"/>
                <a:gd name="T72" fmla="+- 0 1414 1182"/>
                <a:gd name="T73" fmla="*/ T72 w 9523"/>
                <a:gd name="T74" fmla="+- 0 14498 8258"/>
                <a:gd name="T75" fmla="*/ 14498 h 8580"/>
                <a:gd name="T76" fmla="+- 0 1548 1182"/>
                <a:gd name="T77" fmla="*/ T76 w 9523"/>
                <a:gd name="T78" fmla="+- 0 14858 8258"/>
                <a:gd name="T79" fmla="*/ 14858 h 8580"/>
                <a:gd name="T80" fmla="+- 0 1709 1182"/>
                <a:gd name="T81" fmla="*/ T80 w 9523"/>
                <a:gd name="T82" fmla="+- 0 15198 8258"/>
                <a:gd name="T83" fmla="*/ 15198 h 8580"/>
                <a:gd name="T84" fmla="+- 0 1896 1182"/>
                <a:gd name="T85" fmla="*/ T84 w 9523"/>
                <a:gd name="T86" fmla="+- 0 15518 8258"/>
                <a:gd name="T87" fmla="*/ 15518 h 8580"/>
                <a:gd name="T88" fmla="+- 0 2108 1182"/>
                <a:gd name="T89" fmla="*/ T88 w 9523"/>
                <a:gd name="T90" fmla="+- 0 15838 8258"/>
                <a:gd name="T91" fmla="*/ 15838 h 8580"/>
                <a:gd name="T92" fmla="+- 0 2343 1182"/>
                <a:gd name="T93" fmla="*/ T92 w 9523"/>
                <a:gd name="T94" fmla="+- 0 16138 8258"/>
                <a:gd name="T95" fmla="*/ 16138 h 8580"/>
                <a:gd name="T96" fmla="+- 0 2601 1182"/>
                <a:gd name="T97" fmla="*/ T96 w 9523"/>
                <a:gd name="T98" fmla="+- 0 16398 8258"/>
                <a:gd name="T99" fmla="*/ 16398 h 8580"/>
                <a:gd name="T100" fmla="+- 0 2879 1182"/>
                <a:gd name="T101" fmla="*/ T100 w 9523"/>
                <a:gd name="T102" fmla="+- 0 16658 8258"/>
                <a:gd name="T103" fmla="*/ 16658 h 8580"/>
                <a:gd name="T104" fmla="+- 0 8890 1182"/>
                <a:gd name="T105" fmla="*/ T104 w 9523"/>
                <a:gd name="T106" fmla="+- 0 16758 8258"/>
                <a:gd name="T107" fmla="*/ 16758 h 8580"/>
                <a:gd name="T108" fmla="+- 0 9176 1182"/>
                <a:gd name="T109" fmla="*/ T108 w 9523"/>
                <a:gd name="T110" fmla="+- 0 16518 8258"/>
                <a:gd name="T111" fmla="*/ 16518 h 8580"/>
                <a:gd name="T112" fmla="+- 0 9442 1182"/>
                <a:gd name="T113" fmla="*/ T112 w 9523"/>
                <a:gd name="T114" fmla="+- 0 16238 8258"/>
                <a:gd name="T115" fmla="*/ 16238 h 8580"/>
                <a:gd name="T116" fmla="+- 0 9686 1182"/>
                <a:gd name="T117" fmla="*/ T116 w 9523"/>
                <a:gd name="T118" fmla="+- 0 15958 8258"/>
                <a:gd name="T119" fmla="*/ 15958 h 8580"/>
                <a:gd name="T120" fmla="+- 0 9908 1182"/>
                <a:gd name="T121" fmla="*/ T120 w 9523"/>
                <a:gd name="T122" fmla="+- 0 15658 8258"/>
                <a:gd name="T123" fmla="*/ 15658 h 8580"/>
                <a:gd name="T124" fmla="+- 0 10105 1182"/>
                <a:gd name="T125" fmla="*/ T124 w 9523"/>
                <a:gd name="T126" fmla="+- 0 15338 8258"/>
                <a:gd name="T127" fmla="*/ 15338 h 8580"/>
                <a:gd name="T128" fmla="+- 0 10277 1182"/>
                <a:gd name="T129" fmla="*/ T128 w 9523"/>
                <a:gd name="T130" fmla="+- 0 14998 8258"/>
                <a:gd name="T131" fmla="*/ 14998 h 8580"/>
                <a:gd name="T132" fmla="+- 0 10421 1182"/>
                <a:gd name="T133" fmla="*/ T132 w 9523"/>
                <a:gd name="T134" fmla="+- 0 14638 8258"/>
                <a:gd name="T135" fmla="*/ 14638 h 8580"/>
                <a:gd name="T136" fmla="+- 0 10537 1182"/>
                <a:gd name="T137" fmla="*/ T136 w 9523"/>
                <a:gd name="T138" fmla="+- 0 14278 8258"/>
                <a:gd name="T139" fmla="*/ 14278 h 8580"/>
                <a:gd name="T140" fmla="+- 0 10624 1182"/>
                <a:gd name="T141" fmla="*/ T140 w 9523"/>
                <a:gd name="T142" fmla="+- 0 13898 8258"/>
                <a:gd name="T143" fmla="*/ 13898 h 8580"/>
                <a:gd name="T144" fmla="+- 0 10680 1182"/>
                <a:gd name="T145" fmla="*/ T144 w 9523"/>
                <a:gd name="T146" fmla="+- 0 13498 8258"/>
                <a:gd name="T147" fmla="*/ 13498 h 8580"/>
                <a:gd name="T148" fmla="+- 0 10703 1182"/>
                <a:gd name="T149" fmla="*/ T148 w 9523"/>
                <a:gd name="T150" fmla="+- 0 13098 8258"/>
                <a:gd name="T151" fmla="*/ 13098 h 8580"/>
                <a:gd name="T152" fmla="+- 0 10694 1182"/>
                <a:gd name="T153" fmla="*/ T152 w 9523"/>
                <a:gd name="T154" fmla="+- 0 12718 8258"/>
                <a:gd name="T155" fmla="*/ 12718 h 8580"/>
                <a:gd name="T156" fmla="+- 0 10656 1182"/>
                <a:gd name="T157" fmla="*/ T156 w 9523"/>
                <a:gd name="T158" fmla="+- 0 12338 8258"/>
                <a:gd name="T159" fmla="*/ 12338 h 8580"/>
                <a:gd name="T160" fmla="+- 0 10590 1182"/>
                <a:gd name="T161" fmla="*/ T160 w 9523"/>
                <a:gd name="T162" fmla="+- 0 11978 8258"/>
                <a:gd name="T163" fmla="*/ 11978 h 8580"/>
                <a:gd name="T164" fmla="+- 0 10497 1182"/>
                <a:gd name="T165" fmla="*/ T164 w 9523"/>
                <a:gd name="T166" fmla="+- 0 11618 8258"/>
                <a:gd name="T167" fmla="*/ 11618 h 8580"/>
                <a:gd name="T168" fmla="+- 0 10377 1182"/>
                <a:gd name="T169" fmla="*/ T168 w 9523"/>
                <a:gd name="T170" fmla="+- 0 11278 8258"/>
                <a:gd name="T171" fmla="*/ 11278 h 8580"/>
                <a:gd name="T172" fmla="+- 0 10233 1182"/>
                <a:gd name="T173" fmla="*/ T172 w 9523"/>
                <a:gd name="T174" fmla="+- 0 10958 8258"/>
                <a:gd name="T175" fmla="*/ 10958 h 8580"/>
                <a:gd name="T176" fmla="+- 0 10066 1182"/>
                <a:gd name="T177" fmla="*/ T176 w 9523"/>
                <a:gd name="T178" fmla="+- 0 10638 8258"/>
                <a:gd name="T179" fmla="*/ 10638 h 8580"/>
                <a:gd name="T180" fmla="+- 0 9876 1182"/>
                <a:gd name="T181" fmla="*/ T180 w 9523"/>
                <a:gd name="T182" fmla="+- 0 10338 8258"/>
                <a:gd name="T183" fmla="*/ 10338 h 8580"/>
                <a:gd name="T184" fmla="+- 0 9664 1182"/>
                <a:gd name="T185" fmla="*/ T184 w 9523"/>
                <a:gd name="T186" fmla="+- 0 10038 8258"/>
                <a:gd name="T187" fmla="*/ 10038 h 8580"/>
                <a:gd name="T188" fmla="+- 0 9432 1182"/>
                <a:gd name="T189" fmla="*/ T188 w 9523"/>
                <a:gd name="T190" fmla="+- 0 9778 8258"/>
                <a:gd name="T191" fmla="*/ 9778 h 8580"/>
                <a:gd name="T192" fmla="+- 0 9182 1182"/>
                <a:gd name="T193" fmla="*/ T192 w 9523"/>
                <a:gd name="T194" fmla="+- 0 9518 8258"/>
                <a:gd name="T195" fmla="*/ 9518 h 8580"/>
                <a:gd name="T196" fmla="+- 0 8800 1182"/>
                <a:gd name="T197" fmla="*/ T196 w 9523"/>
                <a:gd name="T198" fmla="+- 0 9218 8258"/>
                <a:gd name="T199" fmla="*/ 9218 h 8580"/>
                <a:gd name="T200" fmla="+- 0 8387 1182"/>
                <a:gd name="T201" fmla="*/ T200 w 9523"/>
                <a:gd name="T202" fmla="+- 0 8938 8258"/>
                <a:gd name="T203" fmla="*/ 8938 h 8580"/>
                <a:gd name="T204" fmla="+- 0 7879 1182"/>
                <a:gd name="T205" fmla="*/ T204 w 9523"/>
                <a:gd name="T206" fmla="+- 0 8658 8258"/>
                <a:gd name="T207" fmla="*/ 8658 h 8580"/>
                <a:gd name="T208" fmla="+- 0 7055 1182"/>
                <a:gd name="T209" fmla="*/ T208 w 9523"/>
                <a:gd name="T210" fmla="+- 0 8378 8258"/>
                <a:gd name="T211" fmla="*/ 8378 h 8580"/>
                <a:gd name="T212" fmla="+- 0 6766 1182"/>
                <a:gd name="T213" fmla="*/ T212 w 9523"/>
                <a:gd name="T214" fmla="+- 0 8318 8258"/>
                <a:gd name="T215" fmla="*/ 8318 h 8580"/>
                <a:gd name="T216" fmla="+- 0 6620 1182"/>
                <a:gd name="T217" fmla="*/ T216 w 9523"/>
                <a:gd name="T218" fmla="+- 0 8298 8258"/>
                <a:gd name="T219" fmla="*/ 8298 h 8580"/>
                <a:gd name="T220" fmla="+- 0 6471 1182"/>
                <a:gd name="T221" fmla="*/ T220 w 9523"/>
                <a:gd name="T222" fmla="+- 0 8278 8258"/>
                <a:gd name="T223" fmla="*/ 8278 h 8580"/>
                <a:gd name="T224" fmla="+- 0 6247 1182"/>
                <a:gd name="T225" fmla="*/ T224 w 9523"/>
                <a:gd name="T226" fmla="+- 0 8258 8258"/>
                <a:gd name="T227" fmla="*/ 8258 h 85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</a:cxnLst>
              <a:rect l="0" t="0" r="r" b="b"/>
              <a:pathLst>
                <a:path w="9523" h="8580">
                  <a:moveTo>
                    <a:pt x="5873" y="120"/>
                  </a:moveTo>
                  <a:lnTo>
                    <a:pt x="3649" y="120"/>
                  </a:lnTo>
                  <a:lnTo>
                    <a:pt x="3228" y="240"/>
                  </a:lnTo>
                  <a:lnTo>
                    <a:pt x="3160" y="280"/>
                  </a:lnTo>
                  <a:lnTo>
                    <a:pt x="3024" y="320"/>
                  </a:lnTo>
                  <a:lnTo>
                    <a:pt x="2957" y="360"/>
                  </a:lnTo>
                  <a:lnTo>
                    <a:pt x="2825" y="400"/>
                  </a:lnTo>
                  <a:lnTo>
                    <a:pt x="2760" y="440"/>
                  </a:lnTo>
                  <a:lnTo>
                    <a:pt x="2695" y="460"/>
                  </a:lnTo>
                  <a:lnTo>
                    <a:pt x="2566" y="540"/>
                  </a:lnTo>
                  <a:lnTo>
                    <a:pt x="2503" y="560"/>
                  </a:lnTo>
                  <a:lnTo>
                    <a:pt x="2317" y="680"/>
                  </a:lnTo>
                  <a:lnTo>
                    <a:pt x="2256" y="700"/>
                  </a:lnTo>
                  <a:lnTo>
                    <a:pt x="2196" y="740"/>
                  </a:lnTo>
                  <a:lnTo>
                    <a:pt x="2077" y="820"/>
                  </a:lnTo>
                  <a:lnTo>
                    <a:pt x="1960" y="900"/>
                  </a:lnTo>
                  <a:lnTo>
                    <a:pt x="1903" y="960"/>
                  </a:lnTo>
                  <a:lnTo>
                    <a:pt x="1791" y="1040"/>
                  </a:lnTo>
                  <a:lnTo>
                    <a:pt x="1681" y="1120"/>
                  </a:lnTo>
                  <a:lnTo>
                    <a:pt x="1627" y="1180"/>
                  </a:lnTo>
                  <a:lnTo>
                    <a:pt x="1574" y="1220"/>
                  </a:lnTo>
                  <a:lnTo>
                    <a:pt x="1522" y="1260"/>
                  </a:lnTo>
                  <a:lnTo>
                    <a:pt x="1470" y="1320"/>
                  </a:lnTo>
                  <a:lnTo>
                    <a:pt x="1419" y="1360"/>
                  </a:lnTo>
                  <a:lnTo>
                    <a:pt x="1369" y="1420"/>
                  </a:lnTo>
                  <a:lnTo>
                    <a:pt x="1320" y="1460"/>
                  </a:lnTo>
                  <a:lnTo>
                    <a:pt x="1271" y="1520"/>
                  </a:lnTo>
                  <a:lnTo>
                    <a:pt x="1223" y="1580"/>
                  </a:lnTo>
                  <a:lnTo>
                    <a:pt x="1176" y="1620"/>
                  </a:lnTo>
                  <a:lnTo>
                    <a:pt x="1130" y="1680"/>
                  </a:lnTo>
                  <a:lnTo>
                    <a:pt x="1084" y="1740"/>
                  </a:lnTo>
                  <a:lnTo>
                    <a:pt x="1039" y="1780"/>
                  </a:lnTo>
                  <a:lnTo>
                    <a:pt x="995" y="1840"/>
                  </a:lnTo>
                  <a:lnTo>
                    <a:pt x="952" y="1900"/>
                  </a:lnTo>
                  <a:lnTo>
                    <a:pt x="910" y="1960"/>
                  </a:lnTo>
                  <a:lnTo>
                    <a:pt x="868" y="2020"/>
                  </a:lnTo>
                  <a:lnTo>
                    <a:pt x="828" y="2080"/>
                  </a:lnTo>
                  <a:lnTo>
                    <a:pt x="788" y="2140"/>
                  </a:lnTo>
                  <a:lnTo>
                    <a:pt x="749" y="2200"/>
                  </a:lnTo>
                  <a:lnTo>
                    <a:pt x="711" y="2260"/>
                  </a:lnTo>
                  <a:lnTo>
                    <a:pt x="674" y="2320"/>
                  </a:lnTo>
                  <a:lnTo>
                    <a:pt x="638" y="2380"/>
                  </a:lnTo>
                  <a:lnTo>
                    <a:pt x="602" y="2440"/>
                  </a:lnTo>
                  <a:lnTo>
                    <a:pt x="568" y="2500"/>
                  </a:lnTo>
                  <a:lnTo>
                    <a:pt x="534" y="2560"/>
                  </a:lnTo>
                  <a:lnTo>
                    <a:pt x="502" y="2620"/>
                  </a:lnTo>
                  <a:lnTo>
                    <a:pt x="470" y="2700"/>
                  </a:lnTo>
                  <a:lnTo>
                    <a:pt x="439" y="2760"/>
                  </a:lnTo>
                  <a:lnTo>
                    <a:pt x="410" y="2820"/>
                  </a:lnTo>
                  <a:lnTo>
                    <a:pt x="381" y="2880"/>
                  </a:lnTo>
                  <a:lnTo>
                    <a:pt x="353" y="2960"/>
                  </a:lnTo>
                  <a:lnTo>
                    <a:pt x="326" y="3020"/>
                  </a:lnTo>
                  <a:lnTo>
                    <a:pt x="300" y="3080"/>
                  </a:lnTo>
                  <a:lnTo>
                    <a:pt x="276" y="3160"/>
                  </a:lnTo>
                  <a:lnTo>
                    <a:pt x="252" y="3220"/>
                  </a:lnTo>
                  <a:lnTo>
                    <a:pt x="229" y="3300"/>
                  </a:lnTo>
                  <a:lnTo>
                    <a:pt x="207" y="3360"/>
                  </a:lnTo>
                  <a:lnTo>
                    <a:pt x="186" y="3440"/>
                  </a:lnTo>
                  <a:lnTo>
                    <a:pt x="167" y="3500"/>
                  </a:lnTo>
                  <a:lnTo>
                    <a:pt x="148" y="3580"/>
                  </a:lnTo>
                  <a:lnTo>
                    <a:pt x="130" y="3640"/>
                  </a:lnTo>
                  <a:lnTo>
                    <a:pt x="114" y="3720"/>
                  </a:lnTo>
                  <a:lnTo>
                    <a:pt x="98" y="3800"/>
                  </a:lnTo>
                  <a:lnTo>
                    <a:pt x="84" y="3860"/>
                  </a:lnTo>
                  <a:lnTo>
                    <a:pt x="71" y="3940"/>
                  </a:lnTo>
                  <a:lnTo>
                    <a:pt x="58" y="4000"/>
                  </a:lnTo>
                  <a:lnTo>
                    <a:pt x="47" y="4080"/>
                  </a:lnTo>
                  <a:lnTo>
                    <a:pt x="37" y="4160"/>
                  </a:lnTo>
                  <a:lnTo>
                    <a:pt x="29" y="4220"/>
                  </a:lnTo>
                  <a:lnTo>
                    <a:pt x="21" y="4300"/>
                  </a:lnTo>
                  <a:lnTo>
                    <a:pt x="15" y="4380"/>
                  </a:lnTo>
                  <a:lnTo>
                    <a:pt x="9" y="4460"/>
                  </a:lnTo>
                  <a:lnTo>
                    <a:pt x="5" y="4540"/>
                  </a:lnTo>
                  <a:lnTo>
                    <a:pt x="2" y="4600"/>
                  </a:lnTo>
                  <a:lnTo>
                    <a:pt x="0" y="4680"/>
                  </a:lnTo>
                  <a:lnTo>
                    <a:pt x="0" y="4760"/>
                  </a:lnTo>
                  <a:lnTo>
                    <a:pt x="0" y="4840"/>
                  </a:lnTo>
                  <a:lnTo>
                    <a:pt x="2" y="4920"/>
                  </a:lnTo>
                  <a:lnTo>
                    <a:pt x="6" y="5000"/>
                  </a:lnTo>
                  <a:lnTo>
                    <a:pt x="10" y="5080"/>
                  </a:lnTo>
                  <a:lnTo>
                    <a:pt x="16" y="5160"/>
                  </a:lnTo>
                  <a:lnTo>
                    <a:pt x="24" y="5240"/>
                  </a:lnTo>
                  <a:lnTo>
                    <a:pt x="32" y="5320"/>
                  </a:lnTo>
                  <a:lnTo>
                    <a:pt x="42" y="5400"/>
                  </a:lnTo>
                  <a:lnTo>
                    <a:pt x="53" y="5480"/>
                  </a:lnTo>
                  <a:lnTo>
                    <a:pt x="66" y="5560"/>
                  </a:lnTo>
                  <a:lnTo>
                    <a:pt x="79" y="5640"/>
                  </a:lnTo>
                  <a:lnTo>
                    <a:pt x="94" y="5700"/>
                  </a:lnTo>
                  <a:lnTo>
                    <a:pt x="110" y="5780"/>
                  </a:lnTo>
                  <a:lnTo>
                    <a:pt x="128" y="5860"/>
                  </a:lnTo>
                  <a:lnTo>
                    <a:pt x="146" y="5940"/>
                  </a:lnTo>
                  <a:lnTo>
                    <a:pt x="166" y="6020"/>
                  </a:lnTo>
                  <a:lnTo>
                    <a:pt x="187" y="6080"/>
                  </a:lnTo>
                  <a:lnTo>
                    <a:pt x="209" y="6160"/>
                  </a:lnTo>
                  <a:lnTo>
                    <a:pt x="232" y="6240"/>
                  </a:lnTo>
                  <a:lnTo>
                    <a:pt x="257" y="6300"/>
                  </a:lnTo>
                  <a:lnTo>
                    <a:pt x="282" y="6380"/>
                  </a:lnTo>
                  <a:lnTo>
                    <a:pt x="309" y="6460"/>
                  </a:lnTo>
                  <a:lnTo>
                    <a:pt x="337" y="6520"/>
                  </a:lnTo>
                  <a:lnTo>
                    <a:pt x="366" y="6600"/>
                  </a:lnTo>
                  <a:lnTo>
                    <a:pt x="396" y="6660"/>
                  </a:lnTo>
                  <a:lnTo>
                    <a:pt x="427" y="6740"/>
                  </a:lnTo>
                  <a:lnTo>
                    <a:pt x="459" y="6800"/>
                  </a:lnTo>
                  <a:lnTo>
                    <a:pt x="492" y="6880"/>
                  </a:lnTo>
                  <a:lnTo>
                    <a:pt x="527" y="6940"/>
                  </a:lnTo>
                  <a:lnTo>
                    <a:pt x="562" y="7000"/>
                  </a:lnTo>
                  <a:lnTo>
                    <a:pt x="599" y="7080"/>
                  </a:lnTo>
                  <a:lnTo>
                    <a:pt x="636" y="7140"/>
                  </a:lnTo>
                  <a:lnTo>
                    <a:pt x="674" y="7200"/>
                  </a:lnTo>
                  <a:lnTo>
                    <a:pt x="714" y="7260"/>
                  </a:lnTo>
                  <a:lnTo>
                    <a:pt x="754" y="7340"/>
                  </a:lnTo>
                  <a:lnTo>
                    <a:pt x="796" y="7400"/>
                  </a:lnTo>
                  <a:lnTo>
                    <a:pt x="838" y="7460"/>
                  </a:lnTo>
                  <a:lnTo>
                    <a:pt x="881" y="7520"/>
                  </a:lnTo>
                  <a:lnTo>
                    <a:pt x="926" y="7580"/>
                  </a:lnTo>
                  <a:lnTo>
                    <a:pt x="971" y="7640"/>
                  </a:lnTo>
                  <a:lnTo>
                    <a:pt x="1017" y="7700"/>
                  </a:lnTo>
                  <a:lnTo>
                    <a:pt x="1064" y="7760"/>
                  </a:lnTo>
                  <a:lnTo>
                    <a:pt x="1112" y="7820"/>
                  </a:lnTo>
                  <a:lnTo>
                    <a:pt x="1161" y="7880"/>
                  </a:lnTo>
                  <a:lnTo>
                    <a:pt x="1211" y="7940"/>
                  </a:lnTo>
                  <a:lnTo>
                    <a:pt x="1262" y="7980"/>
                  </a:lnTo>
                  <a:lnTo>
                    <a:pt x="1313" y="8040"/>
                  </a:lnTo>
                  <a:lnTo>
                    <a:pt x="1366" y="8100"/>
                  </a:lnTo>
                  <a:lnTo>
                    <a:pt x="1419" y="8140"/>
                  </a:lnTo>
                  <a:lnTo>
                    <a:pt x="1473" y="8200"/>
                  </a:lnTo>
                  <a:lnTo>
                    <a:pt x="1528" y="8260"/>
                  </a:lnTo>
                  <a:lnTo>
                    <a:pt x="1583" y="8300"/>
                  </a:lnTo>
                  <a:lnTo>
                    <a:pt x="1640" y="8360"/>
                  </a:lnTo>
                  <a:lnTo>
                    <a:pt x="1697" y="8400"/>
                  </a:lnTo>
                  <a:lnTo>
                    <a:pt x="1755" y="8460"/>
                  </a:lnTo>
                  <a:lnTo>
                    <a:pt x="1814" y="8500"/>
                  </a:lnTo>
                  <a:lnTo>
                    <a:pt x="1934" y="8580"/>
                  </a:lnTo>
                  <a:lnTo>
                    <a:pt x="7588" y="8580"/>
                  </a:lnTo>
                  <a:lnTo>
                    <a:pt x="7708" y="8500"/>
                  </a:lnTo>
                  <a:lnTo>
                    <a:pt x="7766" y="8460"/>
                  </a:lnTo>
                  <a:lnTo>
                    <a:pt x="7824" y="8400"/>
                  </a:lnTo>
                  <a:lnTo>
                    <a:pt x="7882" y="8360"/>
                  </a:lnTo>
                  <a:lnTo>
                    <a:pt x="7938" y="8300"/>
                  </a:lnTo>
                  <a:lnTo>
                    <a:pt x="7994" y="8260"/>
                  </a:lnTo>
                  <a:lnTo>
                    <a:pt x="8049" y="8200"/>
                  </a:lnTo>
                  <a:lnTo>
                    <a:pt x="8103" y="8140"/>
                  </a:lnTo>
                  <a:lnTo>
                    <a:pt x="8156" y="8100"/>
                  </a:lnTo>
                  <a:lnTo>
                    <a:pt x="8208" y="8040"/>
                  </a:lnTo>
                  <a:lnTo>
                    <a:pt x="8260" y="7980"/>
                  </a:lnTo>
                  <a:lnTo>
                    <a:pt x="8311" y="7940"/>
                  </a:lnTo>
                  <a:lnTo>
                    <a:pt x="8360" y="7880"/>
                  </a:lnTo>
                  <a:lnTo>
                    <a:pt x="8409" y="7820"/>
                  </a:lnTo>
                  <a:lnTo>
                    <a:pt x="8457" y="7760"/>
                  </a:lnTo>
                  <a:lnTo>
                    <a:pt x="8504" y="7700"/>
                  </a:lnTo>
                  <a:lnTo>
                    <a:pt x="8550" y="7640"/>
                  </a:lnTo>
                  <a:lnTo>
                    <a:pt x="8596" y="7580"/>
                  </a:lnTo>
                  <a:lnTo>
                    <a:pt x="8640" y="7520"/>
                  </a:lnTo>
                  <a:lnTo>
                    <a:pt x="8683" y="7460"/>
                  </a:lnTo>
                  <a:lnTo>
                    <a:pt x="8726" y="7400"/>
                  </a:lnTo>
                  <a:lnTo>
                    <a:pt x="8767" y="7340"/>
                  </a:lnTo>
                  <a:lnTo>
                    <a:pt x="8808" y="7260"/>
                  </a:lnTo>
                  <a:lnTo>
                    <a:pt x="8847" y="7200"/>
                  </a:lnTo>
                  <a:lnTo>
                    <a:pt x="8886" y="7140"/>
                  </a:lnTo>
                  <a:lnTo>
                    <a:pt x="8923" y="7080"/>
                  </a:lnTo>
                  <a:lnTo>
                    <a:pt x="8959" y="7000"/>
                  </a:lnTo>
                  <a:lnTo>
                    <a:pt x="8995" y="6940"/>
                  </a:lnTo>
                  <a:lnTo>
                    <a:pt x="9029" y="6880"/>
                  </a:lnTo>
                  <a:lnTo>
                    <a:pt x="9062" y="6800"/>
                  </a:lnTo>
                  <a:lnTo>
                    <a:pt x="9095" y="6740"/>
                  </a:lnTo>
                  <a:lnTo>
                    <a:pt x="9126" y="6660"/>
                  </a:lnTo>
                  <a:lnTo>
                    <a:pt x="9156" y="6600"/>
                  </a:lnTo>
                  <a:lnTo>
                    <a:pt x="9185" y="6520"/>
                  </a:lnTo>
                  <a:lnTo>
                    <a:pt x="9212" y="6460"/>
                  </a:lnTo>
                  <a:lnTo>
                    <a:pt x="9239" y="6380"/>
                  </a:lnTo>
                  <a:lnTo>
                    <a:pt x="9265" y="6300"/>
                  </a:lnTo>
                  <a:lnTo>
                    <a:pt x="9289" y="6240"/>
                  </a:lnTo>
                  <a:lnTo>
                    <a:pt x="9312" y="6160"/>
                  </a:lnTo>
                  <a:lnTo>
                    <a:pt x="9335" y="6080"/>
                  </a:lnTo>
                  <a:lnTo>
                    <a:pt x="9355" y="6020"/>
                  </a:lnTo>
                  <a:lnTo>
                    <a:pt x="9375" y="5940"/>
                  </a:lnTo>
                  <a:lnTo>
                    <a:pt x="9394" y="5860"/>
                  </a:lnTo>
                  <a:lnTo>
                    <a:pt x="9411" y="5780"/>
                  </a:lnTo>
                  <a:lnTo>
                    <a:pt x="9427" y="5700"/>
                  </a:lnTo>
                  <a:lnTo>
                    <a:pt x="9442" y="5640"/>
                  </a:lnTo>
                  <a:lnTo>
                    <a:pt x="9456" y="5560"/>
                  </a:lnTo>
                  <a:lnTo>
                    <a:pt x="9468" y="5480"/>
                  </a:lnTo>
                  <a:lnTo>
                    <a:pt x="9479" y="5400"/>
                  </a:lnTo>
                  <a:lnTo>
                    <a:pt x="9489" y="5320"/>
                  </a:lnTo>
                  <a:lnTo>
                    <a:pt x="9498" y="5240"/>
                  </a:lnTo>
                  <a:lnTo>
                    <a:pt x="9505" y="5160"/>
                  </a:lnTo>
                  <a:lnTo>
                    <a:pt x="9511" y="5080"/>
                  </a:lnTo>
                  <a:lnTo>
                    <a:pt x="9516" y="5000"/>
                  </a:lnTo>
                  <a:lnTo>
                    <a:pt x="9519" y="4920"/>
                  </a:lnTo>
                  <a:lnTo>
                    <a:pt x="9521" y="4840"/>
                  </a:lnTo>
                  <a:lnTo>
                    <a:pt x="9522" y="4760"/>
                  </a:lnTo>
                  <a:lnTo>
                    <a:pt x="9521" y="4680"/>
                  </a:lnTo>
                  <a:lnTo>
                    <a:pt x="9519" y="4600"/>
                  </a:lnTo>
                  <a:lnTo>
                    <a:pt x="9516" y="4540"/>
                  </a:lnTo>
                  <a:lnTo>
                    <a:pt x="9512" y="4460"/>
                  </a:lnTo>
                  <a:lnTo>
                    <a:pt x="9507" y="4380"/>
                  </a:lnTo>
                  <a:lnTo>
                    <a:pt x="9500" y="4300"/>
                  </a:lnTo>
                  <a:lnTo>
                    <a:pt x="9493" y="4220"/>
                  </a:lnTo>
                  <a:lnTo>
                    <a:pt x="9484" y="4160"/>
                  </a:lnTo>
                  <a:lnTo>
                    <a:pt x="9474" y="4080"/>
                  </a:lnTo>
                  <a:lnTo>
                    <a:pt x="9463" y="4000"/>
                  </a:lnTo>
                  <a:lnTo>
                    <a:pt x="9451" y="3940"/>
                  </a:lnTo>
                  <a:lnTo>
                    <a:pt x="9438" y="3860"/>
                  </a:lnTo>
                  <a:lnTo>
                    <a:pt x="9423" y="3800"/>
                  </a:lnTo>
                  <a:lnTo>
                    <a:pt x="9408" y="3720"/>
                  </a:lnTo>
                  <a:lnTo>
                    <a:pt x="9391" y="3640"/>
                  </a:lnTo>
                  <a:lnTo>
                    <a:pt x="9374" y="3580"/>
                  </a:lnTo>
                  <a:lnTo>
                    <a:pt x="9355" y="3500"/>
                  </a:lnTo>
                  <a:lnTo>
                    <a:pt x="9335" y="3440"/>
                  </a:lnTo>
                  <a:lnTo>
                    <a:pt x="9315" y="3360"/>
                  </a:lnTo>
                  <a:lnTo>
                    <a:pt x="9293" y="3300"/>
                  </a:lnTo>
                  <a:lnTo>
                    <a:pt x="9270" y="3220"/>
                  </a:lnTo>
                  <a:lnTo>
                    <a:pt x="9246" y="3160"/>
                  </a:lnTo>
                  <a:lnTo>
                    <a:pt x="9221" y="3080"/>
                  </a:lnTo>
                  <a:lnTo>
                    <a:pt x="9195" y="3020"/>
                  </a:lnTo>
                  <a:lnTo>
                    <a:pt x="9168" y="2960"/>
                  </a:lnTo>
                  <a:lnTo>
                    <a:pt x="9141" y="2880"/>
                  </a:lnTo>
                  <a:lnTo>
                    <a:pt x="9112" y="2820"/>
                  </a:lnTo>
                  <a:lnTo>
                    <a:pt x="9082" y="2760"/>
                  </a:lnTo>
                  <a:lnTo>
                    <a:pt x="9051" y="2700"/>
                  </a:lnTo>
                  <a:lnTo>
                    <a:pt x="9020" y="2620"/>
                  </a:lnTo>
                  <a:lnTo>
                    <a:pt x="8987" y="2560"/>
                  </a:lnTo>
                  <a:lnTo>
                    <a:pt x="8954" y="2500"/>
                  </a:lnTo>
                  <a:lnTo>
                    <a:pt x="8919" y="2440"/>
                  </a:lnTo>
                  <a:lnTo>
                    <a:pt x="8884" y="2380"/>
                  </a:lnTo>
                  <a:lnTo>
                    <a:pt x="8848" y="2320"/>
                  </a:lnTo>
                  <a:lnTo>
                    <a:pt x="8810" y="2260"/>
                  </a:lnTo>
                  <a:lnTo>
                    <a:pt x="8772" y="2200"/>
                  </a:lnTo>
                  <a:lnTo>
                    <a:pt x="8733" y="2140"/>
                  </a:lnTo>
                  <a:lnTo>
                    <a:pt x="8694" y="2080"/>
                  </a:lnTo>
                  <a:lnTo>
                    <a:pt x="8653" y="2020"/>
                  </a:lnTo>
                  <a:lnTo>
                    <a:pt x="8612" y="1960"/>
                  </a:lnTo>
                  <a:lnTo>
                    <a:pt x="8569" y="1900"/>
                  </a:lnTo>
                  <a:lnTo>
                    <a:pt x="8526" y="1840"/>
                  </a:lnTo>
                  <a:lnTo>
                    <a:pt x="8482" y="1780"/>
                  </a:lnTo>
                  <a:lnTo>
                    <a:pt x="8437" y="1740"/>
                  </a:lnTo>
                  <a:lnTo>
                    <a:pt x="8392" y="1680"/>
                  </a:lnTo>
                  <a:lnTo>
                    <a:pt x="8346" y="1620"/>
                  </a:lnTo>
                  <a:lnTo>
                    <a:pt x="8298" y="1580"/>
                  </a:lnTo>
                  <a:lnTo>
                    <a:pt x="8250" y="1520"/>
                  </a:lnTo>
                  <a:lnTo>
                    <a:pt x="8202" y="1460"/>
                  </a:lnTo>
                  <a:lnTo>
                    <a:pt x="8152" y="1420"/>
                  </a:lnTo>
                  <a:lnTo>
                    <a:pt x="8102" y="1360"/>
                  </a:lnTo>
                  <a:lnTo>
                    <a:pt x="8051" y="1320"/>
                  </a:lnTo>
                  <a:lnTo>
                    <a:pt x="8000" y="1260"/>
                  </a:lnTo>
                  <a:lnTo>
                    <a:pt x="7947" y="1220"/>
                  </a:lnTo>
                  <a:lnTo>
                    <a:pt x="7894" y="1180"/>
                  </a:lnTo>
                  <a:lnTo>
                    <a:pt x="7840" y="1120"/>
                  </a:lnTo>
                  <a:lnTo>
                    <a:pt x="7731" y="1040"/>
                  </a:lnTo>
                  <a:lnTo>
                    <a:pt x="7618" y="960"/>
                  </a:lnTo>
                  <a:lnTo>
                    <a:pt x="7561" y="900"/>
                  </a:lnTo>
                  <a:lnTo>
                    <a:pt x="7445" y="820"/>
                  </a:lnTo>
                  <a:lnTo>
                    <a:pt x="7326" y="740"/>
                  </a:lnTo>
                  <a:lnTo>
                    <a:pt x="7266" y="700"/>
                  </a:lnTo>
                  <a:lnTo>
                    <a:pt x="7205" y="680"/>
                  </a:lnTo>
                  <a:lnTo>
                    <a:pt x="7018" y="560"/>
                  </a:lnTo>
                  <a:lnTo>
                    <a:pt x="6955" y="540"/>
                  </a:lnTo>
                  <a:lnTo>
                    <a:pt x="6827" y="460"/>
                  </a:lnTo>
                  <a:lnTo>
                    <a:pt x="6762" y="440"/>
                  </a:lnTo>
                  <a:lnTo>
                    <a:pt x="6697" y="400"/>
                  </a:lnTo>
                  <a:lnTo>
                    <a:pt x="6564" y="360"/>
                  </a:lnTo>
                  <a:lnTo>
                    <a:pt x="6497" y="320"/>
                  </a:lnTo>
                  <a:lnTo>
                    <a:pt x="6362" y="280"/>
                  </a:lnTo>
                  <a:lnTo>
                    <a:pt x="6293" y="240"/>
                  </a:lnTo>
                  <a:lnTo>
                    <a:pt x="5873" y="120"/>
                  </a:lnTo>
                  <a:close/>
                  <a:moveTo>
                    <a:pt x="5584" y="60"/>
                  </a:moveTo>
                  <a:lnTo>
                    <a:pt x="3937" y="60"/>
                  </a:lnTo>
                  <a:lnTo>
                    <a:pt x="3720" y="120"/>
                  </a:lnTo>
                  <a:lnTo>
                    <a:pt x="5801" y="120"/>
                  </a:lnTo>
                  <a:lnTo>
                    <a:pt x="5584" y="60"/>
                  </a:lnTo>
                  <a:close/>
                  <a:moveTo>
                    <a:pt x="5438" y="40"/>
                  </a:moveTo>
                  <a:lnTo>
                    <a:pt x="4084" y="40"/>
                  </a:lnTo>
                  <a:lnTo>
                    <a:pt x="4010" y="60"/>
                  </a:lnTo>
                  <a:lnTo>
                    <a:pt x="5511" y="60"/>
                  </a:lnTo>
                  <a:lnTo>
                    <a:pt x="5438" y="40"/>
                  </a:lnTo>
                  <a:close/>
                  <a:moveTo>
                    <a:pt x="5289" y="20"/>
                  </a:moveTo>
                  <a:lnTo>
                    <a:pt x="4232" y="20"/>
                  </a:lnTo>
                  <a:lnTo>
                    <a:pt x="4158" y="40"/>
                  </a:lnTo>
                  <a:lnTo>
                    <a:pt x="5364" y="40"/>
                  </a:lnTo>
                  <a:lnTo>
                    <a:pt x="5289" y="20"/>
                  </a:lnTo>
                  <a:close/>
                  <a:moveTo>
                    <a:pt x="5065" y="0"/>
                  </a:moveTo>
                  <a:lnTo>
                    <a:pt x="4457" y="0"/>
                  </a:lnTo>
                  <a:lnTo>
                    <a:pt x="4382" y="20"/>
                  </a:lnTo>
                  <a:lnTo>
                    <a:pt x="5140" y="20"/>
                  </a:lnTo>
                  <a:lnTo>
                    <a:pt x="5065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125">
              <a:extLst>
                <a:ext uri="{FF2B5EF4-FFF2-40B4-BE49-F238E27FC236}">
                  <a16:creationId xmlns:a16="http://schemas.microsoft.com/office/drawing/2014/main" id="{D95DA7BB-6D97-82AF-35C5-691D03671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6" y="11379"/>
              <a:ext cx="3208" cy="3208"/>
            </a:xfrm>
            <a:custGeom>
              <a:avLst/>
              <a:gdLst>
                <a:gd name="T0" fmla="+- 0 5810 4356"/>
                <a:gd name="T1" fmla="*/ T0 w 3208"/>
                <a:gd name="T2" fmla="+- 0 11385 11379"/>
                <a:gd name="T3" fmla="*/ 11385 h 3208"/>
                <a:gd name="T4" fmla="+- 0 5592 4356"/>
                <a:gd name="T5" fmla="*/ T4 w 3208"/>
                <a:gd name="T6" fmla="+- 0 11421 11379"/>
                <a:gd name="T7" fmla="*/ 11421 h 3208"/>
                <a:gd name="T8" fmla="+- 0 5386 4356"/>
                <a:gd name="T9" fmla="*/ T8 w 3208"/>
                <a:gd name="T10" fmla="+- 0 11485 11379"/>
                <a:gd name="T11" fmla="*/ 11485 h 3208"/>
                <a:gd name="T12" fmla="+- 0 5192 4356"/>
                <a:gd name="T13" fmla="*/ T12 w 3208"/>
                <a:gd name="T14" fmla="+- 0 11574 11379"/>
                <a:gd name="T15" fmla="*/ 11574 h 3208"/>
                <a:gd name="T16" fmla="+- 0 5013 4356"/>
                <a:gd name="T17" fmla="*/ T16 w 3208"/>
                <a:gd name="T18" fmla="+- 0 11688 11379"/>
                <a:gd name="T19" fmla="*/ 11688 h 3208"/>
                <a:gd name="T20" fmla="+- 0 4851 4356"/>
                <a:gd name="T21" fmla="*/ T20 w 3208"/>
                <a:gd name="T22" fmla="+- 0 11824 11379"/>
                <a:gd name="T23" fmla="*/ 11824 h 3208"/>
                <a:gd name="T24" fmla="+- 0 4709 4356"/>
                <a:gd name="T25" fmla="*/ T24 w 3208"/>
                <a:gd name="T26" fmla="+- 0 11979 11379"/>
                <a:gd name="T27" fmla="*/ 11979 h 3208"/>
                <a:gd name="T28" fmla="+- 0 4587 4356"/>
                <a:gd name="T29" fmla="*/ T28 w 3208"/>
                <a:gd name="T30" fmla="+- 0 12153 11379"/>
                <a:gd name="T31" fmla="*/ 12153 h 3208"/>
                <a:gd name="T32" fmla="+- 0 4489 4356"/>
                <a:gd name="T33" fmla="*/ T32 w 3208"/>
                <a:gd name="T34" fmla="+- 0 12342 11379"/>
                <a:gd name="T35" fmla="*/ 12342 h 3208"/>
                <a:gd name="T36" fmla="+- 0 4417 4356"/>
                <a:gd name="T37" fmla="*/ T36 w 3208"/>
                <a:gd name="T38" fmla="+- 0 12544 11379"/>
                <a:gd name="T39" fmla="*/ 12544 h 3208"/>
                <a:gd name="T40" fmla="+- 0 4372 4356"/>
                <a:gd name="T41" fmla="*/ T40 w 3208"/>
                <a:gd name="T42" fmla="+- 0 12758 11379"/>
                <a:gd name="T43" fmla="*/ 12758 h 3208"/>
                <a:gd name="T44" fmla="+- 0 4356 4356"/>
                <a:gd name="T45" fmla="*/ T44 w 3208"/>
                <a:gd name="T46" fmla="+- 0 12982 11379"/>
                <a:gd name="T47" fmla="*/ 12982 h 3208"/>
                <a:gd name="T48" fmla="+- 0 4372 4356"/>
                <a:gd name="T49" fmla="*/ T48 w 3208"/>
                <a:gd name="T50" fmla="+- 0 13206 11379"/>
                <a:gd name="T51" fmla="*/ 13206 h 3208"/>
                <a:gd name="T52" fmla="+- 0 4417 4356"/>
                <a:gd name="T53" fmla="*/ T52 w 3208"/>
                <a:gd name="T54" fmla="+- 0 13420 11379"/>
                <a:gd name="T55" fmla="*/ 13420 h 3208"/>
                <a:gd name="T56" fmla="+- 0 4489 4356"/>
                <a:gd name="T57" fmla="*/ T56 w 3208"/>
                <a:gd name="T58" fmla="+- 0 13623 11379"/>
                <a:gd name="T59" fmla="*/ 13623 h 3208"/>
                <a:gd name="T60" fmla="+- 0 4587 4356"/>
                <a:gd name="T61" fmla="*/ T60 w 3208"/>
                <a:gd name="T62" fmla="+- 0 13812 11379"/>
                <a:gd name="T63" fmla="*/ 13812 h 3208"/>
                <a:gd name="T64" fmla="+- 0 4709 4356"/>
                <a:gd name="T65" fmla="*/ T64 w 3208"/>
                <a:gd name="T66" fmla="+- 0 13985 11379"/>
                <a:gd name="T67" fmla="*/ 13985 h 3208"/>
                <a:gd name="T68" fmla="+- 0 4851 4356"/>
                <a:gd name="T69" fmla="*/ T68 w 3208"/>
                <a:gd name="T70" fmla="+- 0 14141 11379"/>
                <a:gd name="T71" fmla="*/ 14141 h 3208"/>
                <a:gd name="T72" fmla="+- 0 5013 4356"/>
                <a:gd name="T73" fmla="*/ T72 w 3208"/>
                <a:gd name="T74" fmla="+- 0 14276 11379"/>
                <a:gd name="T75" fmla="*/ 14276 h 3208"/>
                <a:gd name="T76" fmla="+- 0 5192 4356"/>
                <a:gd name="T77" fmla="*/ T76 w 3208"/>
                <a:gd name="T78" fmla="+- 0 14390 11379"/>
                <a:gd name="T79" fmla="*/ 14390 h 3208"/>
                <a:gd name="T80" fmla="+- 0 5386 4356"/>
                <a:gd name="T81" fmla="*/ T80 w 3208"/>
                <a:gd name="T82" fmla="+- 0 14480 11379"/>
                <a:gd name="T83" fmla="*/ 14480 h 3208"/>
                <a:gd name="T84" fmla="+- 0 5592 4356"/>
                <a:gd name="T85" fmla="*/ T84 w 3208"/>
                <a:gd name="T86" fmla="+- 0 14543 11379"/>
                <a:gd name="T87" fmla="*/ 14543 h 3208"/>
                <a:gd name="T88" fmla="+- 0 5810 4356"/>
                <a:gd name="T89" fmla="*/ T88 w 3208"/>
                <a:gd name="T90" fmla="+- 0 14579 11379"/>
                <a:gd name="T91" fmla="*/ 14579 h 3208"/>
                <a:gd name="T92" fmla="+- 0 6036 4356"/>
                <a:gd name="T93" fmla="*/ T92 w 3208"/>
                <a:gd name="T94" fmla="+- 0 14584 11379"/>
                <a:gd name="T95" fmla="*/ 14584 h 3208"/>
                <a:gd name="T96" fmla="+- 0 6256 4356"/>
                <a:gd name="T97" fmla="*/ T96 w 3208"/>
                <a:gd name="T98" fmla="+- 0 14558 11379"/>
                <a:gd name="T99" fmla="*/ 14558 h 3208"/>
                <a:gd name="T100" fmla="+- 0 6467 4356"/>
                <a:gd name="T101" fmla="*/ T100 w 3208"/>
                <a:gd name="T102" fmla="+- 0 14504 11379"/>
                <a:gd name="T103" fmla="*/ 14504 h 3208"/>
                <a:gd name="T104" fmla="+- 0 6665 4356"/>
                <a:gd name="T105" fmla="*/ T104 w 3208"/>
                <a:gd name="T106" fmla="+- 0 14423 11379"/>
                <a:gd name="T107" fmla="*/ 14423 h 3208"/>
                <a:gd name="T108" fmla="+- 0 6849 4356"/>
                <a:gd name="T109" fmla="*/ T108 w 3208"/>
                <a:gd name="T110" fmla="+- 0 14317 11379"/>
                <a:gd name="T111" fmla="*/ 14317 h 3208"/>
                <a:gd name="T112" fmla="+- 0 7017 4356"/>
                <a:gd name="T113" fmla="*/ T112 w 3208"/>
                <a:gd name="T114" fmla="+- 0 14188 11379"/>
                <a:gd name="T115" fmla="*/ 14188 h 3208"/>
                <a:gd name="T116" fmla="+- 0 7166 4356"/>
                <a:gd name="T117" fmla="*/ T116 w 3208"/>
                <a:gd name="T118" fmla="+- 0 14039 11379"/>
                <a:gd name="T119" fmla="*/ 14039 h 3208"/>
                <a:gd name="T120" fmla="+- 0 7295 4356"/>
                <a:gd name="T121" fmla="*/ T120 w 3208"/>
                <a:gd name="T122" fmla="+- 0 13871 11379"/>
                <a:gd name="T123" fmla="*/ 13871 h 3208"/>
                <a:gd name="T124" fmla="+- 0 7401 4356"/>
                <a:gd name="T125" fmla="*/ T124 w 3208"/>
                <a:gd name="T126" fmla="+- 0 13687 11379"/>
                <a:gd name="T127" fmla="*/ 13687 h 3208"/>
                <a:gd name="T128" fmla="+- 0 7482 4356"/>
                <a:gd name="T129" fmla="*/ T128 w 3208"/>
                <a:gd name="T130" fmla="+- 0 13489 11379"/>
                <a:gd name="T131" fmla="*/ 13489 h 3208"/>
                <a:gd name="T132" fmla="+- 0 7536 4356"/>
                <a:gd name="T133" fmla="*/ T132 w 3208"/>
                <a:gd name="T134" fmla="+- 0 13278 11379"/>
                <a:gd name="T135" fmla="*/ 13278 h 3208"/>
                <a:gd name="T136" fmla="+- 0 7562 4356"/>
                <a:gd name="T137" fmla="*/ T136 w 3208"/>
                <a:gd name="T138" fmla="+- 0 13058 11379"/>
                <a:gd name="T139" fmla="*/ 13058 h 3208"/>
                <a:gd name="T140" fmla="+- 0 7557 4356"/>
                <a:gd name="T141" fmla="*/ T140 w 3208"/>
                <a:gd name="T142" fmla="+- 0 12832 11379"/>
                <a:gd name="T143" fmla="*/ 12832 h 3208"/>
                <a:gd name="T144" fmla="+- 0 7521 4356"/>
                <a:gd name="T145" fmla="*/ T144 w 3208"/>
                <a:gd name="T146" fmla="+- 0 12614 11379"/>
                <a:gd name="T147" fmla="*/ 12614 h 3208"/>
                <a:gd name="T148" fmla="+- 0 7458 4356"/>
                <a:gd name="T149" fmla="*/ T148 w 3208"/>
                <a:gd name="T150" fmla="+- 0 12408 11379"/>
                <a:gd name="T151" fmla="*/ 12408 h 3208"/>
                <a:gd name="T152" fmla="+- 0 7368 4356"/>
                <a:gd name="T153" fmla="*/ T152 w 3208"/>
                <a:gd name="T154" fmla="+- 0 12214 11379"/>
                <a:gd name="T155" fmla="*/ 12214 h 3208"/>
                <a:gd name="T156" fmla="+- 0 7254 4356"/>
                <a:gd name="T157" fmla="*/ T156 w 3208"/>
                <a:gd name="T158" fmla="+- 0 12035 11379"/>
                <a:gd name="T159" fmla="*/ 12035 h 3208"/>
                <a:gd name="T160" fmla="+- 0 7119 4356"/>
                <a:gd name="T161" fmla="*/ T160 w 3208"/>
                <a:gd name="T162" fmla="+- 0 11873 11379"/>
                <a:gd name="T163" fmla="*/ 11873 h 3208"/>
                <a:gd name="T164" fmla="+- 0 6963 4356"/>
                <a:gd name="T165" fmla="*/ T164 w 3208"/>
                <a:gd name="T166" fmla="+- 0 11731 11379"/>
                <a:gd name="T167" fmla="*/ 11731 h 3208"/>
                <a:gd name="T168" fmla="+- 0 6790 4356"/>
                <a:gd name="T169" fmla="*/ T168 w 3208"/>
                <a:gd name="T170" fmla="+- 0 11610 11379"/>
                <a:gd name="T171" fmla="*/ 11610 h 3208"/>
                <a:gd name="T172" fmla="+- 0 6601 4356"/>
                <a:gd name="T173" fmla="*/ T172 w 3208"/>
                <a:gd name="T174" fmla="+- 0 11512 11379"/>
                <a:gd name="T175" fmla="*/ 11512 h 3208"/>
                <a:gd name="T176" fmla="+- 0 6398 4356"/>
                <a:gd name="T177" fmla="*/ T176 w 3208"/>
                <a:gd name="T178" fmla="+- 0 11439 11379"/>
                <a:gd name="T179" fmla="*/ 11439 h 3208"/>
                <a:gd name="T180" fmla="+- 0 6184 4356"/>
                <a:gd name="T181" fmla="*/ T180 w 3208"/>
                <a:gd name="T182" fmla="+- 0 11394 11379"/>
                <a:gd name="T183" fmla="*/ 11394 h 3208"/>
                <a:gd name="T184" fmla="+- 0 5960 4356"/>
                <a:gd name="T185" fmla="*/ T184 w 3208"/>
                <a:gd name="T186" fmla="+- 0 11379 11379"/>
                <a:gd name="T187" fmla="*/ 11379 h 3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</a:cxnLst>
              <a:rect l="0" t="0" r="r" b="b"/>
              <a:pathLst>
                <a:path w="3208" h="3208">
                  <a:moveTo>
                    <a:pt x="1604" y="0"/>
                  </a:moveTo>
                  <a:lnTo>
                    <a:pt x="1529" y="1"/>
                  </a:lnTo>
                  <a:lnTo>
                    <a:pt x="1454" y="6"/>
                  </a:lnTo>
                  <a:lnTo>
                    <a:pt x="1380" y="15"/>
                  </a:lnTo>
                  <a:lnTo>
                    <a:pt x="1308" y="27"/>
                  </a:lnTo>
                  <a:lnTo>
                    <a:pt x="1236" y="42"/>
                  </a:lnTo>
                  <a:lnTo>
                    <a:pt x="1166" y="60"/>
                  </a:lnTo>
                  <a:lnTo>
                    <a:pt x="1097" y="81"/>
                  </a:lnTo>
                  <a:lnTo>
                    <a:pt x="1030" y="106"/>
                  </a:lnTo>
                  <a:lnTo>
                    <a:pt x="963" y="133"/>
                  </a:lnTo>
                  <a:lnTo>
                    <a:pt x="899" y="163"/>
                  </a:lnTo>
                  <a:lnTo>
                    <a:pt x="836" y="195"/>
                  </a:lnTo>
                  <a:lnTo>
                    <a:pt x="774" y="231"/>
                  </a:lnTo>
                  <a:lnTo>
                    <a:pt x="715" y="269"/>
                  </a:lnTo>
                  <a:lnTo>
                    <a:pt x="657" y="309"/>
                  </a:lnTo>
                  <a:lnTo>
                    <a:pt x="601" y="352"/>
                  </a:lnTo>
                  <a:lnTo>
                    <a:pt x="547" y="397"/>
                  </a:lnTo>
                  <a:lnTo>
                    <a:pt x="495" y="445"/>
                  </a:lnTo>
                  <a:lnTo>
                    <a:pt x="446" y="494"/>
                  </a:lnTo>
                  <a:lnTo>
                    <a:pt x="398" y="546"/>
                  </a:lnTo>
                  <a:lnTo>
                    <a:pt x="353" y="600"/>
                  </a:lnTo>
                  <a:lnTo>
                    <a:pt x="310" y="656"/>
                  </a:lnTo>
                  <a:lnTo>
                    <a:pt x="269" y="714"/>
                  </a:lnTo>
                  <a:lnTo>
                    <a:pt x="231" y="774"/>
                  </a:lnTo>
                  <a:lnTo>
                    <a:pt x="196" y="835"/>
                  </a:lnTo>
                  <a:lnTo>
                    <a:pt x="163" y="898"/>
                  </a:lnTo>
                  <a:lnTo>
                    <a:pt x="133" y="963"/>
                  </a:lnTo>
                  <a:lnTo>
                    <a:pt x="106" y="1029"/>
                  </a:lnTo>
                  <a:lnTo>
                    <a:pt x="82" y="1096"/>
                  </a:lnTo>
                  <a:lnTo>
                    <a:pt x="61" y="1165"/>
                  </a:lnTo>
                  <a:lnTo>
                    <a:pt x="43" y="1235"/>
                  </a:lnTo>
                  <a:lnTo>
                    <a:pt x="28" y="1307"/>
                  </a:lnTo>
                  <a:lnTo>
                    <a:pt x="16" y="1379"/>
                  </a:lnTo>
                  <a:lnTo>
                    <a:pt x="7" y="1453"/>
                  </a:lnTo>
                  <a:lnTo>
                    <a:pt x="2" y="1528"/>
                  </a:lnTo>
                  <a:lnTo>
                    <a:pt x="0" y="1603"/>
                  </a:lnTo>
                  <a:lnTo>
                    <a:pt x="2" y="1679"/>
                  </a:lnTo>
                  <a:lnTo>
                    <a:pt x="7" y="1753"/>
                  </a:lnTo>
                  <a:lnTo>
                    <a:pt x="16" y="1827"/>
                  </a:lnTo>
                  <a:lnTo>
                    <a:pt x="28" y="1899"/>
                  </a:lnTo>
                  <a:lnTo>
                    <a:pt x="43" y="1971"/>
                  </a:lnTo>
                  <a:lnTo>
                    <a:pt x="61" y="2041"/>
                  </a:lnTo>
                  <a:lnTo>
                    <a:pt x="82" y="2110"/>
                  </a:lnTo>
                  <a:lnTo>
                    <a:pt x="106" y="2178"/>
                  </a:lnTo>
                  <a:lnTo>
                    <a:pt x="133" y="2244"/>
                  </a:lnTo>
                  <a:lnTo>
                    <a:pt x="163" y="2308"/>
                  </a:lnTo>
                  <a:lnTo>
                    <a:pt x="196" y="2371"/>
                  </a:lnTo>
                  <a:lnTo>
                    <a:pt x="231" y="2433"/>
                  </a:lnTo>
                  <a:lnTo>
                    <a:pt x="269" y="2492"/>
                  </a:lnTo>
                  <a:lnTo>
                    <a:pt x="310" y="2550"/>
                  </a:lnTo>
                  <a:lnTo>
                    <a:pt x="353" y="2606"/>
                  </a:lnTo>
                  <a:lnTo>
                    <a:pt x="398" y="2660"/>
                  </a:lnTo>
                  <a:lnTo>
                    <a:pt x="446" y="2712"/>
                  </a:lnTo>
                  <a:lnTo>
                    <a:pt x="495" y="2762"/>
                  </a:lnTo>
                  <a:lnTo>
                    <a:pt x="547" y="2809"/>
                  </a:lnTo>
                  <a:lnTo>
                    <a:pt x="601" y="2854"/>
                  </a:lnTo>
                  <a:lnTo>
                    <a:pt x="657" y="2897"/>
                  </a:lnTo>
                  <a:lnTo>
                    <a:pt x="715" y="2938"/>
                  </a:lnTo>
                  <a:lnTo>
                    <a:pt x="774" y="2976"/>
                  </a:lnTo>
                  <a:lnTo>
                    <a:pt x="836" y="3011"/>
                  </a:lnTo>
                  <a:lnTo>
                    <a:pt x="899" y="3044"/>
                  </a:lnTo>
                  <a:lnTo>
                    <a:pt x="963" y="3074"/>
                  </a:lnTo>
                  <a:lnTo>
                    <a:pt x="1030" y="3101"/>
                  </a:lnTo>
                  <a:lnTo>
                    <a:pt x="1097" y="3125"/>
                  </a:lnTo>
                  <a:lnTo>
                    <a:pt x="1166" y="3146"/>
                  </a:lnTo>
                  <a:lnTo>
                    <a:pt x="1236" y="3164"/>
                  </a:lnTo>
                  <a:lnTo>
                    <a:pt x="1308" y="3179"/>
                  </a:lnTo>
                  <a:lnTo>
                    <a:pt x="1380" y="3191"/>
                  </a:lnTo>
                  <a:lnTo>
                    <a:pt x="1454" y="3200"/>
                  </a:lnTo>
                  <a:lnTo>
                    <a:pt x="1529" y="3205"/>
                  </a:lnTo>
                  <a:lnTo>
                    <a:pt x="1604" y="3207"/>
                  </a:lnTo>
                  <a:lnTo>
                    <a:pt x="1680" y="3205"/>
                  </a:lnTo>
                  <a:lnTo>
                    <a:pt x="1754" y="3200"/>
                  </a:lnTo>
                  <a:lnTo>
                    <a:pt x="1828" y="3191"/>
                  </a:lnTo>
                  <a:lnTo>
                    <a:pt x="1900" y="3179"/>
                  </a:lnTo>
                  <a:lnTo>
                    <a:pt x="1972" y="3164"/>
                  </a:lnTo>
                  <a:lnTo>
                    <a:pt x="2042" y="3146"/>
                  </a:lnTo>
                  <a:lnTo>
                    <a:pt x="2111" y="3125"/>
                  </a:lnTo>
                  <a:lnTo>
                    <a:pt x="2178" y="3101"/>
                  </a:lnTo>
                  <a:lnTo>
                    <a:pt x="2245" y="3074"/>
                  </a:lnTo>
                  <a:lnTo>
                    <a:pt x="2309" y="3044"/>
                  </a:lnTo>
                  <a:lnTo>
                    <a:pt x="2372" y="3011"/>
                  </a:lnTo>
                  <a:lnTo>
                    <a:pt x="2434" y="2976"/>
                  </a:lnTo>
                  <a:lnTo>
                    <a:pt x="2493" y="2938"/>
                  </a:lnTo>
                  <a:lnTo>
                    <a:pt x="2551" y="2897"/>
                  </a:lnTo>
                  <a:lnTo>
                    <a:pt x="2607" y="2854"/>
                  </a:lnTo>
                  <a:lnTo>
                    <a:pt x="2661" y="2809"/>
                  </a:lnTo>
                  <a:lnTo>
                    <a:pt x="2713" y="2762"/>
                  </a:lnTo>
                  <a:lnTo>
                    <a:pt x="2763" y="2712"/>
                  </a:lnTo>
                  <a:lnTo>
                    <a:pt x="2810" y="2660"/>
                  </a:lnTo>
                  <a:lnTo>
                    <a:pt x="2855" y="2606"/>
                  </a:lnTo>
                  <a:lnTo>
                    <a:pt x="2898" y="2550"/>
                  </a:lnTo>
                  <a:lnTo>
                    <a:pt x="2939" y="2492"/>
                  </a:lnTo>
                  <a:lnTo>
                    <a:pt x="2977" y="2433"/>
                  </a:lnTo>
                  <a:lnTo>
                    <a:pt x="3012" y="2371"/>
                  </a:lnTo>
                  <a:lnTo>
                    <a:pt x="3045" y="2308"/>
                  </a:lnTo>
                  <a:lnTo>
                    <a:pt x="3075" y="2244"/>
                  </a:lnTo>
                  <a:lnTo>
                    <a:pt x="3102" y="2178"/>
                  </a:lnTo>
                  <a:lnTo>
                    <a:pt x="3126" y="2110"/>
                  </a:lnTo>
                  <a:lnTo>
                    <a:pt x="3147" y="2041"/>
                  </a:lnTo>
                  <a:lnTo>
                    <a:pt x="3165" y="1971"/>
                  </a:lnTo>
                  <a:lnTo>
                    <a:pt x="3180" y="1899"/>
                  </a:lnTo>
                  <a:lnTo>
                    <a:pt x="3192" y="1827"/>
                  </a:lnTo>
                  <a:lnTo>
                    <a:pt x="3201" y="1753"/>
                  </a:lnTo>
                  <a:lnTo>
                    <a:pt x="3206" y="1679"/>
                  </a:lnTo>
                  <a:lnTo>
                    <a:pt x="3208" y="1603"/>
                  </a:lnTo>
                  <a:lnTo>
                    <a:pt x="3206" y="1528"/>
                  </a:lnTo>
                  <a:lnTo>
                    <a:pt x="3201" y="1453"/>
                  </a:lnTo>
                  <a:lnTo>
                    <a:pt x="3192" y="1379"/>
                  </a:lnTo>
                  <a:lnTo>
                    <a:pt x="3180" y="1307"/>
                  </a:lnTo>
                  <a:lnTo>
                    <a:pt x="3165" y="1235"/>
                  </a:lnTo>
                  <a:lnTo>
                    <a:pt x="3147" y="1165"/>
                  </a:lnTo>
                  <a:lnTo>
                    <a:pt x="3126" y="1096"/>
                  </a:lnTo>
                  <a:lnTo>
                    <a:pt x="3102" y="1029"/>
                  </a:lnTo>
                  <a:lnTo>
                    <a:pt x="3075" y="963"/>
                  </a:lnTo>
                  <a:lnTo>
                    <a:pt x="3045" y="898"/>
                  </a:lnTo>
                  <a:lnTo>
                    <a:pt x="3012" y="835"/>
                  </a:lnTo>
                  <a:lnTo>
                    <a:pt x="2977" y="774"/>
                  </a:lnTo>
                  <a:lnTo>
                    <a:pt x="2939" y="714"/>
                  </a:lnTo>
                  <a:lnTo>
                    <a:pt x="2898" y="656"/>
                  </a:lnTo>
                  <a:lnTo>
                    <a:pt x="2855" y="600"/>
                  </a:lnTo>
                  <a:lnTo>
                    <a:pt x="2810" y="546"/>
                  </a:lnTo>
                  <a:lnTo>
                    <a:pt x="2763" y="494"/>
                  </a:lnTo>
                  <a:lnTo>
                    <a:pt x="2713" y="445"/>
                  </a:lnTo>
                  <a:lnTo>
                    <a:pt x="2661" y="397"/>
                  </a:lnTo>
                  <a:lnTo>
                    <a:pt x="2607" y="352"/>
                  </a:lnTo>
                  <a:lnTo>
                    <a:pt x="2551" y="309"/>
                  </a:lnTo>
                  <a:lnTo>
                    <a:pt x="2493" y="269"/>
                  </a:lnTo>
                  <a:lnTo>
                    <a:pt x="2434" y="231"/>
                  </a:lnTo>
                  <a:lnTo>
                    <a:pt x="2372" y="195"/>
                  </a:lnTo>
                  <a:lnTo>
                    <a:pt x="2309" y="163"/>
                  </a:lnTo>
                  <a:lnTo>
                    <a:pt x="2245" y="133"/>
                  </a:lnTo>
                  <a:lnTo>
                    <a:pt x="2178" y="106"/>
                  </a:lnTo>
                  <a:lnTo>
                    <a:pt x="2111" y="81"/>
                  </a:lnTo>
                  <a:lnTo>
                    <a:pt x="2042" y="60"/>
                  </a:lnTo>
                  <a:lnTo>
                    <a:pt x="1972" y="42"/>
                  </a:lnTo>
                  <a:lnTo>
                    <a:pt x="1900" y="27"/>
                  </a:lnTo>
                  <a:lnTo>
                    <a:pt x="1828" y="15"/>
                  </a:lnTo>
                  <a:lnTo>
                    <a:pt x="1754" y="6"/>
                  </a:lnTo>
                  <a:lnTo>
                    <a:pt x="1680" y="1"/>
                  </a:lnTo>
                  <a:lnTo>
                    <a:pt x="16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124">
              <a:extLst>
                <a:ext uri="{FF2B5EF4-FFF2-40B4-BE49-F238E27FC236}">
                  <a16:creationId xmlns:a16="http://schemas.microsoft.com/office/drawing/2014/main" id="{AEB97839-9E03-9F5F-5A3A-7781B1047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" y="11911"/>
              <a:ext cx="748" cy="1167"/>
            </a:xfrm>
            <a:custGeom>
              <a:avLst/>
              <a:gdLst>
                <a:gd name="T0" fmla="+- 0 6446 6067"/>
                <a:gd name="T1" fmla="*/ T0 w 748"/>
                <a:gd name="T2" fmla="+- 0 11911 11911"/>
                <a:gd name="T3" fmla="*/ 11911 h 1167"/>
                <a:gd name="T4" fmla="+- 0 6067 6067"/>
                <a:gd name="T5" fmla="*/ T4 w 748"/>
                <a:gd name="T6" fmla="+- 0 12289 11911"/>
                <a:gd name="T7" fmla="*/ 12289 h 1167"/>
                <a:gd name="T8" fmla="+- 0 6071 6067"/>
                <a:gd name="T9" fmla="*/ T8 w 748"/>
                <a:gd name="T10" fmla="+- 0 13077 11911"/>
                <a:gd name="T11" fmla="*/ 13077 h 1167"/>
                <a:gd name="T12" fmla="+- 0 6814 6067"/>
                <a:gd name="T13" fmla="*/ T12 w 748"/>
                <a:gd name="T14" fmla="+- 0 13078 11911"/>
                <a:gd name="T15" fmla="*/ 13078 h 1167"/>
                <a:gd name="T16" fmla="+- 0 6814 6067"/>
                <a:gd name="T17" fmla="*/ T16 w 748"/>
                <a:gd name="T18" fmla="+- 0 12286 11911"/>
                <a:gd name="T19" fmla="*/ 12286 h 1167"/>
                <a:gd name="T20" fmla="+- 0 6446 6067"/>
                <a:gd name="T21" fmla="*/ T20 w 748"/>
                <a:gd name="T22" fmla="+- 0 11911 11911"/>
                <a:gd name="T23" fmla="*/ 11911 h 116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</a:cxnLst>
              <a:rect l="0" t="0" r="r" b="b"/>
              <a:pathLst>
                <a:path w="748" h="1167">
                  <a:moveTo>
                    <a:pt x="379" y="0"/>
                  </a:moveTo>
                  <a:lnTo>
                    <a:pt x="0" y="378"/>
                  </a:lnTo>
                  <a:lnTo>
                    <a:pt x="4" y="1166"/>
                  </a:lnTo>
                  <a:lnTo>
                    <a:pt x="747" y="1167"/>
                  </a:lnTo>
                  <a:lnTo>
                    <a:pt x="747" y="375"/>
                  </a:lnTo>
                  <a:lnTo>
                    <a:pt x="379" y="0"/>
                  </a:lnTo>
                  <a:close/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123">
              <a:extLst>
                <a:ext uri="{FF2B5EF4-FFF2-40B4-BE49-F238E27FC236}">
                  <a16:creationId xmlns:a16="http://schemas.microsoft.com/office/drawing/2014/main" id="{16B6B62F-3A40-1A2E-07B5-3683EF940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5" y="12926"/>
              <a:ext cx="748" cy="1167"/>
            </a:xfrm>
            <a:custGeom>
              <a:avLst/>
              <a:gdLst>
                <a:gd name="T0" fmla="+- 0 5145 5145"/>
                <a:gd name="T1" fmla="*/ T0 w 748"/>
                <a:gd name="T2" fmla="+- 0 12926 12926"/>
                <a:gd name="T3" fmla="*/ 12926 h 1167"/>
                <a:gd name="T4" fmla="+- 0 5145 5145"/>
                <a:gd name="T5" fmla="*/ T4 w 748"/>
                <a:gd name="T6" fmla="+- 0 13718 12926"/>
                <a:gd name="T7" fmla="*/ 13718 h 1167"/>
                <a:gd name="T8" fmla="+- 0 5514 5145"/>
                <a:gd name="T9" fmla="*/ T8 w 748"/>
                <a:gd name="T10" fmla="+- 0 14093 12926"/>
                <a:gd name="T11" fmla="*/ 14093 h 1167"/>
                <a:gd name="T12" fmla="+- 0 5893 5145"/>
                <a:gd name="T13" fmla="*/ T12 w 748"/>
                <a:gd name="T14" fmla="+- 0 13715 12926"/>
                <a:gd name="T15" fmla="*/ 13715 h 1167"/>
                <a:gd name="T16" fmla="+- 0 5888 5145"/>
                <a:gd name="T17" fmla="*/ T16 w 748"/>
                <a:gd name="T18" fmla="+- 0 12927 12926"/>
                <a:gd name="T19" fmla="*/ 12927 h 1167"/>
                <a:gd name="T20" fmla="+- 0 5145 5145"/>
                <a:gd name="T21" fmla="*/ T20 w 748"/>
                <a:gd name="T22" fmla="+- 0 12926 12926"/>
                <a:gd name="T23" fmla="*/ 12926 h 116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</a:cxnLst>
              <a:rect l="0" t="0" r="r" b="b"/>
              <a:pathLst>
                <a:path w="748" h="1167">
                  <a:moveTo>
                    <a:pt x="0" y="0"/>
                  </a:moveTo>
                  <a:lnTo>
                    <a:pt x="0" y="792"/>
                  </a:lnTo>
                  <a:lnTo>
                    <a:pt x="369" y="1167"/>
                  </a:lnTo>
                  <a:lnTo>
                    <a:pt x="748" y="789"/>
                  </a:lnTo>
                  <a:lnTo>
                    <a:pt x="743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8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7" name="Line 122">
              <a:extLst>
                <a:ext uri="{FF2B5EF4-FFF2-40B4-BE49-F238E27FC236}">
                  <a16:creationId xmlns:a16="http://schemas.microsoft.com/office/drawing/2014/main" id="{AEEDDB8B-F322-04CB-A2F0-F07DA9F8A26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440" y="12434"/>
              <a:ext cx="0" cy="128"/>
            </a:xfrm>
            <a:prstGeom prst="line">
              <a:avLst/>
            </a:prstGeom>
            <a:noFill/>
            <a:ln w="21882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Line 121">
              <a:extLst>
                <a:ext uri="{FF2B5EF4-FFF2-40B4-BE49-F238E27FC236}">
                  <a16:creationId xmlns:a16="http://schemas.microsoft.com/office/drawing/2014/main" id="{24D80036-F4C0-7EEA-F117-1F0608C4563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302" y="12418"/>
              <a:ext cx="277" cy="0"/>
            </a:xfrm>
            <a:prstGeom prst="line">
              <a:avLst/>
            </a:prstGeom>
            <a:noFill/>
            <a:ln w="2051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Line 120">
              <a:extLst>
                <a:ext uri="{FF2B5EF4-FFF2-40B4-BE49-F238E27FC236}">
                  <a16:creationId xmlns:a16="http://schemas.microsoft.com/office/drawing/2014/main" id="{5294F9A0-FFB2-78F0-52A7-3113841DFBF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440" y="12276"/>
              <a:ext cx="0" cy="126"/>
            </a:xfrm>
            <a:prstGeom prst="line">
              <a:avLst/>
            </a:prstGeom>
            <a:noFill/>
            <a:ln w="21882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Line 119">
              <a:extLst>
                <a:ext uri="{FF2B5EF4-FFF2-40B4-BE49-F238E27FC236}">
                  <a16:creationId xmlns:a16="http://schemas.microsoft.com/office/drawing/2014/main" id="{68891C5B-1F2D-8AC8-ECCB-6475F0022FA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52" y="13580"/>
              <a:ext cx="133" cy="0"/>
            </a:xfrm>
            <a:prstGeom prst="line">
              <a:avLst/>
            </a:prstGeom>
            <a:noFill/>
            <a:ln w="222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51" name="Picture 118">
              <a:extLst>
                <a:ext uri="{FF2B5EF4-FFF2-40B4-BE49-F238E27FC236}">
                  <a16:creationId xmlns:a16="http://schemas.microsoft.com/office/drawing/2014/main" id="{71609933-FA6E-CA94-39C1-C266E67714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7" y="13232"/>
              <a:ext cx="203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117">
              <a:extLst>
                <a:ext uri="{FF2B5EF4-FFF2-40B4-BE49-F238E27FC236}">
                  <a16:creationId xmlns:a16="http://schemas.microsoft.com/office/drawing/2014/main" id="{0752AB5F-A559-F50F-12FB-18A545309D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0" y="13232"/>
              <a:ext cx="342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AutoShape 116">
              <a:extLst>
                <a:ext uri="{FF2B5EF4-FFF2-40B4-BE49-F238E27FC236}">
                  <a16:creationId xmlns:a16="http://schemas.microsoft.com/office/drawing/2014/main" id="{B3597AF6-AC93-D671-226F-2EB5E01A9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6" y="13232"/>
              <a:ext cx="75" cy="141"/>
            </a:xfrm>
            <a:custGeom>
              <a:avLst/>
              <a:gdLst>
                <a:gd name="T0" fmla="+- 0 6780 6706"/>
                <a:gd name="T1" fmla="*/ T0 w 75"/>
                <a:gd name="T2" fmla="+- 0 13341 13232"/>
                <a:gd name="T3" fmla="*/ 13341 h 141"/>
                <a:gd name="T4" fmla="+- 0 6706 6706"/>
                <a:gd name="T5" fmla="*/ T4 w 75"/>
                <a:gd name="T6" fmla="+- 0 13341 13232"/>
                <a:gd name="T7" fmla="*/ 13341 h 141"/>
                <a:gd name="T8" fmla="+- 0 6706 6706"/>
                <a:gd name="T9" fmla="*/ T8 w 75"/>
                <a:gd name="T10" fmla="+- 0 13372 13232"/>
                <a:gd name="T11" fmla="*/ 13372 h 141"/>
                <a:gd name="T12" fmla="+- 0 6780 6706"/>
                <a:gd name="T13" fmla="*/ T12 w 75"/>
                <a:gd name="T14" fmla="+- 0 13372 13232"/>
                <a:gd name="T15" fmla="*/ 13372 h 141"/>
                <a:gd name="T16" fmla="+- 0 6780 6706"/>
                <a:gd name="T17" fmla="*/ T16 w 75"/>
                <a:gd name="T18" fmla="+- 0 13341 13232"/>
                <a:gd name="T19" fmla="*/ 13341 h 141"/>
                <a:gd name="T20" fmla="+- 0 6770 6706"/>
                <a:gd name="T21" fmla="*/ T20 w 75"/>
                <a:gd name="T22" fmla="+- 0 13263 13232"/>
                <a:gd name="T23" fmla="*/ 13263 h 141"/>
                <a:gd name="T24" fmla="+- 0 6717 6706"/>
                <a:gd name="T25" fmla="*/ T24 w 75"/>
                <a:gd name="T26" fmla="+- 0 13263 13232"/>
                <a:gd name="T27" fmla="*/ 13263 h 141"/>
                <a:gd name="T28" fmla="+- 0 6717 6706"/>
                <a:gd name="T29" fmla="*/ T28 w 75"/>
                <a:gd name="T30" fmla="+- 0 13265 13232"/>
                <a:gd name="T31" fmla="*/ 13265 h 141"/>
                <a:gd name="T32" fmla="+- 0 6717 6706"/>
                <a:gd name="T33" fmla="*/ T32 w 75"/>
                <a:gd name="T34" fmla="+- 0 13340 13232"/>
                <a:gd name="T35" fmla="*/ 13340 h 141"/>
                <a:gd name="T36" fmla="+- 0 6717 6706"/>
                <a:gd name="T37" fmla="*/ T36 w 75"/>
                <a:gd name="T38" fmla="+- 0 13341 13232"/>
                <a:gd name="T39" fmla="*/ 13341 h 141"/>
                <a:gd name="T40" fmla="+- 0 6770 6706"/>
                <a:gd name="T41" fmla="*/ T40 w 75"/>
                <a:gd name="T42" fmla="+- 0 13341 13232"/>
                <a:gd name="T43" fmla="*/ 13341 h 141"/>
                <a:gd name="T44" fmla="+- 0 6769 6706"/>
                <a:gd name="T45" fmla="*/ T44 w 75"/>
                <a:gd name="T46" fmla="+- 0 13340 13232"/>
                <a:gd name="T47" fmla="*/ 13340 h 141"/>
                <a:gd name="T48" fmla="+- 0 6769 6706"/>
                <a:gd name="T49" fmla="*/ T48 w 75"/>
                <a:gd name="T50" fmla="+- 0 13265 13232"/>
                <a:gd name="T51" fmla="*/ 13265 h 141"/>
                <a:gd name="T52" fmla="+- 0 6770 6706"/>
                <a:gd name="T53" fmla="*/ T52 w 75"/>
                <a:gd name="T54" fmla="+- 0 13263 13232"/>
                <a:gd name="T55" fmla="*/ 13263 h 141"/>
                <a:gd name="T56" fmla="+- 0 6780 6706"/>
                <a:gd name="T57" fmla="*/ T56 w 75"/>
                <a:gd name="T58" fmla="+- 0 13232 13232"/>
                <a:gd name="T59" fmla="*/ 13232 h 141"/>
                <a:gd name="T60" fmla="+- 0 6706 6706"/>
                <a:gd name="T61" fmla="*/ T60 w 75"/>
                <a:gd name="T62" fmla="+- 0 13232 13232"/>
                <a:gd name="T63" fmla="*/ 13232 h 141"/>
                <a:gd name="T64" fmla="+- 0 6706 6706"/>
                <a:gd name="T65" fmla="*/ T64 w 75"/>
                <a:gd name="T66" fmla="+- 0 13263 13232"/>
                <a:gd name="T67" fmla="*/ 13263 h 141"/>
                <a:gd name="T68" fmla="+- 0 6780 6706"/>
                <a:gd name="T69" fmla="*/ T68 w 75"/>
                <a:gd name="T70" fmla="+- 0 13263 13232"/>
                <a:gd name="T71" fmla="*/ 13263 h 141"/>
                <a:gd name="T72" fmla="+- 0 6780 6706"/>
                <a:gd name="T73" fmla="*/ T72 w 75"/>
                <a:gd name="T74" fmla="+- 0 13232 13232"/>
                <a:gd name="T75" fmla="*/ 13232 h 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</a:cxnLst>
              <a:rect l="0" t="0" r="r" b="b"/>
              <a:pathLst>
                <a:path w="75" h="141">
                  <a:moveTo>
                    <a:pt x="74" y="109"/>
                  </a:moveTo>
                  <a:lnTo>
                    <a:pt x="0" y="109"/>
                  </a:lnTo>
                  <a:lnTo>
                    <a:pt x="0" y="140"/>
                  </a:lnTo>
                  <a:lnTo>
                    <a:pt x="74" y="140"/>
                  </a:lnTo>
                  <a:lnTo>
                    <a:pt x="74" y="109"/>
                  </a:lnTo>
                  <a:close/>
                  <a:moveTo>
                    <a:pt x="64" y="31"/>
                  </a:moveTo>
                  <a:lnTo>
                    <a:pt x="11" y="31"/>
                  </a:lnTo>
                  <a:lnTo>
                    <a:pt x="11" y="33"/>
                  </a:lnTo>
                  <a:lnTo>
                    <a:pt x="11" y="108"/>
                  </a:lnTo>
                  <a:lnTo>
                    <a:pt x="11" y="109"/>
                  </a:lnTo>
                  <a:lnTo>
                    <a:pt x="64" y="109"/>
                  </a:lnTo>
                  <a:lnTo>
                    <a:pt x="63" y="108"/>
                  </a:lnTo>
                  <a:lnTo>
                    <a:pt x="63" y="33"/>
                  </a:lnTo>
                  <a:lnTo>
                    <a:pt x="64" y="31"/>
                  </a:lnTo>
                  <a:close/>
                  <a:moveTo>
                    <a:pt x="74" y="0"/>
                  </a:moveTo>
                  <a:lnTo>
                    <a:pt x="0" y="0"/>
                  </a:lnTo>
                  <a:lnTo>
                    <a:pt x="0" y="31"/>
                  </a:lnTo>
                  <a:lnTo>
                    <a:pt x="74" y="31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7" name="Picture 115">
              <a:extLst>
                <a:ext uri="{FF2B5EF4-FFF2-40B4-BE49-F238E27FC236}">
                  <a16:creationId xmlns:a16="http://schemas.microsoft.com/office/drawing/2014/main" id="{E6566153-126A-C7D0-8045-1AACC69F2C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7" y="13407"/>
              <a:ext cx="203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14">
              <a:extLst>
                <a:ext uri="{FF2B5EF4-FFF2-40B4-BE49-F238E27FC236}">
                  <a16:creationId xmlns:a16="http://schemas.microsoft.com/office/drawing/2014/main" id="{C41BD826-7F6A-01A9-C69F-3CB9FB11A2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7" y="13407"/>
              <a:ext cx="118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113">
              <a:extLst>
                <a:ext uri="{FF2B5EF4-FFF2-40B4-BE49-F238E27FC236}">
                  <a16:creationId xmlns:a16="http://schemas.microsoft.com/office/drawing/2014/main" id="{EA73C0F6-D24E-9E0B-51EB-2660985D49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3" y="13407"/>
              <a:ext cx="324" cy="1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112">
              <a:extLst>
                <a:ext uri="{FF2B5EF4-FFF2-40B4-BE49-F238E27FC236}">
                  <a16:creationId xmlns:a16="http://schemas.microsoft.com/office/drawing/2014/main" id="{2AE05DEB-0576-E424-F660-926894DAD7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3" y="12466"/>
              <a:ext cx="203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AutoShape 111">
              <a:extLst>
                <a:ext uri="{FF2B5EF4-FFF2-40B4-BE49-F238E27FC236}">
                  <a16:creationId xmlns:a16="http://schemas.microsoft.com/office/drawing/2014/main" id="{20321B24-8379-5094-0680-BFB92F08E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3" y="12466"/>
              <a:ext cx="75" cy="141"/>
            </a:xfrm>
            <a:custGeom>
              <a:avLst/>
              <a:gdLst>
                <a:gd name="T0" fmla="+- 0 5527 5453"/>
                <a:gd name="T1" fmla="*/ T0 w 75"/>
                <a:gd name="T2" fmla="+- 0 12575 12466"/>
                <a:gd name="T3" fmla="*/ 12575 h 141"/>
                <a:gd name="T4" fmla="+- 0 5453 5453"/>
                <a:gd name="T5" fmla="*/ T4 w 75"/>
                <a:gd name="T6" fmla="+- 0 12575 12466"/>
                <a:gd name="T7" fmla="*/ 12575 h 141"/>
                <a:gd name="T8" fmla="+- 0 5453 5453"/>
                <a:gd name="T9" fmla="*/ T8 w 75"/>
                <a:gd name="T10" fmla="+- 0 12606 12466"/>
                <a:gd name="T11" fmla="*/ 12606 h 141"/>
                <a:gd name="T12" fmla="+- 0 5527 5453"/>
                <a:gd name="T13" fmla="*/ T12 w 75"/>
                <a:gd name="T14" fmla="+- 0 12606 12466"/>
                <a:gd name="T15" fmla="*/ 12606 h 141"/>
                <a:gd name="T16" fmla="+- 0 5527 5453"/>
                <a:gd name="T17" fmla="*/ T16 w 75"/>
                <a:gd name="T18" fmla="+- 0 12575 12466"/>
                <a:gd name="T19" fmla="*/ 12575 h 141"/>
                <a:gd name="T20" fmla="+- 0 5517 5453"/>
                <a:gd name="T21" fmla="*/ T20 w 75"/>
                <a:gd name="T22" fmla="+- 0 12498 12466"/>
                <a:gd name="T23" fmla="*/ 12498 h 141"/>
                <a:gd name="T24" fmla="+- 0 5464 5453"/>
                <a:gd name="T25" fmla="*/ T24 w 75"/>
                <a:gd name="T26" fmla="+- 0 12498 12466"/>
                <a:gd name="T27" fmla="*/ 12498 h 141"/>
                <a:gd name="T28" fmla="+- 0 5465 5453"/>
                <a:gd name="T29" fmla="*/ T28 w 75"/>
                <a:gd name="T30" fmla="+- 0 12499 12466"/>
                <a:gd name="T31" fmla="*/ 12499 h 141"/>
                <a:gd name="T32" fmla="+- 0 5465 5453"/>
                <a:gd name="T33" fmla="*/ T32 w 75"/>
                <a:gd name="T34" fmla="+- 0 12574 12466"/>
                <a:gd name="T35" fmla="*/ 12574 h 141"/>
                <a:gd name="T36" fmla="+- 0 5464 5453"/>
                <a:gd name="T37" fmla="*/ T36 w 75"/>
                <a:gd name="T38" fmla="+- 0 12575 12466"/>
                <a:gd name="T39" fmla="*/ 12575 h 141"/>
                <a:gd name="T40" fmla="+- 0 5517 5453"/>
                <a:gd name="T41" fmla="*/ T40 w 75"/>
                <a:gd name="T42" fmla="+- 0 12575 12466"/>
                <a:gd name="T43" fmla="*/ 12575 h 141"/>
                <a:gd name="T44" fmla="+- 0 5516 5453"/>
                <a:gd name="T45" fmla="*/ T44 w 75"/>
                <a:gd name="T46" fmla="+- 0 12574 12466"/>
                <a:gd name="T47" fmla="*/ 12574 h 141"/>
                <a:gd name="T48" fmla="+- 0 5516 5453"/>
                <a:gd name="T49" fmla="*/ T48 w 75"/>
                <a:gd name="T50" fmla="+- 0 12499 12466"/>
                <a:gd name="T51" fmla="*/ 12499 h 141"/>
                <a:gd name="T52" fmla="+- 0 5517 5453"/>
                <a:gd name="T53" fmla="*/ T52 w 75"/>
                <a:gd name="T54" fmla="+- 0 12498 12466"/>
                <a:gd name="T55" fmla="*/ 12498 h 141"/>
                <a:gd name="T56" fmla="+- 0 5527 5453"/>
                <a:gd name="T57" fmla="*/ T56 w 75"/>
                <a:gd name="T58" fmla="+- 0 12466 12466"/>
                <a:gd name="T59" fmla="*/ 12466 h 141"/>
                <a:gd name="T60" fmla="+- 0 5453 5453"/>
                <a:gd name="T61" fmla="*/ T60 w 75"/>
                <a:gd name="T62" fmla="+- 0 12466 12466"/>
                <a:gd name="T63" fmla="*/ 12466 h 141"/>
                <a:gd name="T64" fmla="+- 0 5453 5453"/>
                <a:gd name="T65" fmla="*/ T64 w 75"/>
                <a:gd name="T66" fmla="+- 0 12498 12466"/>
                <a:gd name="T67" fmla="*/ 12498 h 141"/>
                <a:gd name="T68" fmla="+- 0 5527 5453"/>
                <a:gd name="T69" fmla="*/ T68 w 75"/>
                <a:gd name="T70" fmla="+- 0 12498 12466"/>
                <a:gd name="T71" fmla="*/ 12498 h 141"/>
                <a:gd name="T72" fmla="+- 0 5527 5453"/>
                <a:gd name="T73" fmla="*/ T72 w 75"/>
                <a:gd name="T74" fmla="+- 0 12466 12466"/>
                <a:gd name="T75" fmla="*/ 12466 h 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</a:cxnLst>
              <a:rect l="0" t="0" r="r" b="b"/>
              <a:pathLst>
                <a:path w="75" h="141">
                  <a:moveTo>
                    <a:pt x="74" y="109"/>
                  </a:moveTo>
                  <a:lnTo>
                    <a:pt x="0" y="109"/>
                  </a:lnTo>
                  <a:lnTo>
                    <a:pt x="0" y="140"/>
                  </a:lnTo>
                  <a:lnTo>
                    <a:pt x="74" y="140"/>
                  </a:lnTo>
                  <a:lnTo>
                    <a:pt x="74" y="109"/>
                  </a:lnTo>
                  <a:close/>
                  <a:moveTo>
                    <a:pt x="64" y="32"/>
                  </a:moveTo>
                  <a:lnTo>
                    <a:pt x="11" y="32"/>
                  </a:lnTo>
                  <a:lnTo>
                    <a:pt x="12" y="33"/>
                  </a:lnTo>
                  <a:lnTo>
                    <a:pt x="12" y="108"/>
                  </a:lnTo>
                  <a:lnTo>
                    <a:pt x="11" y="109"/>
                  </a:lnTo>
                  <a:lnTo>
                    <a:pt x="64" y="109"/>
                  </a:lnTo>
                  <a:lnTo>
                    <a:pt x="63" y="108"/>
                  </a:lnTo>
                  <a:lnTo>
                    <a:pt x="63" y="33"/>
                  </a:lnTo>
                  <a:lnTo>
                    <a:pt x="64" y="32"/>
                  </a:lnTo>
                  <a:close/>
                  <a:moveTo>
                    <a:pt x="74" y="0"/>
                  </a:moveTo>
                  <a:lnTo>
                    <a:pt x="0" y="0"/>
                  </a:lnTo>
                  <a:lnTo>
                    <a:pt x="0" y="32"/>
                  </a:lnTo>
                  <a:lnTo>
                    <a:pt x="74" y="32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CB8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2" name="Picture 110">
              <a:extLst>
                <a:ext uri="{FF2B5EF4-FFF2-40B4-BE49-F238E27FC236}">
                  <a16:creationId xmlns:a16="http://schemas.microsoft.com/office/drawing/2014/main" id="{4DE7A87F-D47C-02E4-6F8E-77C36DF573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5" y="12466"/>
              <a:ext cx="156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AutoShape 109">
              <a:extLst>
                <a:ext uri="{FF2B5EF4-FFF2-40B4-BE49-F238E27FC236}">
                  <a16:creationId xmlns:a16="http://schemas.microsoft.com/office/drawing/2014/main" id="{9BA7BD45-300B-7FAD-16D0-9F0B3F264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6" y="12466"/>
              <a:ext cx="75" cy="141"/>
            </a:xfrm>
            <a:custGeom>
              <a:avLst/>
              <a:gdLst>
                <a:gd name="T0" fmla="+- 0 5831 5756"/>
                <a:gd name="T1" fmla="*/ T0 w 75"/>
                <a:gd name="T2" fmla="+- 0 12575 12466"/>
                <a:gd name="T3" fmla="*/ 12575 h 141"/>
                <a:gd name="T4" fmla="+- 0 5756 5756"/>
                <a:gd name="T5" fmla="*/ T4 w 75"/>
                <a:gd name="T6" fmla="+- 0 12575 12466"/>
                <a:gd name="T7" fmla="*/ 12575 h 141"/>
                <a:gd name="T8" fmla="+- 0 5756 5756"/>
                <a:gd name="T9" fmla="*/ T8 w 75"/>
                <a:gd name="T10" fmla="+- 0 12606 12466"/>
                <a:gd name="T11" fmla="*/ 12606 h 141"/>
                <a:gd name="T12" fmla="+- 0 5831 5756"/>
                <a:gd name="T13" fmla="*/ T12 w 75"/>
                <a:gd name="T14" fmla="+- 0 12606 12466"/>
                <a:gd name="T15" fmla="*/ 12606 h 141"/>
                <a:gd name="T16" fmla="+- 0 5831 5756"/>
                <a:gd name="T17" fmla="*/ T16 w 75"/>
                <a:gd name="T18" fmla="+- 0 12575 12466"/>
                <a:gd name="T19" fmla="*/ 12575 h 141"/>
                <a:gd name="T20" fmla="+- 0 5820 5756"/>
                <a:gd name="T21" fmla="*/ T20 w 75"/>
                <a:gd name="T22" fmla="+- 0 12498 12466"/>
                <a:gd name="T23" fmla="*/ 12498 h 141"/>
                <a:gd name="T24" fmla="+- 0 5767 5756"/>
                <a:gd name="T25" fmla="*/ T24 w 75"/>
                <a:gd name="T26" fmla="+- 0 12498 12466"/>
                <a:gd name="T27" fmla="*/ 12498 h 141"/>
                <a:gd name="T28" fmla="+- 0 5768 5756"/>
                <a:gd name="T29" fmla="*/ T28 w 75"/>
                <a:gd name="T30" fmla="+- 0 12499 12466"/>
                <a:gd name="T31" fmla="*/ 12499 h 141"/>
                <a:gd name="T32" fmla="+- 0 5768 5756"/>
                <a:gd name="T33" fmla="*/ T32 w 75"/>
                <a:gd name="T34" fmla="+- 0 12574 12466"/>
                <a:gd name="T35" fmla="*/ 12574 h 141"/>
                <a:gd name="T36" fmla="+- 0 5767 5756"/>
                <a:gd name="T37" fmla="*/ T36 w 75"/>
                <a:gd name="T38" fmla="+- 0 12575 12466"/>
                <a:gd name="T39" fmla="*/ 12575 h 141"/>
                <a:gd name="T40" fmla="+- 0 5820 5756"/>
                <a:gd name="T41" fmla="*/ T40 w 75"/>
                <a:gd name="T42" fmla="+- 0 12575 12466"/>
                <a:gd name="T43" fmla="*/ 12575 h 141"/>
                <a:gd name="T44" fmla="+- 0 5819 5756"/>
                <a:gd name="T45" fmla="*/ T44 w 75"/>
                <a:gd name="T46" fmla="+- 0 12574 12466"/>
                <a:gd name="T47" fmla="*/ 12574 h 141"/>
                <a:gd name="T48" fmla="+- 0 5819 5756"/>
                <a:gd name="T49" fmla="*/ T48 w 75"/>
                <a:gd name="T50" fmla="+- 0 12499 12466"/>
                <a:gd name="T51" fmla="*/ 12499 h 141"/>
                <a:gd name="T52" fmla="+- 0 5820 5756"/>
                <a:gd name="T53" fmla="*/ T52 w 75"/>
                <a:gd name="T54" fmla="+- 0 12498 12466"/>
                <a:gd name="T55" fmla="*/ 12498 h 141"/>
                <a:gd name="T56" fmla="+- 0 5831 5756"/>
                <a:gd name="T57" fmla="*/ T56 w 75"/>
                <a:gd name="T58" fmla="+- 0 12466 12466"/>
                <a:gd name="T59" fmla="*/ 12466 h 141"/>
                <a:gd name="T60" fmla="+- 0 5756 5756"/>
                <a:gd name="T61" fmla="*/ T60 w 75"/>
                <a:gd name="T62" fmla="+- 0 12466 12466"/>
                <a:gd name="T63" fmla="*/ 12466 h 141"/>
                <a:gd name="T64" fmla="+- 0 5756 5756"/>
                <a:gd name="T65" fmla="*/ T64 w 75"/>
                <a:gd name="T66" fmla="+- 0 12498 12466"/>
                <a:gd name="T67" fmla="*/ 12498 h 141"/>
                <a:gd name="T68" fmla="+- 0 5831 5756"/>
                <a:gd name="T69" fmla="*/ T68 w 75"/>
                <a:gd name="T70" fmla="+- 0 12498 12466"/>
                <a:gd name="T71" fmla="*/ 12498 h 141"/>
                <a:gd name="T72" fmla="+- 0 5831 5756"/>
                <a:gd name="T73" fmla="*/ T72 w 75"/>
                <a:gd name="T74" fmla="+- 0 12466 12466"/>
                <a:gd name="T75" fmla="*/ 12466 h 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</a:cxnLst>
              <a:rect l="0" t="0" r="r" b="b"/>
              <a:pathLst>
                <a:path w="75" h="141">
                  <a:moveTo>
                    <a:pt x="75" y="109"/>
                  </a:moveTo>
                  <a:lnTo>
                    <a:pt x="0" y="109"/>
                  </a:lnTo>
                  <a:lnTo>
                    <a:pt x="0" y="140"/>
                  </a:lnTo>
                  <a:lnTo>
                    <a:pt x="75" y="140"/>
                  </a:lnTo>
                  <a:lnTo>
                    <a:pt x="75" y="109"/>
                  </a:lnTo>
                  <a:close/>
                  <a:moveTo>
                    <a:pt x="64" y="32"/>
                  </a:moveTo>
                  <a:lnTo>
                    <a:pt x="11" y="32"/>
                  </a:lnTo>
                  <a:lnTo>
                    <a:pt x="12" y="33"/>
                  </a:lnTo>
                  <a:lnTo>
                    <a:pt x="12" y="108"/>
                  </a:lnTo>
                  <a:lnTo>
                    <a:pt x="11" y="109"/>
                  </a:lnTo>
                  <a:lnTo>
                    <a:pt x="64" y="109"/>
                  </a:lnTo>
                  <a:lnTo>
                    <a:pt x="63" y="108"/>
                  </a:lnTo>
                  <a:lnTo>
                    <a:pt x="63" y="33"/>
                  </a:lnTo>
                  <a:lnTo>
                    <a:pt x="64" y="32"/>
                  </a:lnTo>
                  <a:close/>
                  <a:moveTo>
                    <a:pt x="75" y="0"/>
                  </a:moveTo>
                  <a:lnTo>
                    <a:pt x="0" y="0"/>
                  </a:lnTo>
                  <a:lnTo>
                    <a:pt x="0" y="32"/>
                  </a:lnTo>
                  <a:lnTo>
                    <a:pt x="75" y="32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CB8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4" name="Picture 108">
              <a:extLst>
                <a:ext uri="{FF2B5EF4-FFF2-40B4-BE49-F238E27FC236}">
                  <a16:creationId xmlns:a16="http://schemas.microsoft.com/office/drawing/2014/main" id="{196166A2-DD9F-78F1-CC6E-9C21BA6728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5" y="12642"/>
              <a:ext cx="203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107">
              <a:extLst>
                <a:ext uri="{FF2B5EF4-FFF2-40B4-BE49-F238E27FC236}">
                  <a16:creationId xmlns:a16="http://schemas.microsoft.com/office/drawing/2014/main" id="{FB61BC87-6E08-4F99-DA9B-C61BC64B1E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6" y="12642"/>
              <a:ext cx="118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106">
              <a:extLst>
                <a:ext uri="{FF2B5EF4-FFF2-40B4-BE49-F238E27FC236}">
                  <a16:creationId xmlns:a16="http://schemas.microsoft.com/office/drawing/2014/main" id="{38722CD3-99D3-F8E9-AE20-16B81C3C98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" y="12641"/>
              <a:ext cx="324" cy="1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105">
              <a:extLst>
                <a:ext uri="{FF2B5EF4-FFF2-40B4-BE49-F238E27FC236}">
                  <a16:creationId xmlns:a16="http://schemas.microsoft.com/office/drawing/2014/main" id="{6185A0D9-DF59-6ECC-B435-411E4B58A3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9" y="8956"/>
              <a:ext cx="8402" cy="4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104">
              <a:extLst>
                <a:ext uri="{FF2B5EF4-FFF2-40B4-BE49-F238E27FC236}">
                  <a16:creationId xmlns:a16="http://schemas.microsoft.com/office/drawing/2014/main" id="{EC1FD3C3-9AD1-7DCD-449C-95B4F0B684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0" y="11014"/>
              <a:ext cx="625" cy="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103">
              <a:extLst>
                <a:ext uri="{FF2B5EF4-FFF2-40B4-BE49-F238E27FC236}">
                  <a16:creationId xmlns:a16="http://schemas.microsoft.com/office/drawing/2014/main" id="{7086563D-54E3-B33F-1548-A5F38083DB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11036"/>
              <a:ext cx="1056" cy="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102">
              <a:extLst>
                <a:ext uri="{FF2B5EF4-FFF2-40B4-BE49-F238E27FC236}">
                  <a16:creationId xmlns:a16="http://schemas.microsoft.com/office/drawing/2014/main" id="{CDC58B76-D376-4D95-386E-52A3E08EB8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9" y="10388"/>
              <a:ext cx="497" cy="1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101">
              <a:extLst>
                <a:ext uri="{FF2B5EF4-FFF2-40B4-BE49-F238E27FC236}">
                  <a16:creationId xmlns:a16="http://schemas.microsoft.com/office/drawing/2014/main" id="{9B6F5A01-CFA8-9C41-49C8-DE28B3C83E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3" y="10388"/>
              <a:ext cx="1119" cy="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100">
              <a:extLst>
                <a:ext uri="{FF2B5EF4-FFF2-40B4-BE49-F238E27FC236}">
                  <a16:creationId xmlns:a16="http://schemas.microsoft.com/office/drawing/2014/main" id="{EE596403-D3D4-FF3A-B315-2F9F576CC5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8" y="10390"/>
              <a:ext cx="1131" cy="2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AutoShape 99">
              <a:extLst>
                <a:ext uri="{FF2B5EF4-FFF2-40B4-BE49-F238E27FC236}">
                  <a16:creationId xmlns:a16="http://schemas.microsoft.com/office/drawing/2014/main" id="{B66264D4-F79F-E876-6ABD-272F879CA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" y="11180"/>
              <a:ext cx="1321" cy="278"/>
            </a:xfrm>
            <a:custGeom>
              <a:avLst/>
              <a:gdLst>
                <a:gd name="T0" fmla="+- 0 7655 7637"/>
                <a:gd name="T1" fmla="*/ T0 w 1321"/>
                <a:gd name="T2" fmla="+- 0 11289 11180"/>
                <a:gd name="T3" fmla="*/ 11289 h 278"/>
                <a:gd name="T4" fmla="+- 0 7690 7637"/>
                <a:gd name="T5" fmla="*/ T4 w 1321"/>
                <a:gd name="T6" fmla="+- 0 11218 11180"/>
                <a:gd name="T7" fmla="*/ 11218 h 278"/>
                <a:gd name="T8" fmla="+- 0 7726 7637"/>
                <a:gd name="T9" fmla="*/ T8 w 1321"/>
                <a:gd name="T10" fmla="+- 0 11198 11180"/>
                <a:gd name="T11" fmla="*/ 11198 h 278"/>
                <a:gd name="T12" fmla="+- 0 7754 7637"/>
                <a:gd name="T13" fmla="*/ T12 w 1321"/>
                <a:gd name="T14" fmla="+- 0 11194 11180"/>
                <a:gd name="T15" fmla="*/ 11194 h 278"/>
                <a:gd name="T16" fmla="+- 0 7770 7637"/>
                <a:gd name="T17" fmla="*/ T16 w 1321"/>
                <a:gd name="T18" fmla="+- 0 11209 11180"/>
                <a:gd name="T19" fmla="*/ 11209 h 278"/>
                <a:gd name="T20" fmla="+- 0 7738 7637"/>
                <a:gd name="T21" fmla="*/ T20 w 1321"/>
                <a:gd name="T22" fmla="+- 0 11216 11180"/>
                <a:gd name="T23" fmla="*/ 11216 h 278"/>
                <a:gd name="T24" fmla="+- 0 7716 7637"/>
                <a:gd name="T25" fmla="*/ T24 w 1321"/>
                <a:gd name="T26" fmla="+- 0 11218 11180"/>
                <a:gd name="T27" fmla="*/ 11218 h 278"/>
                <a:gd name="T28" fmla="+- 0 7770 7637"/>
                <a:gd name="T29" fmla="*/ T28 w 1321"/>
                <a:gd name="T30" fmla="+- 0 11284 11180"/>
                <a:gd name="T31" fmla="*/ 11284 h 278"/>
                <a:gd name="T32" fmla="+- 0 7853 7637"/>
                <a:gd name="T33" fmla="*/ T32 w 1321"/>
                <a:gd name="T34" fmla="+- 0 11259 11180"/>
                <a:gd name="T35" fmla="*/ 11259 h 278"/>
                <a:gd name="T36" fmla="+- 0 7852 7637"/>
                <a:gd name="T37" fmla="*/ T36 w 1321"/>
                <a:gd name="T38" fmla="+- 0 11205 11180"/>
                <a:gd name="T39" fmla="*/ 11205 h 278"/>
                <a:gd name="T40" fmla="+- 0 7852 7637"/>
                <a:gd name="T41" fmla="*/ T40 w 1321"/>
                <a:gd name="T42" fmla="+- 0 11205 11180"/>
                <a:gd name="T43" fmla="*/ 11205 h 278"/>
                <a:gd name="T44" fmla="+- 0 7823 7637"/>
                <a:gd name="T45" fmla="*/ T44 w 1321"/>
                <a:gd name="T46" fmla="+- 0 11289 11180"/>
                <a:gd name="T47" fmla="*/ 11289 h 278"/>
                <a:gd name="T48" fmla="+- 0 7927 7637"/>
                <a:gd name="T49" fmla="*/ T48 w 1321"/>
                <a:gd name="T50" fmla="+- 0 11454 11180"/>
                <a:gd name="T51" fmla="*/ 11454 h 278"/>
                <a:gd name="T52" fmla="+- 0 7923 7637"/>
                <a:gd name="T53" fmla="*/ T52 w 1321"/>
                <a:gd name="T54" fmla="+- 0 11417 11180"/>
                <a:gd name="T55" fmla="*/ 11417 h 278"/>
                <a:gd name="T56" fmla="+- 0 7904 7637"/>
                <a:gd name="T57" fmla="*/ T56 w 1321"/>
                <a:gd name="T58" fmla="+- 0 11427 11180"/>
                <a:gd name="T59" fmla="*/ 11427 h 278"/>
                <a:gd name="T60" fmla="+- 0 7869 7637"/>
                <a:gd name="T61" fmla="*/ T60 w 1321"/>
                <a:gd name="T62" fmla="+- 0 11429 11180"/>
                <a:gd name="T63" fmla="*/ 11429 h 278"/>
                <a:gd name="T64" fmla="+- 0 7908 7637"/>
                <a:gd name="T65" fmla="*/ T64 w 1321"/>
                <a:gd name="T66" fmla="+- 0 11398 11180"/>
                <a:gd name="T67" fmla="*/ 11398 h 278"/>
                <a:gd name="T68" fmla="+- 0 7878 7637"/>
                <a:gd name="T69" fmla="*/ T68 w 1321"/>
                <a:gd name="T70" fmla="+- 0 11397 11180"/>
                <a:gd name="T71" fmla="*/ 11397 h 278"/>
                <a:gd name="T72" fmla="+- 0 7867 7637"/>
                <a:gd name="T73" fmla="*/ T72 w 1321"/>
                <a:gd name="T74" fmla="+- 0 11367 11180"/>
                <a:gd name="T75" fmla="*/ 11367 h 278"/>
                <a:gd name="T76" fmla="+- 0 7863 7637"/>
                <a:gd name="T77" fmla="*/ T76 w 1321"/>
                <a:gd name="T78" fmla="+- 0 11458 11180"/>
                <a:gd name="T79" fmla="*/ 11458 h 278"/>
                <a:gd name="T80" fmla="+- 0 7927 7637"/>
                <a:gd name="T81" fmla="*/ T80 w 1321"/>
                <a:gd name="T82" fmla="+- 0 11454 11180"/>
                <a:gd name="T83" fmla="*/ 11454 h 278"/>
                <a:gd name="T84" fmla="+- 0 7902 7637"/>
                <a:gd name="T85" fmla="*/ T84 w 1321"/>
                <a:gd name="T86" fmla="+- 0 11203 11180"/>
                <a:gd name="T87" fmla="*/ 11203 h 278"/>
                <a:gd name="T88" fmla="+- 0 7939 7637"/>
                <a:gd name="T89" fmla="*/ T88 w 1321"/>
                <a:gd name="T90" fmla="+- 0 11270 11180"/>
                <a:gd name="T91" fmla="*/ 11270 h 278"/>
                <a:gd name="T92" fmla="+- 0 8012 7637"/>
                <a:gd name="T93" fmla="*/ T92 w 1321"/>
                <a:gd name="T94" fmla="+- 0 11256 11180"/>
                <a:gd name="T95" fmla="*/ 11256 h 278"/>
                <a:gd name="T96" fmla="+- 0 7996 7637"/>
                <a:gd name="T97" fmla="*/ T96 w 1321"/>
                <a:gd name="T98" fmla="+- 0 11203 11180"/>
                <a:gd name="T99" fmla="*/ 11203 h 278"/>
                <a:gd name="T100" fmla="+- 0 7988 7637"/>
                <a:gd name="T101" fmla="*/ T100 w 1321"/>
                <a:gd name="T102" fmla="+- 0 11269 11180"/>
                <a:gd name="T103" fmla="*/ 11269 h 278"/>
                <a:gd name="T104" fmla="+- 0 8113 7637"/>
                <a:gd name="T105" fmla="*/ T104 w 1321"/>
                <a:gd name="T106" fmla="+- 0 11276 11180"/>
                <a:gd name="T107" fmla="*/ 11276 h 278"/>
                <a:gd name="T108" fmla="+- 0 8113 7637"/>
                <a:gd name="T109" fmla="*/ T108 w 1321"/>
                <a:gd name="T110" fmla="+- 0 11290 11180"/>
                <a:gd name="T111" fmla="*/ 11290 h 278"/>
                <a:gd name="T112" fmla="+- 0 8117 7637"/>
                <a:gd name="T113" fmla="*/ T112 w 1321"/>
                <a:gd name="T114" fmla="+- 0 11217 11180"/>
                <a:gd name="T115" fmla="*/ 11217 h 278"/>
                <a:gd name="T116" fmla="+- 0 8178 7637"/>
                <a:gd name="T117" fmla="*/ T116 w 1321"/>
                <a:gd name="T118" fmla="+- 0 11216 11180"/>
                <a:gd name="T119" fmla="*/ 11216 h 278"/>
                <a:gd name="T120" fmla="+- 0 8234 7637"/>
                <a:gd name="T121" fmla="*/ T120 w 1321"/>
                <a:gd name="T122" fmla="+- 0 11235 11180"/>
                <a:gd name="T123" fmla="*/ 11235 h 278"/>
                <a:gd name="T124" fmla="+- 0 8214 7637"/>
                <a:gd name="T125" fmla="*/ T124 w 1321"/>
                <a:gd name="T126" fmla="+- 0 11290 11180"/>
                <a:gd name="T127" fmla="*/ 11290 h 278"/>
                <a:gd name="T128" fmla="+- 0 8264 7637"/>
                <a:gd name="T129" fmla="*/ T128 w 1321"/>
                <a:gd name="T130" fmla="+- 0 11289 11180"/>
                <a:gd name="T131" fmla="*/ 11289 h 278"/>
                <a:gd name="T132" fmla="+- 0 8292 7637"/>
                <a:gd name="T133" fmla="*/ T132 w 1321"/>
                <a:gd name="T134" fmla="+- 0 11290 11180"/>
                <a:gd name="T135" fmla="*/ 11290 h 278"/>
                <a:gd name="T136" fmla="+- 0 8383 7637"/>
                <a:gd name="T137" fmla="*/ T136 w 1321"/>
                <a:gd name="T138" fmla="+- 0 11207 11180"/>
                <a:gd name="T139" fmla="*/ 11207 h 278"/>
                <a:gd name="T140" fmla="+- 0 8334 7637"/>
                <a:gd name="T141" fmla="*/ T140 w 1321"/>
                <a:gd name="T142" fmla="+- 0 11289 11180"/>
                <a:gd name="T143" fmla="*/ 11289 h 278"/>
                <a:gd name="T144" fmla="+- 0 8383 7637"/>
                <a:gd name="T145" fmla="*/ T144 w 1321"/>
                <a:gd name="T146" fmla="+- 0 11290 11180"/>
                <a:gd name="T147" fmla="*/ 11290 h 278"/>
                <a:gd name="T148" fmla="+- 0 8481 7637"/>
                <a:gd name="T149" fmla="*/ T148 w 1321"/>
                <a:gd name="T150" fmla="+- 0 11208 11180"/>
                <a:gd name="T151" fmla="*/ 11208 h 278"/>
                <a:gd name="T152" fmla="+- 0 8428 7637"/>
                <a:gd name="T153" fmla="*/ T152 w 1321"/>
                <a:gd name="T154" fmla="+- 0 11275 11180"/>
                <a:gd name="T155" fmla="*/ 11275 h 278"/>
                <a:gd name="T156" fmla="+- 0 8474 7637"/>
                <a:gd name="T157" fmla="*/ T156 w 1321"/>
                <a:gd name="T158" fmla="+- 0 11289 11180"/>
                <a:gd name="T159" fmla="*/ 11289 h 278"/>
                <a:gd name="T160" fmla="+- 0 8457 7637"/>
                <a:gd name="T161" fmla="*/ T160 w 1321"/>
                <a:gd name="T162" fmla="+- 0 11245 11180"/>
                <a:gd name="T163" fmla="*/ 11245 h 278"/>
                <a:gd name="T164" fmla="+- 0 8448 7637"/>
                <a:gd name="T165" fmla="*/ T164 w 1321"/>
                <a:gd name="T166" fmla="+- 0 11278 11180"/>
                <a:gd name="T167" fmla="*/ 11278 h 278"/>
                <a:gd name="T168" fmla="+- 0 8488 7637"/>
                <a:gd name="T169" fmla="*/ T168 w 1321"/>
                <a:gd name="T170" fmla="+- 0 11232 11180"/>
                <a:gd name="T171" fmla="*/ 11232 h 278"/>
                <a:gd name="T172" fmla="+- 0 8514 7637"/>
                <a:gd name="T173" fmla="*/ T172 w 1321"/>
                <a:gd name="T174" fmla="+- 0 11289 11180"/>
                <a:gd name="T175" fmla="*/ 11289 h 278"/>
                <a:gd name="T176" fmla="+- 0 8512 7637"/>
                <a:gd name="T177" fmla="*/ T176 w 1321"/>
                <a:gd name="T178" fmla="+- 0 11304 11180"/>
                <a:gd name="T179" fmla="*/ 11304 h 278"/>
                <a:gd name="T180" fmla="+- 0 8649 7637"/>
                <a:gd name="T181" fmla="*/ T180 w 1321"/>
                <a:gd name="T182" fmla="+- 0 11205 11180"/>
                <a:gd name="T183" fmla="*/ 11205 h 278"/>
                <a:gd name="T184" fmla="+- 0 8649 7637"/>
                <a:gd name="T185" fmla="*/ T184 w 1321"/>
                <a:gd name="T186" fmla="+- 0 11205 11180"/>
                <a:gd name="T187" fmla="*/ 11205 h 278"/>
                <a:gd name="T188" fmla="+- 0 8648 7637"/>
                <a:gd name="T189" fmla="*/ T188 w 1321"/>
                <a:gd name="T190" fmla="+- 0 11288 11180"/>
                <a:gd name="T191" fmla="*/ 11288 h 278"/>
                <a:gd name="T192" fmla="+- 0 8740 7637"/>
                <a:gd name="T193" fmla="*/ T192 w 1321"/>
                <a:gd name="T194" fmla="+- 0 11262 11180"/>
                <a:gd name="T195" fmla="*/ 11262 h 278"/>
                <a:gd name="T196" fmla="+- 0 8747 7637"/>
                <a:gd name="T197" fmla="*/ T196 w 1321"/>
                <a:gd name="T198" fmla="+- 0 11210 11180"/>
                <a:gd name="T199" fmla="*/ 11210 h 278"/>
                <a:gd name="T200" fmla="+- 0 8738 7637"/>
                <a:gd name="T201" fmla="*/ T200 w 1321"/>
                <a:gd name="T202" fmla="+- 0 11222 11180"/>
                <a:gd name="T203" fmla="*/ 11222 h 278"/>
                <a:gd name="T204" fmla="+- 0 8707 7637"/>
                <a:gd name="T205" fmla="*/ T204 w 1321"/>
                <a:gd name="T206" fmla="+- 0 11290 11180"/>
                <a:gd name="T207" fmla="*/ 11290 h 278"/>
                <a:gd name="T208" fmla="+- 0 8757 7637"/>
                <a:gd name="T209" fmla="*/ T208 w 1321"/>
                <a:gd name="T210" fmla="+- 0 11288 11180"/>
                <a:gd name="T211" fmla="*/ 11288 h 278"/>
                <a:gd name="T212" fmla="+- 0 8798 7637"/>
                <a:gd name="T213" fmla="*/ T212 w 1321"/>
                <a:gd name="T214" fmla="+- 0 11289 11180"/>
                <a:gd name="T215" fmla="*/ 11289 h 278"/>
                <a:gd name="T216" fmla="+- 0 8840 7637"/>
                <a:gd name="T217" fmla="*/ T216 w 1321"/>
                <a:gd name="T218" fmla="+- 0 11290 11180"/>
                <a:gd name="T219" fmla="*/ 11290 h 278"/>
                <a:gd name="T220" fmla="+- 0 8842 7637"/>
                <a:gd name="T221" fmla="*/ T220 w 1321"/>
                <a:gd name="T222" fmla="+- 0 11218 11180"/>
                <a:gd name="T223" fmla="*/ 11218 h 278"/>
                <a:gd name="T224" fmla="+- 0 8895 7637"/>
                <a:gd name="T225" fmla="*/ T224 w 1321"/>
                <a:gd name="T226" fmla="+- 0 11216 11180"/>
                <a:gd name="T227" fmla="*/ 11216 h 278"/>
                <a:gd name="T228" fmla="+- 0 8956 7637"/>
                <a:gd name="T229" fmla="*/ T228 w 1321"/>
                <a:gd name="T230" fmla="+- 0 11217 11180"/>
                <a:gd name="T231" fmla="*/ 11217 h 2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</a:cxnLst>
              <a:rect l="0" t="0" r="r" b="b"/>
              <a:pathLst>
                <a:path w="1321" h="278">
                  <a:moveTo>
                    <a:pt x="55" y="25"/>
                  </a:moveTo>
                  <a:lnTo>
                    <a:pt x="53" y="23"/>
                  </a:lnTo>
                  <a:lnTo>
                    <a:pt x="2" y="23"/>
                  </a:lnTo>
                  <a:lnTo>
                    <a:pt x="0" y="25"/>
                  </a:lnTo>
                  <a:lnTo>
                    <a:pt x="0" y="109"/>
                  </a:lnTo>
                  <a:lnTo>
                    <a:pt x="2" y="110"/>
                  </a:lnTo>
                  <a:lnTo>
                    <a:pt x="16" y="110"/>
                  </a:lnTo>
                  <a:lnTo>
                    <a:pt x="18" y="109"/>
                  </a:lnTo>
                  <a:lnTo>
                    <a:pt x="18" y="76"/>
                  </a:lnTo>
                  <a:lnTo>
                    <a:pt x="47" y="76"/>
                  </a:lnTo>
                  <a:lnTo>
                    <a:pt x="49" y="75"/>
                  </a:lnTo>
                  <a:lnTo>
                    <a:pt x="49" y="64"/>
                  </a:lnTo>
                  <a:lnTo>
                    <a:pt x="47" y="62"/>
                  </a:lnTo>
                  <a:lnTo>
                    <a:pt x="18" y="62"/>
                  </a:lnTo>
                  <a:lnTo>
                    <a:pt x="18" y="38"/>
                  </a:lnTo>
                  <a:lnTo>
                    <a:pt x="53" y="38"/>
                  </a:lnTo>
                  <a:lnTo>
                    <a:pt x="55" y="36"/>
                  </a:lnTo>
                  <a:lnTo>
                    <a:pt x="55" y="25"/>
                  </a:lnTo>
                  <a:moveTo>
                    <a:pt x="103" y="3"/>
                  </a:moveTo>
                  <a:lnTo>
                    <a:pt x="100" y="0"/>
                  </a:lnTo>
                  <a:lnTo>
                    <a:pt x="89" y="0"/>
                  </a:lnTo>
                  <a:lnTo>
                    <a:pt x="86" y="3"/>
                  </a:lnTo>
                  <a:lnTo>
                    <a:pt x="86" y="14"/>
                  </a:lnTo>
                  <a:lnTo>
                    <a:pt x="89" y="18"/>
                  </a:lnTo>
                  <a:lnTo>
                    <a:pt x="100" y="18"/>
                  </a:lnTo>
                  <a:lnTo>
                    <a:pt x="103" y="14"/>
                  </a:lnTo>
                  <a:lnTo>
                    <a:pt x="103" y="3"/>
                  </a:lnTo>
                  <a:moveTo>
                    <a:pt x="133" y="3"/>
                  </a:moveTo>
                  <a:lnTo>
                    <a:pt x="131" y="0"/>
                  </a:lnTo>
                  <a:lnTo>
                    <a:pt x="119" y="0"/>
                  </a:lnTo>
                  <a:lnTo>
                    <a:pt x="117" y="3"/>
                  </a:lnTo>
                  <a:lnTo>
                    <a:pt x="117" y="14"/>
                  </a:lnTo>
                  <a:lnTo>
                    <a:pt x="119" y="18"/>
                  </a:lnTo>
                  <a:lnTo>
                    <a:pt x="131" y="18"/>
                  </a:lnTo>
                  <a:lnTo>
                    <a:pt x="133" y="14"/>
                  </a:lnTo>
                  <a:lnTo>
                    <a:pt x="133" y="3"/>
                  </a:lnTo>
                  <a:moveTo>
                    <a:pt x="143" y="50"/>
                  </a:moveTo>
                  <a:lnTo>
                    <a:pt x="140" y="38"/>
                  </a:lnTo>
                  <a:lnTo>
                    <a:pt x="138" y="36"/>
                  </a:lnTo>
                  <a:lnTo>
                    <a:pt x="133" y="29"/>
                  </a:lnTo>
                  <a:lnTo>
                    <a:pt x="125" y="25"/>
                  </a:lnTo>
                  <a:lnTo>
                    <a:pt x="125" y="41"/>
                  </a:lnTo>
                  <a:lnTo>
                    <a:pt x="125" y="92"/>
                  </a:lnTo>
                  <a:lnTo>
                    <a:pt x="118" y="98"/>
                  </a:lnTo>
                  <a:lnTo>
                    <a:pt x="101" y="98"/>
                  </a:lnTo>
                  <a:lnTo>
                    <a:pt x="94" y="92"/>
                  </a:lnTo>
                  <a:lnTo>
                    <a:pt x="94" y="41"/>
                  </a:lnTo>
                  <a:lnTo>
                    <a:pt x="101" y="36"/>
                  </a:lnTo>
                  <a:lnTo>
                    <a:pt x="118" y="36"/>
                  </a:lnTo>
                  <a:lnTo>
                    <a:pt x="125" y="41"/>
                  </a:lnTo>
                  <a:lnTo>
                    <a:pt x="125" y="25"/>
                  </a:lnTo>
                  <a:lnTo>
                    <a:pt x="123" y="24"/>
                  </a:lnTo>
                  <a:lnTo>
                    <a:pt x="110" y="22"/>
                  </a:lnTo>
                  <a:lnTo>
                    <a:pt x="97" y="24"/>
                  </a:lnTo>
                  <a:lnTo>
                    <a:pt x="87" y="29"/>
                  </a:lnTo>
                  <a:lnTo>
                    <a:pt x="79" y="38"/>
                  </a:lnTo>
                  <a:lnTo>
                    <a:pt x="77" y="50"/>
                  </a:lnTo>
                  <a:lnTo>
                    <a:pt x="77" y="84"/>
                  </a:lnTo>
                  <a:lnTo>
                    <a:pt x="79" y="96"/>
                  </a:lnTo>
                  <a:lnTo>
                    <a:pt x="87" y="104"/>
                  </a:lnTo>
                  <a:lnTo>
                    <a:pt x="97" y="110"/>
                  </a:lnTo>
                  <a:lnTo>
                    <a:pt x="110" y="112"/>
                  </a:lnTo>
                  <a:lnTo>
                    <a:pt x="123" y="110"/>
                  </a:lnTo>
                  <a:lnTo>
                    <a:pt x="133" y="104"/>
                  </a:lnTo>
                  <a:lnTo>
                    <a:pt x="138" y="98"/>
                  </a:lnTo>
                  <a:lnTo>
                    <a:pt x="140" y="96"/>
                  </a:lnTo>
                  <a:lnTo>
                    <a:pt x="143" y="84"/>
                  </a:lnTo>
                  <a:lnTo>
                    <a:pt x="143" y="50"/>
                  </a:lnTo>
                  <a:moveTo>
                    <a:pt x="234" y="108"/>
                  </a:moveTo>
                  <a:lnTo>
                    <a:pt x="233" y="107"/>
                  </a:lnTo>
                  <a:lnTo>
                    <a:pt x="217" y="82"/>
                  </a:lnTo>
                  <a:lnTo>
                    <a:pt x="216" y="79"/>
                  </a:lnTo>
                  <a:lnTo>
                    <a:pt x="226" y="76"/>
                  </a:lnTo>
                  <a:lnTo>
                    <a:pt x="231" y="68"/>
                  </a:lnTo>
                  <a:lnTo>
                    <a:pt x="232" y="67"/>
                  </a:lnTo>
                  <a:lnTo>
                    <a:pt x="232" y="50"/>
                  </a:lnTo>
                  <a:lnTo>
                    <a:pt x="230" y="39"/>
                  </a:lnTo>
                  <a:lnTo>
                    <a:pt x="229" y="38"/>
                  </a:lnTo>
                  <a:lnTo>
                    <a:pt x="224" y="30"/>
                  </a:lnTo>
                  <a:lnTo>
                    <a:pt x="215" y="25"/>
                  </a:lnTo>
                  <a:lnTo>
                    <a:pt x="215" y="42"/>
                  </a:lnTo>
                  <a:lnTo>
                    <a:pt x="215" y="64"/>
                  </a:lnTo>
                  <a:lnTo>
                    <a:pt x="210" y="68"/>
                  </a:lnTo>
                  <a:lnTo>
                    <a:pt x="186" y="68"/>
                  </a:lnTo>
                  <a:lnTo>
                    <a:pt x="186" y="38"/>
                  </a:lnTo>
                  <a:lnTo>
                    <a:pt x="210" y="38"/>
                  </a:lnTo>
                  <a:lnTo>
                    <a:pt x="215" y="42"/>
                  </a:lnTo>
                  <a:lnTo>
                    <a:pt x="215" y="25"/>
                  </a:lnTo>
                  <a:lnTo>
                    <a:pt x="202" y="23"/>
                  </a:lnTo>
                  <a:lnTo>
                    <a:pt x="170" y="23"/>
                  </a:lnTo>
                  <a:lnTo>
                    <a:pt x="169" y="25"/>
                  </a:lnTo>
                  <a:lnTo>
                    <a:pt x="169" y="109"/>
                  </a:lnTo>
                  <a:lnTo>
                    <a:pt x="170" y="110"/>
                  </a:lnTo>
                  <a:lnTo>
                    <a:pt x="184" y="110"/>
                  </a:lnTo>
                  <a:lnTo>
                    <a:pt x="186" y="109"/>
                  </a:lnTo>
                  <a:lnTo>
                    <a:pt x="186" y="82"/>
                  </a:lnTo>
                  <a:lnTo>
                    <a:pt x="198" y="82"/>
                  </a:lnTo>
                  <a:lnTo>
                    <a:pt x="213" y="107"/>
                  </a:lnTo>
                  <a:lnTo>
                    <a:pt x="214" y="109"/>
                  </a:lnTo>
                  <a:lnTo>
                    <a:pt x="216" y="110"/>
                  </a:lnTo>
                  <a:lnTo>
                    <a:pt x="233" y="110"/>
                  </a:lnTo>
                  <a:lnTo>
                    <a:pt x="234" y="108"/>
                  </a:lnTo>
                  <a:moveTo>
                    <a:pt x="290" y="274"/>
                  </a:moveTo>
                  <a:lnTo>
                    <a:pt x="289" y="273"/>
                  </a:lnTo>
                  <a:lnTo>
                    <a:pt x="286" y="270"/>
                  </a:lnTo>
                  <a:lnTo>
                    <a:pt x="282" y="264"/>
                  </a:lnTo>
                  <a:lnTo>
                    <a:pt x="277" y="259"/>
                  </a:lnTo>
                  <a:lnTo>
                    <a:pt x="282" y="253"/>
                  </a:lnTo>
                  <a:lnTo>
                    <a:pt x="284" y="247"/>
                  </a:lnTo>
                  <a:lnTo>
                    <a:pt x="285" y="244"/>
                  </a:lnTo>
                  <a:lnTo>
                    <a:pt x="286" y="237"/>
                  </a:lnTo>
                  <a:lnTo>
                    <a:pt x="286" y="235"/>
                  </a:lnTo>
                  <a:lnTo>
                    <a:pt x="284" y="233"/>
                  </a:lnTo>
                  <a:lnTo>
                    <a:pt x="273" y="233"/>
                  </a:lnTo>
                  <a:lnTo>
                    <a:pt x="271" y="234"/>
                  </a:lnTo>
                  <a:lnTo>
                    <a:pt x="271" y="237"/>
                  </a:lnTo>
                  <a:lnTo>
                    <a:pt x="270" y="240"/>
                  </a:lnTo>
                  <a:lnTo>
                    <a:pt x="269" y="244"/>
                  </a:lnTo>
                  <a:lnTo>
                    <a:pt x="267" y="247"/>
                  </a:lnTo>
                  <a:lnTo>
                    <a:pt x="261" y="240"/>
                  </a:lnTo>
                  <a:lnTo>
                    <a:pt x="258" y="236"/>
                  </a:lnTo>
                  <a:lnTo>
                    <a:pt x="258" y="260"/>
                  </a:lnTo>
                  <a:lnTo>
                    <a:pt x="255" y="262"/>
                  </a:lnTo>
                  <a:lnTo>
                    <a:pt x="251" y="264"/>
                  </a:lnTo>
                  <a:lnTo>
                    <a:pt x="238" y="264"/>
                  </a:lnTo>
                  <a:lnTo>
                    <a:pt x="232" y="262"/>
                  </a:lnTo>
                  <a:lnTo>
                    <a:pt x="232" y="249"/>
                  </a:lnTo>
                  <a:lnTo>
                    <a:pt x="236" y="244"/>
                  </a:lnTo>
                  <a:lnTo>
                    <a:pt x="241" y="240"/>
                  </a:lnTo>
                  <a:lnTo>
                    <a:pt x="258" y="260"/>
                  </a:lnTo>
                  <a:lnTo>
                    <a:pt x="258" y="236"/>
                  </a:lnTo>
                  <a:lnTo>
                    <a:pt x="254" y="231"/>
                  </a:lnTo>
                  <a:lnTo>
                    <a:pt x="263" y="224"/>
                  </a:lnTo>
                  <a:lnTo>
                    <a:pt x="267" y="221"/>
                  </a:lnTo>
                  <a:lnTo>
                    <a:pt x="271" y="218"/>
                  </a:lnTo>
                  <a:lnTo>
                    <a:pt x="271" y="200"/>
                  </a:lnTo>
                  <a:lnTo>
                    <a:pt x="271" y="196"/>
                  </a:lnTo>
                  <a:lnTo>
                    <a:pt x="264" y="187"/>
                  </a:lnTo>
                  <a:lnTo>
                    <a:pt x="255" y="187"/>
                  </a:lnTo>
                  <a:lnTo>
                    <a:pt x="255" y="214"/>
                  </a:lnTo>
                  <a:lnTo>
                    <a:pt x="249" y="217"/>
                  </a:lnTo>
                  <a:lnTo>
                    <a:pt x="244" y="221"/>
                  </a:lnTo>
                  <a:lnTo>
                    <a:pt x="241" y="217"/>
                  </a:lnTo>
                  <a:lnTo>
                    <a:pt x="237" y="214"/>
                  </a:lnTo>
                  <a:lnTo>
                    <a:pt x="237" y="203"/>
                  </a:lnTo>
                  <a:lnTo>
                    <a:pt x="240" y="200"/>
                  </a:lnTo>
                  <a:lnTo>
                    <a:pt x="252" y="200"/>
                  </a:lnTo>
                  <a:lnTo>
                    <a:pt x="254" y="203"/>
                  </a:lnTo>
                  <a:lnTo>
                    <a:pt x="255" y="214"/>
                  </a:lnTo>
                  <a:lnTo>
                    <a:pt x="255" y="187"/>
                  </a:lnTo>
                  <a:lnTo>
                    <a:pt x="230" y="187"/>
                  </a:lnTo>
                  <a:lnTo>
                    <a:pt x="221" y="197"/>
                  </a:lnTo>
                  <a:lnTo>
                    <a:pt x="221" y="217"/>
                  </a:lnTo>
                  <a:lnTo>
                    <a:pt x="226" y="224"/>
                  </a:lnTo>
                  <a:lnTo>
                    <a:pt x="232" y="230"/>
                  </a:lnTo>
                  <a:lnTo>
                    <a:pt x="224" y="235"/>
                  </a:lnTo>
                  <a:lnTo>
                    <a:pt x="215" y="244"/>
                  </a:lnTo>
                  <a:lnTo>
                    <a:pt x="215" y="270"/>
                  </a:lnTo>
                  <a:lnTo>
                    <a:pt x="226" y="278"/>
                  </a:lnTo>
                  <a:lnTo>
                    <a:pt x="254" y="278"/>
                  </a:lnTo>
                  <a:lnTo>
                    <a:pt x="261" y="275"/>
                  </a:lnTo>
                  <a:lnTo>
                    <a:pt x="267" y="270"/>
                  </a:lnTo>
                  <a:lnTo>
                    <a:pt x="270" y="273"/>
                  </a:lnTo>
                  <a:lnTo>
                    <a:pt x="271" y="275"/>
                  </a:lnTo>
                  <a:lnTo>
                    <a:pt x="274" y="276"/>
                  </a:lnTo>
                  <a:lnTo>
                    <a:pt x="289" y="276"/>
                  </a:lnTo>
                  <a:lnTo>
                    <a:pt x="290" y="274"/>
                  </a:lnTo>
                  <a:moveTo>
                    <a:pt x="324" y="25"/>
                  </a:moveTo>
                  <a:lnTo>
                    <a:pt x="323" y="23"/>
                  </a:lnTo>
                  <a:lnTo>
                    <a:pt x="308" y="23"/>
                  </a:lnTo>
                  <a:lnTo>
                    <a:pt x="306" y="25"/>
                  </a:lnTo>
                  <a:lnTo>
                    <a:pt x="287" y="90"/>
                  </a:lnTo>
                  <a:lnTo>
                    <a:pt x="268" y="27"/>
                  </a:lnTo>
                  <a:lnTo>
                    <a:pt x="267" y="25"/>
                  </a:lnTo>
                  <a:lnTo>
                    <a:pt x="265" y="23"/>
                  </a:lnTo>
                  <a:lnTo>
                    <a:pt x="251" y="23"/>
                  </a:lnTo>
                  <a:lnTo>
                    <a:pt x="249" y="25"/>
                  </a:lnTo>
                  <a:lnTo>
                    <a:pt x="278" y="109"/>
                  </a:lnTo>
                  <a:lnTo>
                    <a:pt x="280" y="110"/>
                  </a:lnTo>
                  <a:lnTo>
                    <a:pt x="293" y="110"/>
                  </a:lnTo>
                  <a:lnTo>
                    <a:pt x="296" y="109"/>
                  </a:lnTo>
                  <a:lnTo>
                    <a:pt x="296" y="107"/>
                  </a:lnTo>
                  <a:lnTo>
                    <a:pt x="302" y="90"/>
                  </a:lnTo>
                  <a:lnTo>
                    <a:pt x="324" y="25"/>
                  </a:lnTo>
                  <a:moveTo>
                    <a:pt x="404" y="108"/>
                  </a:moveTo>
                  <a:lnTo>
                    <a:pt x="403" y="106"/>
                  </a:lnTo>
                  <a:lnTo>
                    <a:pt x="397" y="89"/>
                  </a:lnTo>
                  <a:lnTo>
                    <a:pt x="392" y="76"/>
                  </a:lnTo>
                  <a:lnTo>
                    <a:pt x="381" y="44"/>
                  </a:lnTo>
                  <a:lnTo>
                    <a:pt x="375" y="28"/>
                  </a:lnTo>
                  <a:lnTo>
                    <a:pt x="375" y="76"/>
                  </a:lnTo>
                  <a:lnTo>
                    <a:pt x="355" y="76"/>
                  </a:lnTo>
                  <a:lnTo>
                    <a:pt x="365" y="44"/>
                  </a:lnTo>
                  <a:lnTo>
                    <a:pt x="375" y="76"/>
                  </a:lnTo>
                  <a:lnTo>
                    <a:pt x="375" y="28"/>
                  </a:lnTo>
                  <a:lnTo>
                    <a:pt x="375" y="27"/>
                  </a:lnTo>
                  <a:lnTo>
                    <a:pt x="374" y="25"/>
                  </a:lnTo>
                  <a:lnTo>
                    <a:pt x="372" y="23"/>
                  </a:lnTo>
                  <a:lnTo>
                    <a:pt x="359" y="23"/>
                  </a:lnTo>
                  <a:lnTo>
                    <a:pt x="357" y="25"/>
                  </a:lnTo>
                  <a:lnTo>
                    <a:pt x="328" y="107"/>
                  </a:lnTo>
                  <a:lnTo>
                    <a:pt x="327" y="108"/>
                  </a:lnTo>
                  <a:lnTo>
                    <a:pt x="328" y="110"/>
                  </a:lnTo>
                  <a:lnTo>
                    <a:pt x="343" y="110"/>
                  </a:lnTo>
                  <a:lnTo>
                    <a:pt x="345" y="109"/>
                  </a:lnTo>
                  <a:lnTo>
                    <a:pt x="345" y="106"/>
                  </a:lnTo>
                  <a:lnTo>
                    <a:pt x="351" y="89"/>
                  </a:lnTo>
                  <a:lnTo>
                    <a:pt x="380" y="89"/>
                  </a:lnTo>
                  <a:lnTo>
                    <a:pt x="385" y="107"/>
                  </a:lnTo>
                  <a:lnTo>
                    <a:pt x="386" y="109"/>
                  </a:lnTo>
                  <a:lnTo>
                    <a:pt x="388" y="110"/>
                  </a:lnTo>
                  <a:lnTo>
                    <a:pt x="403" y="110"/>
                  </a:lnTo>
                  <a:lnTo>
                    <a:pt x="404" y="108"/>
                  </a:lnTo>
                  <a:moveTo>
                    <a:pt x="477" y="98"/>
                  </a:moveTo>
                  <a:lnTo>
                    <a:pt x="476" y="96"/>
                  </a:lnTo>
                  <a:lnTo>
                    <a:pt x="441" y="96"/>
                  </a:lnTo>
                  <a:lnTo>
                    <a:pt x="441" y="25"/>
                  </a:lnTo>
                  <a:lnTo>
                    <a:pt x="439" y="23"/>
                  </a:lnTo>
                  <a:lnTo>
                    <a:pt x="425" y="23"/>
                  </a:lnTo>
                  <a:lnTo>
                    <a:pt x="424" y="25"/>
                  </a:lnTo>
                  <a:lnTo>
                    <a:pt x="424" y="109"/>
                  </a:lnTo>
                  <a:lnTo>
                    <a:pt x="425" y="110"/>
                  </a:lnTo>
                  <a:lnTo>
                    <a:pt x="476" y="110"/>
                  </a:lnTo>
                  <a:lnTo>
                    <a:pt x="477" y="109"/>
                  </a:lnTo>
                  <a:lnTo>
                    <a:pt x="477" y="98"/>
                  </a:lnTo>
                  <a:moveTo>
                    <a:pt x="541" y="25"/>
                  </a:moveTo>
                  <a:lnTo>
                    <a:pt x="540" y="23"/>
                  </a:lnTo>
                  <a:lnTo>
                    <a:pt x="480" y="23"/>
                  </a:lnTo>
                  <a:lnTo>
                    <a:pt x="478" y="25"/>
                  </a:lnTo>
                  <a:lnTo>
                    <a:pt x="478" y="36"/>
                  </a:lnTo>
                  <a:lnTo>
                    <a:pt x="480" y="37"/>
                  </a:lnTo>
                  <a:lnTo>
                    <a:pt x="501" y="37"/>
                  </a:lnTo>
                  <a:lnTo>
                    <a:pt x="501" y="109"/>
                  </a:lnTo>
                  <a:lnTo>
                    <a:pt x="503" y="110"/>
                  </a:lnTo>
                  <a:lnTo>
                    <a:pt x="517" y="110"/>
                  </a:lnTo>
                  <a:lnTo>
                    <a:pt x="518" y="109"/>
                  </a:lnTo>
                  <a:lnTo>
                    <a:pt x="518" y="37"/>
                  </a:lnTo>
                  <a:lnTo>
                    <a:pt x="540" y="37"/>
                  </a:lnTo>
                  <a:lnTo>
                    <a:pt x="541" y="36"/>
                  </a:lnTo>
                  <a:lnTo>
                    <a:pt x="541" y="25"/>
                  </a:lnTo>
                  <a:moveTo>
                    <a:pt x="627" y="25"/>
                  </a:moveTo>
                  <a:lnTo>
                    <a:pt x="625" y="23"/>
                  </a:lnTo>
                  <a:lnTo>
                    <a:pt x="612" y="23"/>
                  </a:lnTo>
                  <a:lnTo>
                    <a:pt x="610" y="25"/>
                  </a:lnTo>
                  <a:lnTo>
                    <a:pt x="610" y="27"/>
                  </a:lnTo>
                  <a:lnTo>
                    <a:pt x="611" y="79"/>
                  </a:lnTo>
                  <a:lnTo>
                    <a:pt x="597" y="55"/>
                  </a:lnTo>
                  <a:lnTo>
                    <a:pt x="582" y="27"/>
                  </a:lnTo>
                  <a:lnTo>
                    <a:pt x="581" y="25"/>
                  </a:lnTo>
                  <a:lnTo>
                    <a:pt x="578" y="23"/>
                  </a:lnTo>
                  <a:lnTo>
                    <a:pt x="563" y="23"/>
                  </a:lnTo>
                  <a:lnTo>
                    <a:pt x="562" y="25"/>
                  </a:lnTo>
                  <a:lnTo>
                    <a:pt x="562" y="109"/>
                  </a:lnTo>
                  <a:lnTo>
                    <a:pt x="563" y="110"/>
                  </a:lnTo>
                  <a:lnTo>
                    <a:pt x="577" y="110"/>
                  </a:lnTo>
                  <a:lnTo>
                    <a:pt x="579" y="109"/>
                  </a:lnTo>
                  <a:lnTo>
                    <a:pt x="579" y="106"/>
                  </a:lnTo>
                  <a:lnTo>
                    <a:pt x="578" y="55"/>
                  </a:lnTo>
                  <a:lnTo>
                    <a:pt x="607" y="107"/>
                  </a:lnTo>
                  <a:lnTo>
                    <a:pt x="608" y="109"/>
                  </a:lnTo>
                  <a:lnTo>
                    <a:pt x="610" y="110"/>
                  </a:lnTo>
                  <a:lnTo>
                    <a:pt x="625" y="110"/>
                  </a:lnTo>
                  <a:lnTo>
                    <a:pt x="627" y="109"/>
                  </a:lnTo>
                  <a:lnTo>
                    <a:pt x="627" y="79"/>
                  </a:lnTo>
                  <a:lnTo>
                    <a:pt x="627" y="25"/>
                  </a:lnTo>
                  <a:moveTo>
                    <a:pt x="671" y="25"/>
                  </a:moveTo>
                  <a:lnTo>
                    <a:pt x="669" y="23"/>
                  </a:lnTo>
                  <a:lnTo>
                    <a:pt x="655" y="23"/>
                  </a:lnTo>
                  <a:lnTo>
                    <a:pt x="654" y="25"/>
                  </a:lnTo>
                  <a:lnTo>
                    <a:pt x="654" y="109"/>
                  </a:lnTo>
                  <a:lnTo>
                    <a:pt x="655" y="110"/>
                  </a:lnTo>
                  <a:lnTo>
                    <a:pt x="669" y="110"/>
                  </a:lnTo>
                  <a:lnTo>
                    <a:pt x="671" y="109"/>
                  </a:lnTo>
                  <a:lnTo>
                    <a:pt x="671" y="25"/>
                  </a:lnTo>
                  <a:moveTo>
                    <a:pt x="763" y="25"/>
                  </a:moveTo>
                  <a:lnTo>
                    <a:pt x="761" y="23"/>
                  </a:lnTo>
                  <a:lnTo>
                    <a:pt x="747" y="23"/>
                  </a:lnTo>
                  <a:lnTo>
                    <a:pt x="746" y="25"/>
                  </a:lnTo>
                  <a:lnTo>
                    <a:pt x="746" y="27"/>
                  </a:lnTo>
                  <a:lnTo>
                    <a:pt x="746" y="79"/>
                  </a:lnTo>
                  <a:lnTo>
                    <a:pt x="733" y="55"/>
                  </a:lnTo>
                  <a:lnTo>
                    <a:pt x="717" y="27"/>
                  </a:lnTo>
                  <a:lnTo>
                    <a:pt x="716" y="25"/>
                  </a:lnTo>
                  <a:lnTo>
                    <a:pt x="714" y="23"/>
                  </a:lnTo>
                  <a:lnTo>
                    <a:pt x="699" y="23"/>
                  </a:lnTo>
                  <a:lnTo>
                    <a:pt x="697" y="25"/>
                  </a:lnTo>
                  <a:lnTo>
                    <a:pt x="697" y="109"/>
                  </a:lnTo>
                  <a:lnTo>
                    <a:pt x="699" y="110"/>
                  </a:lnTo>
                  <a:lnTo>
                    <a:pt x="712" y="110"/>
                  </a:lnTo>
                  <a:lnTo>
                    <a:pt x="714" y="109"/>
                  </a:lnTo>
                  <a:lnTo>
                    <a:pt x="714" y="106"/>
                  </a:lnTo>
                  <a:lnTo>
                    <a:pt x="714" y="55"/>
                  </a:lnTo>
                  <a:lnTo>
                    <a:pt x="742" y="107"/>
                  </a:lnTo>
                  <a:lnTo>
                    <a:pt x="744" y="109"/>
                  </a:lnTo>
                  <a:lnTo>
                    <a:pt x="746" y="110"/>
                  </a:lnTo>
                  <a:lnTo>
                    <a:pt x="761" y="110"/>
                  </a:lnTo>
                  <a:lnTo>
                    <a:pt x="763" y="109"/>
                  </a:lnTo>
                  <a:lnTo>
                    <a:pt x="763" y="79"/>
                  </a:lnTo>
                  <a:lnTo>
                    <a:pt x="763" y="25"/>
                  </a:lnTo>
                  <a:moveTo>
                    <a:pt x="853" y="46"/>
                  </a:moveTo>
                  <a:lnTo>
                    <a:pt x="850" y="36"/>
                  </a:lnTo>
                  <a:lnTo>
                    <a:pt x="844" y="28"/>
                  </a:lnTo>
                  <a:lnTo>
                    <a:pt x="833" y="23"/>
                  </a:lnTo>
                  <a:lnTo>
                    <a:pt x="821" y="22"/>
                  </a:lnTo>
                  <a:lnTo>
                    <a:pt x="808" y="24"/>
                  </a:lnTo>
                  <a:lnTo>
                    <a:pt x="798" y="29"/>
                  </a:lnTo>
                  <a:lnTo>
                    <a:pt x="791" y="38"/>
                  </a:lnTo>
                  <a:lnTo>
                    <a:pt x="789" y="50"/>
                  </a:lnTo>
                  <a:lnTo>
                    <a:pt x="789" y="84"/>
                  </a:lnTo>
                  <a:lnTo>
                    <a:pt x="791" y="95"/>
                  </a:lnTo>
                  <a:lnTo>
                    <a:pt x="797" y="104"/>
                  </a:lnTo>
                  <a:lnTo>
                    <a:pt x="807" y="110"/>
                  </a:lnTo>
                  <a:lnTo>
                    <a:pt x="818" y="112"/>
                  </a:lnTo>
                  <a:lnTo>
                    <a:pt x="825" y="112"/>
                  </a:lnTo>
                  <a:lnTo>
                    <a:pt x="832" y="110"/>
                  </a:lnTo>
                  <a:lnTo>
                    <a:pt x="836" y="105"/>
                  </a:lnTo>
                  <a:lnTo>
                    <a:pt x="837" y="107"/>
                  </a:lnTo>
                  <a:lnTo>
                    <a:pt x="837" y="109"/>
                  </a:lnTo>
                  <a:lnTo>
                    <a:pt x="839" y="111"/>
                  </a:lnTo>
                  <a:lnTo>
                    <a:pt x="851" y="111"/>
                  </a:lnTo>
                  <a:lnTo>
                    <a:pt x="853" y="109"/>
                  </a:lnTo>
                  <a:lnTo>
                    <a:pt x="853" y="105"/>
                  </a:lnTo>
                  <a:lnTo>
                    <a:pt x="853" y="98"/>
                  </a:lnTo>
                  <a:lnTo>
                    <a:pt x="853" y="67"/>
                  </a:lnTo>
                  <a:lnTo>
                    <a:pt x="851" y="65"/>
                  </a:lnTo>
                  <a:lnTo>
                    <a:pt x="820" y="65"/>
                  </a:lnTo>
                  <a:lnTo>
                    <a:pt x="818" y="67"/>
                  </a:lnTo>
                  <a:lnTo>
                    <a:pt x="818" y="77"/>
                  </a:lnTo>
                  <a:lnTo>
                    <a:pt x="820" y="79"/>
                  </a:lnTo>
                  <a:lnTo>
                    <a:pt x="835" y="79"/>
                  </a:lnTo>
                  <a:lnTo>
                    <a:pt x="835" y="91"/>
                  </a:lnTo>
                  <a:lnTo>
                    <a:pt x="832" y="95"/>
                  </a:lnTo>
                  <a:lnTo>
                    <a:pt x="827" y="98"/>
                  </a:lnTo>
                  <a:lnTo>
                    <a:pt x="811" y="98"/>
                  </a:lnTo>
                  <a:lnTo>
                    <a:pt x="806" y="92"/>
                  </a:lnTo>
                  <a:lnTo>
                    <a:pt x="806" y="41"/>
                  </a:lnTo>
                  <a:lnTo>
                    <a:pt x="812" y="36"/>
                  </a:lnTo>
                  <a:lnTo>
                    <a:pt x="830" y="36"/>
                  </a:lnTo>
                  <a:lnTo>
                    <a:pt x="836" y="40"/>
                  </a:lnTo>
                  <a:lnTo>
                    <a:pt x="836" y="51"/>
                  </a:lnTo>
                  <a:lnTo>
                    <a:pt x="837" y="52"/>
                  </a:lnTo>
                  <a:lnTo>
                    <a:pt x="851" y="52"/>
                  </a:lnTo>
                  <a:lnTo>
                    <a:pt x="853" y="51"/>
                  </a:lnTo>
                  <a:lnTo>
                    <a:pt x="853" y="46"/>
                  </a:lnTo>
                  <a:moveTo>
                    <a:pt x="895" y="97"/>
                  </a:moveTo>
                  <a:lnTo>
                    <a:pt x="891" y="94"/>
                  </a:lnTo>
                  <a:lnTo>
                    <a:pt x="880" y="94"/>
                  </a:lnTo>
                  <a:lnTo>
                    <a:pt x="876" y="97"/>
                  </a:lnTo>
                  <a:lnTo>
                    <a:pt x="876" y="106"/>
                  </a:lnTo>
                  <a:lnTo>
                    <a:pt x="877" y="109"/>
                  </a:lnTo>
                  <a:lnTo>
                    <a:pt x="879" y="110"/>
                  </a:lnTo>
                  <a:lnTo>
                    <a:pt x="879" y="112"/>
                  </a:lnTo>
                  <a:lnTo>
                    <a:pt x="878" y="115"/>
                  </a:lnTo>
                  <a:lnTo>
                    <a:pt x="876" y="117"/>
                  </a:lnTo>
                  <a:lnTo>
                    <a:pt x="874" y="118"/>
                  </a:lnTo>
                  <a:lnTo>
                    <a:pt x="874" y="119"/>
                  </a:lnTo>
                  <a:lnTo>
                    <a:pt x="874" y="123"/>
                  </a:lnTo>
                  <a:lnTo>
                    <a:pt x="875" y="124"/>
                  </a:lnTo>
                  <a:lnTo>
                    <a:pt x="885" y="124"/>
                  </a:lnTo>
                  <a:lnTo>
                    <a:pt x="895" y="113"/>
                  </a:lnTo>
                  <a:lnTo>
                    <a:pt x="895" y="97"/>
                  </a:lnTo>
                  <a:moveTo>
                    <a:pt x="1029" y="52"/>
                  </a:moveTo>
                  <a:lnTo>
                    <a:pt x="1027" y="40"/>
                  </a:lnTo>
                  <a:lnTo>
                    <a:pt x="1025" y="38"/>
                  </a:lnTo>
                  <a:lnTo>
                    <a:pt x="1021" y="31"/>
                  </a:lnTo>
                  <a:lnTo>
                    <a:pt x="1012" y="25"/>
                  </a:lnTo>
                  <a:lnTo>
                    <a:pt x="1012" y="43"/>
                  </a:lnTo>
                  <a:lnTo>
                    <a:pt x="1012" y="91"/>
                  </a:lnTo>
                  <a:lnTo>
                    <a:pt x="1007" y="96"/>
                  </a:lnTo>
                  <a:lnTo>
                    <a:pt x="983" y="96"/>
                  </a:lnTo>
                  <a:lnTo>
                    <a:pt x="983" y="38"/>
                  </a:lnTo>
                  <a:lnTo>
                    <a:pt x="1007" y="38"/>
                  </a:lnTo>
                  <a:lnTo>
                    <a:pt x="1012" y="43"/>
                  </a:lnTo>
                  <a:lnTo>
                    <a:pt x="1012" y="25"/>
                  </a:lnTo>
                  <a:lnTo>
                    <a:pt x="1011" y="25"/>
                  </a:lnTo>
                  <a:lnTo>
                    <a:pt x="999" y="23"/>
                  </a:lnTo>
                  <a:lnTo>
                    <a:pt x="967" y="23"/>
                  </a:lnTo>
                  <a:lnTo>
                    <a:pt x="966" y="25"/>
                  </a:lnTo>
                  <a:lnTo>
                    <a:pt x="966" y="109"/>
                  </a:lnTo>
                  <a:lnTo>
                    <a:pt x="967" y="110"/>
                  </a:lnTo>
                  <a:lnTo>
                    <a:pt x="999" y="110"/>
                  </a:lnTo>
                  <a:lnTo>
                    <a:pt x="1011" y="108"/>
                  </a:lnTo>
                  <a:lnTo>
                    <a:pt x="1021" y="103"/>
                  </a:lnTo>
                  <a:lnTo>
                    <a:pt x="1025" y="96"/>
                  </a:lnTo>
                  <a:lnTo>
                    <a:pt x="1027" y="94"/>
                  </a:lnTo>
                  <a:lnTo>
                    <a:pt x="1029" y="82"/>
                  </a:lnTo>
                  <a:lnTo>
                    <a:pt x="1029" y="52"/>
                  </a:lnTo>
                  <a:moveTo>
                    <a:pt x="1120" y="108"/>
                  </a:moveTo>
                  <a:lnTo>
                    <a:pt x="1119" y="107"/>
                  </a:lnTo>
                  <a:lnTo>
                    <a:pt x="1103" y="82"/>
                  </a:lnTo>
                  <a:lnTo>
                    <a:pt x="1102" y="79"/>
                  </a:lnTo>
                  <a:lnTo>
                    <a:pt x="1112" y="76"/>
                  </a:lnTo>
                  <a:lnTo>
                    <a:pt x="1117" y="68"/>
                  </a:lnTo>
                  <a:lnTo>
                    <a:pt x="1118" y="67"/>
                  </a:lnTo>
                  <a:lnTo>
                    <a:pt x="1118" y="50"/>
                  </a:lnTo>
                  <a:lnTo>
                    <a:pt x="1116" y="39"/>
                  </a:lnTo>
                  <a:lnTo>
                    <a:pt x="1115" y="38"/>
                  </a:lnTo>
                  <a:lnTo>
                    <a:pt x="1110" y="30"/>
                  </a:lnTo>
                  <a:lnTo>
                    <a:pt x="1101" y="25"/>
                  </a:lnTo>
                  <a:lnTo>
                    <a:pt x="1101" y="42"/>
                  </a:lnTo>
                  <a:lnTo>
                    <a:pt x="1101" y="64"/>
                  </a:lnTo>
                  <a:lnTo>
                    <a:pt x="1096" y="68"/>
                  </a:lnTo>
                  <a:lnTo>
                    <a:pt x="1072" y="68"/>
                  </a:lnTo>
                  <a:lnTo>
                    <a:pt x="1072" y="38"/>
                  </a:lnTo>
                  <a:lnTo>
                    <a:pt x="1096" y="38"/>
                  </a:lnTo>
                  <a:lnTo>
                    <a:pt x="1101" y="42"/>
                  </a:lnTo>
                  <a:lnTo>
                    <a:pt x="1101" y="25"/>
                  </a:lnTo>
                  <a:lnTo>
                    <a:pt x="1088" y="23"/>
                  </a:lnTo>
                  <a:lnTo>
                    <a:pt x="1057" y="23"/>
                  </a:lnTo>
                  <a:lnTo>
                    <a:pt x="1055" y="25"/>
                  </a:lnTo>
                  <a:lnTo>
                    <a:pt x="1055" y="109"/>
                  </a:lnTo>
                  <a:lnTo>
                    <a:pt x="1057" y="110"/>
                  </a:lnTo>
                  <a:lnTo>
                    <a:pt x="1070" y="110"/>
                  </a:lnTo>
                  <a:lnTo>
                    <a:pt x="1072" y="109"/>
                  </a:lnTo>
                  <a:lnTo>
                    <a:pt x="1072" y="82"/>
                  </a:lnTo>
                  <a:lnTo>
                    <a:pt x="1084" y="82"/>
                  </a:lnTo>
                  <a:lnTo>
                    <a:pt x="1099" y="107"/>
                  </a:lnTo>
                  <a:lnTo>
                    <a:pt x="1100" y="109"/>
                  </a:lnTo>
                  <a:lnTo>
                    <a:pt x="1103" y="110"/>
                  </a:lnTo>
                  <a:lnTo>
                    <a:pt x="1119" y="110"/>
                  </a:lnTo>
                  <a:lnTo>
                    <a:pt x="1120" y="108"/>
                  </a:lnTo>
                  <a:moveTo>
                    <a:pt x="1161" y="25"/>
                  </a:moveTo>
                  <a:lnTo>
                    <a:pt x="1159" y="23"/>
                  </a:lnTo>
                  <a:lnTo>
                    <a:pt x="1146" y="23"/>
                  </a:lnTo>
                  <a:lnTo>
                    <a:pt x="1144" y="25"/>
                  </a:lnTo>
                  <a:lnTo>
                    <a:pt x="1144" y="109"/>
                  </a:lnTo>
                  <a:lnTo>
                    <a:pt x="1146" y="110"/>
                  </a:lnTo>
                  <a:lnTo>
                    <a:pt x="1159" y="110"/>
                  </a:lnTo>
                  <a:lnTo>
                    <a:pt x="1161" y="109"/>
                  </a:lnTo>
                  <a:lnTo>
                    <a:pt x="1161" y="25"/>
                  </a:lnTo>
                  <a:moveTo>
                    <a:pt x="1242" y="25"/>
                  </a:moveTo>
                  <a:lnTo>
                    <a:pt x="1240" y="23"/>
                  </a:lnTo>
                  <a:lnTo>
                    <a:pt x="1189" y="23"/>
                  </a:lnTo>
                  <a:lnTo>
                    <a:pt x="1187" y="25"/>
                  </a:lnTo>
                  <a:lnTo>
                    <a:pt x="1187" y="109"/>
                  </a:lnTo>
                  <a:lnTo>
                    <a:pt x="1189" y="110"/>
                  </a:lnTo>
                  <a:lnTo>
                    <a:pt x="1203" y="110"/>
                  </a:lnTo>
                  <a:lnTo>
                    <a:pt x="1205" y="109"/>
                  </a:lnTo>
                  <a:lnTo>
                    <a:pt x="1205" y="76"/>
                  </a:lnTo>
                  <a:lnTo>
                    <a:pt x="1234" y="76"/>
                  </a:lnTo>
                  <a:lnTo>
                    <a:pt x="1235" y="75"/>
                  </a:lnTo>
                  <a:lnTo>
                    <a:pt x="1235" y="64"/>
                  </a:lnTo>
                  <a:lnTo>
                    <a:pt x="1234" y="62"/>
                  </a:lnTo>
                  <a:lnTo>
                    <a:pt x="1205" y="62"/>
                  </a:lnTo>
                  <a:lnTo>
                    <a:pt x="1205" y="38"/>
                  </a:lnTo>
                  <a:lnTo>
                    <a:pt x="1240" y="38"/>
                  </a:lnTo>
                  <a:lnTo>
                    <a:pt x="1242" y="36"/>
                  </a:lnTo>
                  <a:lnTo>
                    <a:pt x="1242" y="25"/>
                  </a:lnTo>
                  <a:moveTo>
                    <a:pt x="1321" y="25"/>
                  </a:moveTo>
                  <a:lnTo>
                    <a:pt x="1319" y="23"/>
                  </a:lnTo>
                  <a:lnTo>
                    <a:pt x="1260" y="23"/>
                  </a:lnTo>
                  <a:lnTo>
                    <a:pt x="1258" y="25"/>
                  </a:lnTo>
                  <a:lnTo>
                    <a:pt x="1258" y="36"/>
                  </a:lnTo>
                  <a:lnTo>
                    <a:pt x="1260" y="37"/>
                  </a:lnTo>
                  <a:lnTo>
                    <a:pt x="1281" y="37"/>
                  </a:lnTo>
                  <a:lnTo>
                    <a:pt x="1281" y="109"/>
                  </a:lnTo>
                  <a:lnTo>
                    <a:pt x="1283" y="110"/>
                  </a:lnTo>
                  <a:lnTo>
                    <a:pt x="1297" y="110"/>
                  </a:lnTo>
                  <a:lnTo>
                    <a:pt x="1298" y="109"/>
                  </a:lnTo>
                  <a:lnTo>
                    <a:pt x="1298" y="37"/>
                  </a:lnTo>
                  <a:lnTo>
                    <a:pt x="1319" y="37"/>
                  </a:lnTo>
                  <a:lnTo>
                    <a:pt x="1321" y="36"/>
                  </a:lnTo>
                  <a:lnTo>
                    <a:pt x="1321" y="25"/>
                  </a:ln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4" name="Picture 98">
              <a:extLst>
                <a:ext uri="{FF2B5EF4-FFF2-40B4-BE49-F238E27FC236}">
                  <a16:creationId xmlns:a16="http://schemas.microsoft.com/office/drawing/2014/main" id="{FF96CCCC-9219-AC4D-947B-4F40069BE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6" y="11344"/>
              <a:ext cx="746" cy="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" name="Freeform 97">
              <a:extLst>
                <a:ext uri="{FF2B5EF4-FFF2-40B4-BE49-F238E27FC236}">
                  <a16:creationId xmlns:a16="http://schemas.microsoft.com/office/drawing/2014/main" id="{064BC887-E980-96B2-CBCB-008BF38A6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1" y="10183"/>
              <a:ext cx="870" cy="794"/>
            </a:xfrm>
            <a:custGeom>
              <a:avLst/>
              <a:gdLst>
                <a:gd name="T0" fmla="+- 0 8306 7741"/>
                <a:gd name="T1" fmla="*/ T0 w 870"/>
                <a:gd name="T2" fmla="+- 0 10183 10183"/>
                <a:gd name="T3" fmla="*/ 10183 h 794"/>
                <a:gd name="T4" fmla="+- 0 7994 7741"/>
                <a:gd name="T5" fmla="*/ T4 w 870"/>
                <a:gd name="T6" fmla="+- 0 10652 10183"/>
                <a:gd name="T7" fmla="*/ 10652 h 794"/>
                <a:gd name="T8" fmla="+- 0 7909 7741"/>
                <a:gd name="T9" fmla="*/ T8 w 870"/>
                <a:gd name="T10" fmla="+- 0 10573 10183"/>
                <a:gd name="T11" fmla="*/ 10573 h 794"/>
                <a:gd name="T12" fmla="+- 0 7906 7741"/>
                <a:gd name="T13" fmla="*/ T12 w 870"/>
                <a:gd name="T14" fmla="+- 0 10549 10183"/>
                <a:gd name="T15" fmla="*/ 10549 h 794"/>
                <a:gd name="T16" fmla="+- 0 7917 7741"/>
                <a:gd name="T17" fmla="*/ T16 w 870"/>
                <a:gd name="T18" fmla="+- 0 10521 10183"/>
                <a:gd name="T19" fmla="*/ 10521 h 794"/>
                <a:gd name="T20" fmla="+- 0 7916 7741"/>
                <a:gd name="T21" fmla="*/ T20 w 870"/>
                <a:gd name="T22" fmla="+- 0 10488 10183"/>
                <a:gd name="T23" fmla="*/ 10488 h 794"/>
                <a:gd name="T24" fmla="+- 0 7903 7741"/>
                <a:gd name="T25" fmla="*/ T24 w 870"/>
                <a:gd name="T26" fmla="+- 0 10456 10183"/>
                <a:gd name="T27" fmla="*/ 10456 h 794"/>
                <a:gd name="T28" fmla="+- 0 7902 7741"/>
                <a:gd name="T29" fmla="*/ T28 w 870"/>
                <a:gd name="T30" fmla="+- 0 10505 10183"/>
                <a:gd name="T31" fmla="*/ 10505 h 794"/>
                <a:gd name="T32" fmla="+- 0 7857 7741"/>
                <a:gd name="T33" fmla="*/ T32 w 870"/>
                <a:gd name="T34" fmla="+- 0 10572 10183"/>
                <a:gd name="T35" fmla="*/ 10572 h 794"/>
                <a:gd name="T36" fmla="+- 0 7815 7741"/>
                <a:gd name="T37" fmla="*/ T36 w 870"/>
                <a:gd name="T38" fmla="+- 0 10576 10183"/>
                <a:gd name="T39" fmla="*/ 10576 h 794"/>
                <a:gd name="T40" fmla="+- 0 7757 7741"/>
                <a:gd name="T41" fmla="*/ T40 w 870"/>
                <a:gd name="T42" fmla="+- 0 10501 10183"/>
                <a:gd name="T43" fmla="*/ 10501 h 794"/>
                <a:gd name="T44" fmla="+- 0 7824 7741"/>
                <a:gd name="T45" fmla="*/ T44 w 870"/>
                <a:gd name="T46" fmla="+- 0 10522 10183"/>
                <a:gd name="T47" fmla="*/ 10522 h 794"/>
                <a:gd name="T48" fmla="+- 0 7826 7741"/>
                <a:gd name="T49" fmla="*/ T48 w 870"/>
                <a:gd name="T50" fmla="+- 0 10433 10183"/>
                <a:gd name="T51" fmla="*/ 10433 h 794"/>
                <a:gd name="T52" fmla="+- 0 7896 7741"/>
                <a:gd name="T53" fmla="*/ T52 w 870"/>
                <a:gd name="T54" fmla="+- 0 10477 10183"/>
                <a:gd name="T55" fmla="*/ 10477 h 794"/>
                <a:gd name="T56" fmla="+- 0 7902 7741"/>
                <a:gd name="T57" fmla="*/ T56 w 870"/>
                <a:gd name="T58" fmla="+- 0 10455 10183"/>
                <a:gd name="T59" fmla="*/ 10455 h 794"/>
                <a:gd name="T60" fmla="+- 0 7880 7741"/>
                <a:gd name="T61" fmla="*/ T60 w 870"/>
                <a:gd name="T62" fmla="+- 0 10433 10183"/>
                <a:gd name="T63" fmla="*/ 10433 h 794"/>
                <a:gd name="T64" fmla="+- 0 7852 7741"/>
                <a:gd name="T65" fmla="*/ T64 w 870"/>
                <a:gd name="T66" fmla="+- 0 10420 10183"/>
                <a:gd name="T67" fmla="*/ 10420 h 794"/>
                <a:gd name="T68" fmla="+- 0 7807 7741"/>
                <a:gd name="T69" fmla="*/ T68 w 870"/>
                <a:gd name="T70" fmla="+- 0 10420 10183"/>
                <a:gd name="T71" fmla="*/ 10420 h 794"/>
                <a:gd name="T72" fmla="+- 0 7846 7741"/>
                <a:gd name="T73" fmla="*/ T72 w 870"/>
                <a:gd name="T74" fmla="+- 0 10477 10183"/>
                <a:gd name="T75" fmla="*/ 10477 h 794"/>
                <a:gd name="T76" fmla="+- 0 7780 7741"/>
                <a:gd name="T77" fmla="*/ T76 w 870"/>
                <a:gd name="T78" fmla="+- 0 10501 10183"/>
                <a:gd name="T79" fmla="*/ 10501 h 794"/>
                <a:gd name="T80" fmla="+- 0 7744 7741"/>
                <a:gd name="T81" fmla="*/ T80 w 870"/>
                <a:gd name="T82" fmla="+- 0 10483 10183"/>
                <a:gd name="T83" fmla="*/ 10483 h 794"/>
                <a:gd name="T84" fmla="+- 0 7812 7741"/>
                <a:gd name="T85" fmla="*/ T84 w 870"/>
                <a:gd name="T86" fmla="+- 0 10592 10183"/>
                <a:gd name="T87" fmla="*/ 10592 h 794"/>
                <a:gd name="T88" fmla="+- 0 7845 7741"/>
                <a:gd name="T89" fmla="*/ T88 w 870"/>
                <a:gd name="T90" fmla="+- 0 10593 10183"/>
                <a:gd name="T91" fmla="*/ 10593 h 794"/>
                <a:gd name="T92" fmla="+- 0 7873 7741"/>
                <a:gd name="T93" fmla="*/ T92 w 870"/>
                <a:gd name="T94" fmla="+- 0 10582 10183"/>
                <a:gd name="T95" fmla="*/ 10582 h 794"/>
                <a:gd name="T96" fmla="+- 0 7886 7741"/>
                <a:gd name="T97" fmla="*/ T96 w 870"/>
                <a:gd name="T98" fmla="+- 0 10573 10183"/>
                <a:gd name="T99" fmla="*/ 10573 h 794"/>
                <a:gd name="T100" fmla="+- 0 7875 7741"/>
                <a:gd name="T101" fmla="*/ T100 w 870"/>
                <a:gd name="T102" fmla="+- 0 10771 10183"/>
                <a:gd name="T103" fmla="*/ 10771 h 794"/>
                <a:gd name="T104" fmla="+- 0 7846 7741"/>
                <a:gd name="T105" fmla="*/ T104 w 870"/>
                <a:gd name="T106" fmla="+- 0 10743 10183"/>
                <a:gd name="T107" fmla="*/ 10743 h 794"/>
                <a:gd name="T108" fmla="+- 0 7741 7741"/>
                <a:gd name="T109" fmla="*/ T108 w 870"/>
                <a:gd name="T110" fmla="+- 0 10855 10183"/>
                <a:gd name="T111" fmla="*/ 10855 h 794"/>
                <a:gd name="T112" fmla="+- 0 7746 7741"/>
                <a:gd name="T113" fmla="*/ T112 w 870"/>
                <a:gd name="T114" fmla="+- 0 10893 10183"/>
                <a:gd name="T115" fmla="*/ 10893 h 794"/>
                <a:gd name="T116" fmla="+- 0 7776 7741"/>
                <a:gd name="T117" fmla="*/ T116 w 870"/>
                <a:gd name="T118" fmla="+- 0 10917 10183"/>
                <a:gd name="T119" fmla="*/ 10917 h 794"/>
                <a:gd name="T120" fmla="+- 0 7814 7741"/>
                <a:gd name="T121" fmla="*/ T120 w 870"/>
                <a:gd name="T122" fmla="+- 0 10912 10183"/>
                <a:gd name="T123" fmla="*/ 10912 h 794"/>
                <a:gd name="T124" fmla="+- 0 7915 7741"/>
                <a:gd name="T125" fmla="*/ T124 w 870"/>
                <a:gd name="T126" fmla="+- 0 10811 10183"/>
                <a:gd name="T127" fmla="*/ 10811 h 794"/>
                <a:gd name="T128" fmla="+- 0 7892 7741"/>
                <a:gd name="T129" fmla="*/ T128 w 870"/>
                <a:gd name="T130" fmla="+- 0 10811 10183"/>
                <a:gd name="T131" fmla="*/ 10811 h 794"/>
                <a:gd name="T132" fmla="+- 0 7801 7741"/>
                <a:gd name="T133" fmla="*/ T132 w 870"/>
                <a:gd name="T134" fmla="+- 0 10898 10183"/>
                <a:gd name="T135" fmla="*/ 10898 h 794"/>
                <a:gd name="T136" fmla="+- 0 7777 7741"/>
                <a:gd name="T137" fmla="*/ T136 w 870"/>
                <a:gd name="T138" fmla="+- 0 10898 10183"/>
                <a:gd name="T139" fmla="*/ 10898 h 794"/>
                <a:gd name="T140" fmla="+- 0 7760 7741"/>
                <a:gd name="T141" fmla="*/ T140 w 870"/>
                <a:gd name="T142" fmla="+- 0 10885 10183"/>
                <a:gd name="T143" fmla="*/ 10885 h 794"/>
                <a:gd name="T144" fmla="+- 0 7757 7741"/>
                <a:gd name="T145" fmla="*/ T144 w 870"/>
                <a:gd name="T146" fmla="+- 0 10860 10183"/>
                <a:gd name="T147" fmla="*/ 10860 h 794"/>
                <a:gd name="T148" fmla="+- 0 7846 7741"/>
                <a:gd name="T149" fmla="*/ T148 w 870"/>
                <a:gd name="T150" fmla="+- 0 10766 10183"/>
                <a:gd name="T151" fmla="*/ 10766 h 794"/>
                <a:gd name="T152" fmla="+- 0 7892 7741"/>
                <a:gd name="T153" fmla="*/ T152 w 870"/>
                <a:gd name="T154" fmla="+- 0 10789 10183"/>
                <a:gd name="T155" fmla="*/ 10789 h 794"/>
                <a:gd name="T156" fmla="+- 0 7898 7741"/>
                <a:gd name="T157" fmla="*/ T156 w 870"/>
                <a:gd name="T158" fmla="+- 0 10771 10183"/>
                <a:gd name="T159" fmla="*/ 10771 h 794"/>
                <a:gd name="T160" fmla="+- 0 7994 7741"/>
                <a:gd name="T161" fmla="*/ T160 w 870"/>
                <a:gd name="T162" fmla="+- 0 10681 10183"/>
                <a:gd name="T163" fmla="*/ 10681 h 794"/>
                <a:gd name="T164" fmla="+- 0 8611 7741"/>
                <a:gd name="T165" fmla="*/ T164 w 870"/>
                <a:gd name="T166" fmla="+- 0 10977 10183"/>
                <a:gd name="T167" fmla="*/ 10977 h 79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</a:cxnLst>
              <a:rect l="0" t="0" r="r" b="b"/>
              <a:pathLst>
                <a:path w="870" h="794">
                  <a:moveTo>
                    <a:pt x="870" y="310"/>
                  </a:moveTo>
                  <a:lnTo>
                    <a:pt x="565" y="0"/>
                  </a:lnTo>
                  <a:lnTo>
                    <a:pt x="252" y="313"/>
                  </a:lnTo>
                  <a:lnTo>
                    <a:pt x="253" y="469"/>
                  </a:lnTo>
                  <a:lnTo>
                    <a:pt x="250" y="472"/>
                  </a:lnTo>
                  <a:lnTo>
                    <a:pt x="168" y="390"/>
                  </a:lnTo>
                  <a:lnTo>
                    <a:pt x="156" y="379"/>
                  </a:lnTo>
                  <a:lnTo>
                    <a:pt x="165" y="366"/>
                  </a:lnTo>
                  <a:lnTo>
                    <a:pt x="171" y="352"/>
                  </a:lnTo>
                  <a:lnTo>
                    <a:pt x="176" y="338"/>
                  </a:lnTo>
                  <a:lnTo>
                    <a:pt x="177" y="322"/>
                  </a:lnTo>
                  <a:lnTo>
                    <a:pt x="175" y="305"/>
                  </a:lnTo>
                  <a:lnTo>
                    <a:pt x="170" y="288"/>
                  </a:lnTo>
                  <a:lnTo>
                    <a:pt x="162" y="273"/>
                  </a:lnTo>
                  <a:lnTo>
                    <a:pt x="161" y="272"/>
                  </a:lnTo>
                  <a:lnTo>
                    <a:pt x="161" y="322"/>
                  </a:lnTo>
                  <a:lnTo>
                    <a:pt x="159" y="336"/>
                  </a:lnTo>
                  <a:lnTo>
                    <a:pt x="116" y="389"/>
                  </a:lnTo>
                  <a:lnTo>
                    <a:pt x="88" y="395"/>
                  </a:lnTo>
                  <a:lnTo>
                    <a:pt x="74" y="393"/>
                  </a:lnTo>
                  <a:lnTo>
                    <a:pt x="21" y="348"/>
                  </a:lnTo>
                  <a:lnTo>
                    <a:pt x="16" y="318"/>
                  </a:lnTo>
                  <a:lnTo>
                    <a:pt x="60" y="362"/>
                  </a:lnTo>
                  <a:lnTo>
                    <a:pt x="83" y="339"/>
                  </a:lnTo>
                  <a:lnTo>
                    <a:pt x="128" y="294"/>
                  </a:lnTo>
                  <a:lnTo>
                    <a:pt x="85" y="250"/>
                  </a:lnTo>
                  <a:lnTo>
                    <a:pt x="100" y="251"/>
                  </a:lnTo>
                  <a:lnTo>
                    <a:pt x="155" y="294"/>
                  </a:lnTo>
                  <a:lnTo>
                    <a:pt x="161" y="322"/>
                  </a:lnTo>
                  <a:lnTo>
                    <a:pt x="161" y="272"/>
                  </a:lnTo>
                  <a:lnTo>
                    <a:pt x="151" y="260"/>
                  </a:lnTo>
                  <a:lnTo>
                    <a:pt x="139" y="250"/>
                  </a:lnTo>
                  <a:lnTo>
                    <a:pt x="133" y="246"/>
                  </a:lnTo>
                  <a:lnTo>
                    <a:pt x="111" y="237"/>
                  </a:lnTo>
                  <a:lnTo>
                    <a:pt x="89" y="234"/>
                  </a:lnTo>
                  <a:lnTo>
                    <a:pt x="66" y="237"/>
                  </a:lnTo>
                  <a:lnTo>
                    <a:pt x="52" y="240"/>
                  </a:lnTo>
                  <a:lnTo>
                    <a:pt x="105" y="294"/>
                  </a:lnTo>
                  <a:lnTo>
                    <a:pt x="60" y="339"/>
                  </a:lnTo>
                  <a:lnTo>
                    <a:pt x="39" y="318"/>
                  </a:lnTo>
                  <a:lnTo>
                    <a:pt x="6" y="286"/>
                  </a:lnTo>
                  <a:lnTo>
                    <a:pt x="3" y="300"/>
                  </a:lnTo>
                  <a:lnTo>
                    <a:pt x="12" y="367"/>
                  </a:lnTo>
                  <a:lnTo>
                    <a:pt x="71" y="409"/>
                  </a:lnTo>
                  <a:lnTo>
                    <a:pt x="88" y="411"/>
                  </a:lnTo>
                  <a:lnTo>
                    <a:pt x="104" y="410"/>
                  </a:lnTo>
                  <a:lnTo>
                    <a:pt x="118" y="405"/>
                  </a:lnTo>
                  <a:lnTo>
                    <a:pt x="132" y="399"/>
                  </a:lnTo>
                  <a:lnTo>
                    <a:pt x="138" y="395"/>
                  </a:lnTo>
                  <a:lnTo>
                    <a:pt x="145" y="390"/>
                  </a:lnTo>
                  <a:lnTo>
                    <a:pt x="238" y="484"/>
                  </a:lnTo>
                  <a:lnTo>
                    <a:pt x="134" y="588"/>
                  </a:lnTo>
                  <a:lnTo>
                    <a:pt x="128" y="583"/>
                  </a:lnTo>
                  <a:lnTo>
                    <a:pt x="105" y="560"/>
                  </a:lnTo>
                  <a:lnTo>
                    <a:pt x="5" y="660"/>
                  </a:lnTo>
                  <a:lnTo>
                    <a:pt x="0" y="672"/>
                  </a:lnTo>
                  <a:lnTo>
                    <a:pt x="0" y="698"/>
                  </a:lnTo>
                  <a:lnTo>
                    <a:pt x="5" y="710"/>
                  </a:lnTo>
                  <a:lnTo>
                    <a:pt x="23" y="729"/>
                  </a:lnTo>
                  <a:lnTo>
                    <a:pt x="35" y="734"/>
                  </a:lnTo>
                  <a:lnTo>
                    <a:pt x="61" y="734"/>
                  </a:lnTo>
                  <a:lnTo>
                    <a:pt x="73" y="729"/>
                  </a:lnTo>
                  <a:lnTo>
                    <a:pt x="85" y="717"/>
                  </a:lnTo>
                  <a:lnTo>
                    <a:pt x="174" y="628"/>
                  </a:lnTo>
                  <a:lnTo>
                    <a:pt x="151" y="606"/>
                  </a:lnTo>
                  <a:lnTo>
                    <a:pt x="151" y="628"/>
                  </a:lnTo>
                  <a:lnTo>
                    <a:pt x="71" y="708"/>
                  </a:lnTo>
                  <a:lnTo>
                    <a:pt x="60" y="715"/>
                  </a:lnTo>
                  <a:lnTo>
                    <a:pt x="48" y="717"/>
                  </a:lnTo>
                  <a:lnTo>
                    <a:pt x="36" y="715"/>
                  </a:lnTo>
                  <a:lnTo>
                    <a:pt x="25" y="708"/>
                  </a:lnTo>
                  <a:lnTo>
                    <a:pt x="19" y="702"/>
                  </a:lnTo>
                  <a:lnTo>
                    <a:pt x="16" y="694"/>
                  </a:lnTo>
                  <a:lnTo>
                    <a:pt x="16" y="677"/>
                  </a:lnTo>
                  <a:lnTo>
                    <a:pt x="19" y="669"/>
                  </a:lnTo>
                  <a:lnTo>
                    <a:pt x="105" y="583"/>
                  </a:lnTo>
                  <a:lnTo>
                    <a:pt x="151" y="628"/>
                  </a:lnTo>
                  <a:lnTo>
                    <a:pt x="151" y="606"/>
                  </a:lnTo>
                  <a:lnTo>
                    <a:pt x="145" y="600"/>
                  </a:lnTo>
                  <a:lnTo>
                    <a:pt x="157" y="588"/>
                  </a:lnTo>
                  <a:lnTo>
                    <a:pt x="250" y="495"/>
                  </a:lnTo>
                  <a:lnTo>
                    <a:pt x="253" y="498"/>
                  </a:lnTo>
                  <a:lnTo>
                    <a:pt x="255" y="793"/>
                  </a:lnTo>
                  <a:lnTo>
                    <a:pt x="870" y="794"/>
                  </a:lnTo>
                  <a:lnTo>
                    <a:pt x="870" y="310"/>
                  </a:lnTo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6" name="Picture 96">
              <a:extLst>
                <a:ext uri="{FF2B5EF4-FFF2-40B4-BE49-F238E27FC236}">
                  <a16:creationId xmlns:a16="http://schemas.microsoft.com/office/drawing/2014/main" id="{A47876CA-FFCC-975E-F8D4-837A503B54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39" y="10518"/>
              <a:ext cx="623" cy="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Rectangle 95">
              <a:extLst>
                <a:ext uri="{FF2B5EF4-FFF2-40B4-BE49-F238E27FC236}">
                  <a16:creationId xmlns:a16="http://schemas.microsoft.com/office/drawing/2014/main" id="{6513A646-6310-2D44-1AA2-2EA4703FB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7" y="9860"/>
              <a:ext cx="1004" cy="282"/>
            </a:xfrm>
            <a:prstGeom prst="rect">
              <a:avLst/>
            </a:pr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8" name="Picture 94">
              <a:extLst>
                <a:ext uri="{FF2B5EF4-FFF2-40B4-BE49-F238E27FC236}">
                  <a16:creationId xmlns:a16="http://schemas.microsoft.com/office/drawing/2014/main" id="{A4053AED-8D4D-D16B-2A7D-D91B824487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7" y="9465"/>
              <a:ext cx="372" cy="5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AutoShape 93">
              <a:extLst>
                <a:ext uri="{FF2B5EF4-FFF2-40B4-BE49-F238E27FC236}">
                  <a16:creationId xmlns:a16="http://schemas.microsoft.com/office/drawing/2014/main" id="{B22BE6B8-222A-E6B7-F83C-CFFEA21DA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" y="10174"/>
              <a:ext cx="1473" cy="2241"/>
            </a:xfrm>
            <a:custGeom>
              <a:avLst/>
              <a:gdLst>
                <a:gd name="T0" fmla="+- 0 3310 2534"/>
                <a:gd name="T1" fmla="*/ T0 w 1473"/>
                <a:gd name="T2" fmla="+- 0 11719 10174"/>
                <a:gd name="T3" fmla="*/ 11719 h 2241"/>
                <a:gd name="T4" fmla="+- 0 3214 2534"/>
                <a:gd name="T5" fmla="*/ T4 w 1473"/>
                <a:gd name="T6" fmla="+- 0 11839 10174"/>
                <a:gd name="T7" fmla="*/ 11839 h 2241"/>
                <a:gd name="T8" fmla="+- 0 3145 2534"/>
                <a:gd name="T9" fmla="*/ T8 w 1473"/>
                <a:gd name="T10" fmla="+- 0 11822 10174"/>
                <a:gd name="T11" fmla="*/ 11822 h 2241"/>
                <a:gd name="T12" fmla="+- 0 3310 2534"/>
                <a:gd name="T13" fmla="*/ T12 w 1473"/>
                <a:gd name="T14" fmla="+- 0 11743 10174"/>
                <a:gd name="T15" fmla="*/ 11743 h 2241"/>
                <a:gd name="T16" fmla="+- 0 3231 2534"/>
                <a:gd name="T17" fmla="*/ T16 w 1473"/>
                <a:gd name="T18" fmla="+- 0 11719 10174"/>
                <a:gd name="T19" fmla="*/ 11719 h 2241"/>
                <a:gd name="T20" fmla="+- 0 3231 2534"/>
                <a:gd name="T21" fmla="*/ T20 w 1473"/>
                <a:gd name="T22" fmla="+- 0 11582 10174"/>
                <a:gd name="T23" fmla="*/ 11582 h 2241"/>
                <a:gd name="T24" fmla="+- 0 3207 2534"/>
                <a:gd name="T25" fmla="*/ T24 w 1473"/>
                <a:gd name="T26" fmla="+- 0 11640 10174"/>
                <a:gd name="T27" fmla="*/ 11640 h 2241"/>
                <a:gd name="T28" fmla="+- 0 3111 2534"/>
                <a:gd name="T29" fmla="*/ T28 w 1473"/>
                <a:gd name="T30" fmla="+- 0 11822 10174"/>
                <a:gd name="T31" fmla="*/ 11822 h 2241"/>
                <a:gd name="T32" fmla="+- 0 3207 2534"/>
                <a:gd name="T33" fmla="*/ T32 w 1473"/>
                <a:gd name="T34" fmla="+- 0 11640 10174"/>
                <a:gd name="T35" fmla="*/ 11640 h 2241"/>
                <a:gd name="T36" fmla="+- 0 3087 2534"/>
                <a:gd name="T37" fmla="*/ T36 w 1473"/>
                <a:gd name="T38" fmla="+- 0 11726 10174"/>
                <a:gd name="T39" fmla="*/ 11726 h 2241"/>
                <a:gd name="T40" fmla="+- 0 3076 2534"/>
                <a:gd name="T41" fmla="*/ T40 w 1473"/>
                <a:gd name="T42" fmla="+- 0 11857 10174"/>
                <a:gd name="T43" fmla="*/ 11857 h 2241"/>
                <a:gd name="T44" fmla="+- 0 2999 2534"/>
                <a:gd name="T45" fmla="*/ T44 w 1473"/>
                <a:gd name="T46" fmla="+- 0 11802 10174"/>
                <a:gd name="T47" fmla="*/ 11802 h 2241"/>
                <a:gd name="T48" fmla="+- 0 2857 2534"/>
                <a:gd name="T49" fmla="*/ T48 w 1473"/>
                <a:gd name="T50" fmla="+- 0 11769 10174"/>
                <a:gd name="T51" fmla="*/ 11769 h 2241"/>
                <a:gd name="T52" fmla="+- 0 2715 2534"/>
                <a:gd name="T53" fmla="*/ T52 w 1473"/>
                <a:gd name="T54" fmla="+- 0 11802 10174"/>
                <a:gd name="T55" fmla="*/ 11802 h 2241"/>
                <a:gd name="T56" fmla="+- 0 2605 2534"/>
                <a:gd name="T57" fmla="*/ T56 w 1473"/>
                <a:gd name="T58" fmla="+- 0 11890 10174"/>
                <a:gd name="T59" fmla="*/ 11890 h 2241"/>
                <a:gd name="T60" fmla="+- 0 2543 2534"/>
                <a:gd name="T61" fmla="*/ T60 w 1473"/>
                <a:gd name="T62" fmla="+- 0 12018 10174"/>
                <a:gd name="T63" fmla="*/ 12018 h 2241"/>
                <a:gd name="T64" fmla="+- 0 2543 2534"/>
                <a:gd name="T65" fmla="*/ T64 w 1473"/>
                <a:gd name="T66" fmla="+- 0 12166 10174"/>
                <a:gd name="T67" fmla="*/ 12166 h 2241"/>
                <a:gd name="T68" fmla="+- 0 2605 2534"/>
                <a:gd name="T69" fmla="*/ T68 w 1473"/>
                <a:gd name="T70" fmla="+- 0 12294 10174"/>
                <a:gd name="T71" fmla="*/ 12294 h 2241"/>
                <a:gd name="T72" fmla="+- 0 2715 2534"/>
                <a:gd name="T73" fmla="*/ T72 w 1473"/>
                <a:gd name="T74" fmla="+- 0 12382 10174"/>
                <a:gd name="T75" fmla="*/ 12382 h 2241"/>
                <a:gd name="T76" fmla="+- 0 2857 2534"/>
                <a:gd name="T77" fmla="*/ T76 w 1473"/>
                <a:gd name="T78" fmla="+- 0 12415 10174"/>
                <a:gd name="T79" fmla="*/ 12415 h 2241"/>
                <a:gd name="T80" fmla="+- 0 2999 2534"/>
                <a:gd name="T81" fmla="*/ T80 w 1473"/>
                <a:gd name="T82" fmla="+- 0 12382 10174"/>
                <a:gd name="T83" fmla="*/ 12382 h 2241"/>
                <a:gd name="T84" fmla="+- 0 3109 2534"/>
                <a:gd name="T85" fmla="*/ T84 w 1473"/>
                <a:gd name="T86" fmla="+- 0 12294 10174"/>
                <a:gd name="T87" fmla="*/ 12294 h 2241"/>
                <a:gd name="T88" fmla="+- 0 3171 2534"/>
                <a:gd name="T89" fmla="*/ T88 w 1473"/>
                <a:gd name="T90" fmla="+- 0 12166 10174"/>
                <a:gd name="T91" fmla="*/ 12166 h 2241"/>
                <a:gd name="T92" fmla="+- 0 3171 2534"/>
                <a:gd name="T93" fmla="*/ T92 w 1473"/>
                <a:gd name="T94" fmla="+- 0 12018 10174"/>
                <a:gd name="T95" fmla="*/ 12018 h 2241"/>
                <a:gd name="T96" fmla="+- 0 3109 2534"/>
                <a:gd name="T97" fmla="*/ T96 w 1473"/>
                <a:gd name="T98" fmla="+- 0 11890 10174"/>
                <a:gd name="T99" fmla="*/ 11890 h 2241"/>
                <a:gd name="T100" fmla="+- 0 3104 2534"/>
                <a:gd name="T101" fmla="*/ T100 w 1473"/>
                <a:gd name="T102" fmla="+- 0 11863 10174"/>
                <a:gd name="T103" fmla="*/ 11863 h 2241"/>
                <a:gd name="T104" fmla="+- 0 3248 2534"/>
                <a:gd name="T105" fmla="*/ T104 w 1473"/>
                <a:gd name="T106" fmla="+- 0 11839 10174"/>
                <a:gd name="T107" fmla="*/ 11839 h 2241"/>
                <a:gd name="T108" fmla="+- 0 3368 2534"/>
                <a:gd name="T109" fmla="*/ T108 w 1473"/>
                <a:gd name="T110" fmla="+- 0 11719 10174"/>
                <a:gd name="T111" fmla="*/ 11719 h 2241"/>
                <a:gd name="T112" fmla="+- 0 3996 2534"/>
                <a:gd name="T113" fmla="*/ T112 w 1473"/>
                <a:gd name="T114" fmla="+- 0 10463 10174"/>
                <a:gd name="T115" fmla="*/ 10463 h 2241"/>
                <a:gd name="T116" fmla="+- 0 3980 2534"/>
                <a:gd name="T117" fmla="*/ T116 w 1473"/>
                <a:gd name="T118" fmla="+- 0 10538 10174"/>
                <a:gd name="T119" fmla="*/ 10538 h 2241"/>
                <a:gd name="T120" fmla="+- 0 3946 2534"/>
                <a:gd name="T121" fmla="*/ T120 w 1473"/>
                <a:gd name="T122" fmla="+- 0 10667 10174"/>
                <a:gd name="T123" fmla="*/ 10667 h 2241"/>
                <a:gd name="T124" fmla="+- 0 3851 2534"/>
                <a:gd name="T125" fmla="*/ T124 w 1473"/>
                <a:gd name="T126" fmla="+- 0 10763 10174"/>
                <a:gd name="T127" fmla="*/ 10763 h 2241"/>
                <a:gd name="T128" fmla="+- 0 3724 2534"/>
                <a:gd name="T129" fmla="*/ T128 w 1473"/>
                <a:gd name="T130" fmla="+- 0 10797 10174"/>
                <a:gd name="T131" fmla="*/ 10797 h 2241"/>
                <a:gd name="T132" fmla="+- 0 3598 2534"/>
                <a:gd name="T133" fmla="*/ T132 w 1473"/>
                <a:gd name="T134" fmla="+- 0 10763 10174"/>
                <a:gd name="T135" fmla="*/ 10763 h 2241"/>
                <a:gd name="T136" fmla="+- 0 3530 2534"/>
                <a:gd name="T137" fmla="*/ T136 w 1473"/>
                <a:gd name="T138" fmla="+- 0 10707 10174"/>
                <a:gd name="T139" fmla="*/ 10707 h 2241"/>
                <a:gd name="T140" fmla="+- 0 3507 2534"/>
                <a:gd name="T141" fmla="*/ T140 w 1473"/>
                <a:gd name="T142" fmla="+- 0 10676 10174"/>
                <a:gd name="T143" fmla="*/ 10676 h 2241"/>
                <a:gd name="T144" fmla="+- 0 3490 2534"/>
                <a:gd name="T145" fmla="*/ T144 w 1473"/>
                <a:gd name="T146" fmla="+- 0 10645 10174"/>
                <a:gd name="T147" fmla="*/ 10645 h 2241"/>
                <a:gd name="T148" fmla="+- 0 3480 2534"/>
                <a:gd name="T149" fmla="*/ T148 w 1473"/>
                <a:gd name="T150" fmla="+- 0 10617 10174"/>
                <a:gd name="T151" fmla="*/ 10617 h 2241"/>
                <a:gd name="T152" fmla="+- 0 3468 2534"/>
                <a:gd name="T153" fmla="*/ T152 w 1473"/>
                <a:gd name="T154" fmla="+- 0 10538 10174"/>
                <a:gd name="T155" fmla="*/ 10538 h 2241"/>
                <a:gd name="T156" fmla="+- 0 3477 2534"/>
                <a:gd name="T157" fmla="*/ T156 w 1473"/>
                <a:gd name="T158" fmla="+- 0 10472 10174"/>
                <a:gd name="T159" fmla="*/ 10472 h 2241"/>
                <a:gd name="T160" fmla="+- 0 3543 2534"/>
                <a:gd name="T161" fmla="*/ T160 w 1473"/>
                <a:gd name="T162" fmla="+- 0 10360 10174"/>
                <a:gd name="T163" fmla="*/ 10360 h 2241"/>
                <a:gd name="T164" fmla="+- 0 3670 2534"/>
                <a:gd name="T165" fmla="*/ T164 w 1473"/>
                <a:gd name="T166" fmla="+- 0 10291 10174"/>
                <a:gd name="T167" fmla="*/ 10291 h 2241"/>
                <a:gd name="T168" fmla="+- 0 3811 2534"/>
                <a:gd name="T169" fmla="*/ T168 w 1473"/>
                <a:gd name="T170" fmla="+- 0 10300 10174"/>
                <a:gd name="T171" fmla="*/ 10300 h 2241"/>
                <a:gd name="T172" fmla="+- 0 3738 2534"/>
                <a:gd name="T173" fmla="*/ T172 w 1473"/>
                <a:gd name="T174" fmla="+- 0 10335 10174"/>
                <a:gd name="T175" fmla="*/ 10335 h 2241"/>
                <a:gd name="T176" fmla="+- 0 3926 2534"/>
                <a:gd name="T177" fmla="*/ T176 w 1473"/>
                <a:gd name="T178" fmla="+- 0 10362 10174"/>
                <a:gd name="T179" fmla="*/ 10362 h 2241"/>
                <a:gd name="T180" fmla="+- 0 3926 2534"/>
                <a:gd name="T181" fmla="*/ T180 w 1473"/>
                <a:gd name="T182" fmla="+- 0 10174 10174"/>
                <a:gd name="T183" fmla="*/ 10174 h 2241"/>
                <a:gd name="T184" fmla="+- 0 3899 2534"/>
                <a:gd name="T185" fmla="*/ T184 w 1473"/>
                <a:gd name="T186" fmla="+- 0 10319 10174"/>
                <a:gd name="T187" fmla="*/ 10319 h 2241"/>
                <a:gd name="T188" fmla="+- 0 3840 2534"/>
                <a:gd name="T189" fmla="*/ T188 w 1473"/>
                <a:gd name="T190" fmla="+- 0 10283 10174"/>
                <a:gd name="T191" fmla="*/ 10283 h 2241"/>
                <a:gd name="T192" fmla="+- 0 3708 2534"/>
                <a:gd name="T193" fmla="*/ T192 w 1473"/>
                <a:gd name="T194" fmla="+- 0 10258 10174"/>
                <a:gd name="T195" fmla="*/ 10258 h 2241"/>
                <a:gd name="T196" fmla="+- 0 3580 2534"/>
                <a:gd name="T197" fmla="*/ T196 w 1473"/>
                <a:gd name="T198" fmla="+- 0 10297 10174"/>
                <a:gd name="T199" fmla="*/ 10297 h 2241"/>
                <a:gd name="T200" fmla="+- 0 3479 2534"/>
                <a:gd name="T201" fmla="*/ T200 w 1473"/>
                <a:gd name="T202" fmla="+- 0 10399 10174"/>
                <a:gd name="T203" fmla="*/ 10399 h 2241"/>
                <a:gd name="T204" fmla="+- 0 3441 2534"/>
                <a:gd name="T205" fmla="*/ T204 w 1473"/>
                <a:gd name="T206" fmla="+- 0 10536 10174"/>
                <a:gd name="T207" fmla="*/ 10536 h 2241"/>
                <a:gd name="T208" fmla="+- 0 3454 2534"/>
                <a:gd name="T209" fmla="*/ T208 w 1473"/>
                <a:gd name="T210" fmla="+- 0 10625 10174"/>
                <a:gd name="T211" fmla="*/ 10625 h 2241"/>
                <a:gd name="T212" fmla="+- 0 3466 2534"/>
                <a:gd name="T213" fmla="*/ T212 w 1473"/>
                <a:gd name="T214" fmla="+- 0 10656 10174"/>
                <a:gd name="T215" fmla="*/ 10656 h 2241"/>
                <a:gd name="T216" fmla="+- 0 3484 2534"/>
                <a:gd name="T217" fmla="*/ T216 w 1473"/>
                <a:gd name="T218" fmla="+- 0 10690 10174"/>
                <a:gd name="T219" fmla="*/ 10690 h 2241"/>
                <a:gd name="T220" fmla="+- 0 3509 2534"/>
                <a:gd name="T221" fmla="*/ T220 w 1473"/>
                <a:gd name="T222" fmla="+- 0 10725 10174"/>
                <a:gd name="T223" fmla="*/ 10725 h 2241"/>
                <a:gd name="T224" fmla="+- 0 3568 2534"/>
                <a:gd name="T225" fmla="*/ T224 w 1473"/>
                <a:gd name="T226" fmla="+- 0 10777 10174"/>
                <a:gd name="T227" fmla="*/ 10777 h 2241"/>
                <a:gd name="T228" fmla="+- 0 3670 2534"/>
                <a:gd name="T229" fmla="*/ T228 w 1473"/>
                <a:gd name="T230" fmla="+- 0 10818 10174"/>
                <a:gd name="T231" fmla="*/ 10818 h 2241"/>
                <a:gd name="T232" fmla="+- 0 3778 2534"/>
                <a:gd name="T233" fmla="*/ T232 w 1473"/>
                <a:gd name="T234" fmla="+- 0 10818 10174"/>
                <a:gd name="T235" fmla="*/ 10818 h 2241"/>
                <a:gd name="T236" fmla="+- 0 3842 2534"/>
                <a:gd name="T237" fmla="*/ T236 w 1473"/>
                <a:gd name="T238" fmla="+- 0 10797 10174"/>
                <a:gd name="T239" fmla="*/ 10797 h 2241"/>
                <a:gd name="T240" fmla="+- 0 3924 2534"/>
                <a:gd name="T241" fmla="*/ T240 w 1473"/>
                <a:gd name="T242" fmla="+- 0 10741 10174"/>
                <a:gd name="T243" fmla="*/ 10741 h 2241"/>
                <a:gd name="T244" fmla="+- 0 3998 2534"/>
                <a:gd name="T245" fmla="*/ T244 w 1473"/>
                <a:gd name="T246" fmla="+- 0 10612 10174"/>
                <a:gd name="T247" fmla="*/ 10612 h 22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  <a:cxn ang="0">
                  <a:pos x="T237" y="T239"/>
                </a:cxn>
                <a:cxn ang="0">
                  <a:pos x="T241" y="T243"/>
                </a:cxn>
                <a:cxn ang="0">
                  <a:pos x="T245" y="T247"/>
                </a:cxn>
              </a:cxnLst>
              <a:rect l="0" t="0" r="r" b="b"/>
              <a:pathLst>
                <a:path w="1473" h="2241">
                  <a:moveTo>
                    <a:pt x="834" y="1545"/>
                  </a:moveTo>
                  <a:lnTo>
                    <a:pt x="776" y="1545"/>
                  </a:lnTo>
                  <a:lnTo>
                    <a:pt x="776" y="1569"/>
                  </a:lnTo>
                  <a:lnTo>
                    <a:pt x="680" y="1665"/>
                  </a:lnTo>
                  <a:lnTo>
                    <a:pt x="594" y="1665"/>
                  </a:lnTo>
                  <a:lnTo>
                    <a:pt x="611" y="1648"/>
                  </a:lnTo>
                  <a:lnTo>
                    <a:pt x="690" y="1569"/>
                  </a:lnTo>
                  <a:lnTo>
                    <a:pt x="776" y="1569"/>
                  </a:lnTo>
                  <a:lnTo>
                    <a:pt x="776" y="1545"/>
                  </a:lnTo>
                  <a:lnTo>
                    <a:pt x="697" y="1545"/>
                  </a:lnTo>
                  <a:lnTo>
                    <a:pt x="697" y="1466"/>
                  </a:lnTo>
                  <a:lnTo>
                    <a:pt x="697" y="1408"/>
                  </a:lnTo>
                  <a:lnTo>
                    <a:pt x="673" y="1432"/>
                  </a:lnTo>
                  <a:lnTo>
                    <a:pt x="673" y="1466"/>
                  </a:lnTo>
                  <a:lnTo>
                    <a:pt x="673" y="1552"/>
                  </a:lnTo>
                  <a:lnTo>
                    <a:pt x="577" y="1648"/>
                  </a:lnTo>
                  <a:lnTo>
                    <a:pt x="577" y="1562"/>
                  </a:lnTo>
                  <a:lnTo>
                    <a:pt x="673" y="1466"/>
                  </a:lnTo>
                  <a:lnTo>
                    <a:pt x="673" y="1432"/>
                  </a:lnTo>
                  <a:lnTo>
                    <a:pt x="553" y="1552"/>
                  </a:lnTo>
                  <a:lnTo>
                    <a:pt x="553" y="1672"/>
                  </a:lnTo>
                  <a:lnTo>
                    <a:pt x="542" y="1683"/>
                  </a:lnTo>
                  <a:lnTo>
                    <a:pt x="525" y="1666"/>
                  </a:lnTo>
                  <a:lnTo>
                    <a:pt x="465" y="1628"/>
                  </a:lnTo>
                  <a:lnTo>
                    <a:pt x="397" y="1604"/>
                  </a:lnTo>
                  <a:lnTo>
                    <a:pt x="323" y="1595"/>
                  </a:lnTo>
                  <a:lnTo>
                    <a:pt x="249" y="1604"/>
                  </a:lnTo>
                  <a:lnTo>
                    <a:pt x="181" y="1628"/>
                  </a:lnTo>
                  <a:lnTo>
                    <a:pt x="121" y="1666"/>
                  </a:lnTo>
                  <a:lnTo>
                    <a:pt x="71" y="1716"/>
                  </a:lnTo>
                  <a:lnTo>
                    <a:pt x="33" y="1776"/>
                  </a:lnTo>
                  <a:lnTo>
                    <a:pt x="9" y="1844"/>
                  </a:lnTo>
                  <a:lnTo>
                    <a:pt x="0" y="1918"/>
                  </a:lnTo>
                  <a:lnTo>
                    <a:pt x="9" y="1992"/>
                  </a:lnTo>
                  <a:lnTo>
                    <a:pt x="33" y="2060"/>
                  </a:lnTo>
                  <a:lnTo>
                    <a:pt x="71" y="2120"/>
                  </a:lnTo>
                  <a:lnTo>
                    <a:pt x="121" y="2170"/>
                  </a:lnTo>
                  <a:lnTo>
                    <a:pt x="181" y="2208"/>
                  </a:lnTo>
                  <a:lnTo>
                    <a:pt x="249" y="2232"/>
                  </a:lnTo>
                  <a:lnTo>
                    <a:pt x="323" y="2241"/>
                  </a:lnTo>
                  <a:lnTo>
                    <a:pt x="397" y="2232"/>
                  </a:lnTo>
                  <a:lnTo>
                    <a:pt x="465" y="2208"/>
                  </a:lnTo>
                  <a:lnTo>
                    <a:pt x="525" y="2170"/>
                  </a:lnTo>
                  <a:lnTo>
                    <a:pt x="575" y="2120"/>
                  </a:lnTo>
                  <a:lnTo>
                    <a:pt x="613" y="2060"/>
                  </a:lnTo>
                  <a:lnTo>
                    <a:pt x="637" y="1992"/>
                  </a:lnTo>
                  <a:lnTo>
                    <a:pt x="646" y="1918"/>
                  </a:lnTo>
                  <a:lnTo>
                    <a:pt x="637" y="1844"/>
                  </a:lnTo>
                  <a:lnTo>
                    <a:pt x="613" y="1776"/>
                  </a:lnTo>
                  <a:lnTo>
                    <a:pt x="575" y="1716"/>
                  </a:lnTo>
                  <a:lnTo>
                    <a:pt x="559" y="1700"/>
                  </a:lnTo>
                  <a:lnTo>
                    <a:pt x="570" y="1689"/>
                  </a:lnTo>
                  <a:lnTo>
                    <a:pt x="690" y="1689"/>
                  </a:lnTo>
                  <a:lnTo>
                    <a:pt x="714" y="1665"/>
                  </a:lnTo>
                  <a:lnTo>
                    <a:pt x="810" y="1569"/>
                  </a:lnTo>
                  <a:lnTo>
                    <a:pt x="834" y="1545"/>
                  </a:lnTo>
                  <a:moveTo>
                    <a:pt x="1473" y="364"/>
                  </a:moveTo>
                  <a:lnTo>
                    <a:pt x="1462" y="289"/>
                  </a:lnTo>
                  <a:lnTo>
                    <a:pt x="1436" y="297"/>
                  </a:lnTo>
                  <a:lnTo>
                    <a:pt x="1446" y="364"/>
                  </a:lnTo>
                  <a:lnTo>
                    <a:pt x="1438" y="431"/>
                  </a:lnTo>
                  <a:lnTo>
                    <a:pt x="1412" y="493"/>
                  </a:lnTo>
                  <a:lnTo>
                    <a:pt x="1371" y="548"/>
                  </a:lnTo>
                  <a:lnTo>
                    <a:pt x="1317" y="589"/>
                  </a:lnTo>
                  <a:lnTo>
                    <a:pt x="1255" y="614"/>
                  </a:lnTo>
                  <a:lnTo>
                    <a:pt x="1190" y="623"/>
                  </a:lnTo>
                  <a:lnTo>
                    <a:pt x="1125" y="614"/>
                  </a:lnTo>
                  <a:lnTo>
                    <a:pt x="1064" y="589"/>
                  </a:lnTo>
                  <a:lnTo>
                    <a:pt x="1009" y="548"/>
                  </a:lnTo>
                  <a:lnTo>
                    <a:pt x="996" y="533"/>
                  </a:lnTo>
                  <a:lnTo>
                    <a:pt x="983" y="518"/>
                  </a:lnTo>
                  <a:lnTo>
                    <a:pt x="973" y="502"/>
                  </a:lnTo>
                  <a:lnTo>
                    <a:pt x="963" y="485"/>
                  </a:lnTo>
                  <a:lnTo>
                    <a:pt x="956" y="471"/>
                  </a:lnTo>
                  <a:lnTo>
                    <a:pt x="950" y="457"/>
                  </a:lnTo>
                  <a:lnTo>
                    <a:pt x="946" y="443"/>
                  </a:lnTo>
                  <a:lnTo>
                    <a:pt x="941" y="428"/>
                  </a:lnTo>
                  <a:lnTo>
                    <a:pt x="934" y="364"/>
                  </a:lnTo>
                  <a:lnTo>
                    <a:pt x="934" y="362"/>
                  </a:lnTo>
                  <a:lnTo>
                    <a:pt x="943" y="298"/>
                  </a:lnTo>
                  <a:lnTo>
                    <a:pt x="968" y="238"/>
                  </a:lnTo>
                  <a:lnTo>
                    <a:pt x="1009" y="186"/>
                  </a:lnTo>
                  <a:lnTo>
                    <a:pt x="1069" y="141"/>
                  </a:lnTo>
                  <a:lnTo>
                    <a:pt x="1136" y="117"/>
                  </a:lnTo>
                  <a:lnTo>
                    <a:pt x="1207" y="112"/>
                  </a:lnTo>
                  <a:lnTo>
                    <a:pt x="1277" y="126"/>
                  </a:lnTo>
                  <a:lnTo>
                    <a:pt x="1342" y="161"/>
                  </a:lnTo>
                  <a:lnTo>
                    <a:pt x="1204" y="161"/>
                  </a:lnTo>
                  <a:lnTo>
                    <a:pt x="1204" y="188"/>
                  </a:lnTo>
                  <a:lnTo>
                    <a:pt x="1392" y="188"/>
                  </a:lnTo>
                  <a:lnTo>
                    <a:pt x="1392" y="145"/>
                  </a:lnTo>
                  <a:lnTo>
                    <a:pt x="1392" y="0"/>
                  </a:lnTo>
                  <a:lnTo>
                    <a:pt x="1365" y="0"/>
                  </a:lnTo>
                  <a:lnTo>
                    <a:pt x="1365" y="145"/>
                  </a:lnTo>
                  <a:lnTo>
                    <a:pt x="1311" y="112"/>
                  </a:lnTo>
                  <a:lnTo>
                    <a:pt x="1306" y="109"/>
                  </a:lnTo>
                  <a:lnTo>
                    <a:pt x="1241" y="89"/>
                  </a:lnTo>
                  <a:lnTo>
                    <a:pt x="1174" y="84"/>
                  </a:lnTo>
                  <a:lnTo>
                    <a:pt x="1108" y="96"/>
                  </a:lnTo>
                  <a:lnTo>
                    <a:pt x="1046" y="123"/>
                  </a:lnTo>
                  <a:lnTo>
                    <a:pt x="990" y="167"/>
                  </a:lnTo>
                  <a:lnTo>
                    <a:pt x="945" y="225"/>
                  </a:lnTo>
                  <a:lnTo>
                    <a:pt x="917" y="291"/>
                  </a:lnTo>
                  <a:lnTo>
                    <a:pt x="907" y="362"/>
                  </a:lnTo>
                  <a:lnTo>
                    <a:pt x="915" y="435"/>
                  </a:lnTo>
                  <a:lnTo>
                    <a:pt x="920" y="451"/>
                  </a:lnTo>
                  <a:lnTo>
                    <a:pt x="925" y="467"/>
                  </a:lnTo>
                  <a:lnTo>
                    <a:pt x="932" y="482"/>
                  </a:lnTo>
                  <a:lnTo>
                    <a:pt x="939" y="497"/>
                  </a:lnTo>
                  <a:lnTo>
                    <a:pt x="950" y="516"/>
                  </a:lnTo>
                  <a:lnTo>
                    <a:pt x="962" y="534"/>
                  </a:lnTo>
                  <a:lnTo>
                    <a:pt x="975" y="551"/>
                  </a:lnTo>
                  <a:lnTo>
                    <a:pt x="990" y="567"/>
                  </a:lnTo>
                  <a:lnTo>
                    <a:pt x="1034" y="603"/>
                  </a:lnTo>
                  <a:lnTo>
                    <a:pt x="1083" y="629"/>
                  </a:lnTo>
                  <a:lnTo>
                    <a:pt x="1136" y="644"/>
                  </a:lnTo>
                  <a:lnTo>
                    <a:pt x="1190" y="650"/>
                  </a:lnTo>
                  <a:lnTo>
                    <a:pt x="1244" y="644"/>
                  </a:lnTo>
                  <a:lnTo>
                    <a:pt x="1297" y="629"/>
                  </a:lnTo>
                  <a:lnTo>
                    <a:pt x="1308" y="623"/>
                  </a:lnTo>
                  <a:lnTo>
                    <a:pt x="1346" y="603"/>
                  </a:lnTo>
                  <a:lnTo>
                    <a:pt x="1390" y="567"/>
                  </a:lnTo>
                  <a:lnTo>
                    <a:pt x="1436" y="507"/>
                  </a:lnTo>
                  <a:lnTo>
                    <a:pt x="1464" y="438"/>
                  </a:lnTo>
                  <a:lnTo>
                    <a:pt x="1473" y="364"/>
                  </a:lnTo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0" name="Picture 92">
              <a:extLst>
                <a:ext uri="{FF2B5EF4-FFF2-40B4-BE49-F238E27FC236}">
                  <a16:creationId xmlns:a16="http://schemas.microsoft.com/office/drawing/2014/main" id="{F1A24E6A-118E-4E4F-EC7A-9B72577EB1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" y="10198"/>
              <a:ext cx="304" cy="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91">
              <a:extLst>
                <a:ext uri="{FF2B5EF4-FFF2-40B4-BE49-F238E27FC236}">
                  <a16:creationId xmlns:a16="http://schemas.microsoft.com/office/drawing/2014/main" id="{17BBBAB5-7A8F-F244-44C1-EB3F997556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1" y="10392"/>
              <a:ext cx="155" cy="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90">
              <a:extLst>
                <a:ext uri="{FF2B5EF4-FFF2-40B4-BE49-F238E27FC236}">
                  <a16:creationId xmlns:a16="http://schemas.microsoft.com/office/drawing/2014/main" id="{D1DBCFD9-3DAD-B0B8-675D-542228CA8F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6" y="10644"/>
              <a:ext cx="229" cy="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89">
              <a:extLst>
                <a:ext uri="{FF2B5EF4-FFF2-40B4-BE49-F238E27FC236}">
                  <a16:creationId xmlns:a16="http://schemas.microsoft.com/office/drawing/2014/main" id="{2CEB90DB-6842-29D0-C6A2-5B2A0440BD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2" y="10590"/>
              <a:ext cx="244" cy="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88">
              <a:extLst>
                <a:ext uri="{FF2B5EF4-FFF2-40B4-BE49-F238E27FC236}">
                  <a16:creationId xmlns:a16="http://schemas.microsoft.com/office/drawing/2014/main" id="{A28D4C9B-6324-E4A4-8AF6-9B64E45137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4" y="11678"/>
              <a:ext cx="538" cy="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5" name="Freeform 87">
              <a:extLst>
                <a:ext uri="{FF2B5EF4-FFF2-40B4-BE49-F238E27FC236}">
                  <a16:creationId xmlns:a16="http://schemas.microsoft.com/office/drawing/2014/main" id="{B7525532-A906-C65B-D398-CFFEA17EF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2" y="11723"/>
              <a:ext cx="435" cy="399"/>
            </a:xfrm>
            <a:custGeom>
              <a:avLst/>
              <a:gdLst>
                <a:gd name="T0" fmla="+- 0 9617 9182"/>
                <a:gd name="T1" fmla="*/ T0 w 435"/>
                <a:gd name="T2" fmla="+- 0 11831 11723"/>
                <a:gd name="T3" fmla="*/ 11831 h 399"/>
                <a:gd name="T4" fmla="+- 0 9616 9182"/>
                <a:gd name="T5" fmla="*/ T4 w 435"/>
                <a:gd name="T6" fmla="+- 0 11828 11723"/>
                <a:gd name="T7" fmla="*/ 11828 h 399"/>
                <a:gd name="T8" fmla="+- 0 9496 9182"/>
                <a:gd name="T9" fmla="*/ T8 w 435"/>
                <a:gd name="T10" fmla="+- 0 11724 11723"/>
                <a:gd name="T11" fmla="*/ 11724 h 399"/>
                <a:gd name="T12" fmla="+- 0 9495 9182"/>
                <a:gd name="T13" fmla="*/ T12 w 435"/>
                <a:gd name="T14" fmla="+- 0 11723 11723"/>
                <a:gd name="T15" fmla="*/ 11723 h 399"/>
                <a:gd name="T16" fmla="+- 0 9182 9182"/>
                <a:gd name="T17" fmla="*/ T16 w 435"/>
                <a:gd name="T18" fmla="+- 0 11723 11723"/>
                <a:gd name="T19" fmla="*/ 11723 h 399"/>
                <a:gd name="T20" fmla="+- 0 9182 9182"/>
                <a:gd name="T21" fmla="*/ T20 w 435"/>
                <a:gd name="T22" fmla="+- 0 11740 11723"/>
                <a:gd name="T23" fmla="*/ 11740 h 399"/>
                <a:gd name="T24" fmla="+- 0 9490 9182"/>
                <a:gd name="T25" fmla="*/ T24 w 435"/>
                <a:gd name="T26" fmla="+- 0 11740 11723"/>
                <a:gd name="T27" fmla="*/ 11740 h 399"/>
                <a:gd name="T28" fmla="+- 0 9587 9182"/>
                <a:gd name="T29" fmla="*/ T28 w 435"/>
                <a:gd name="T30" fmla="+- 0 11824 11723"/>
                <a:gd name="T31" fmla="*/ 11824 h 399"/>
                <a:gd name="T32" fmla="+- 0 9550 9182"/>
                <a:gd name="T33" fmla="*/ T32 w 435"/>
                <a:gd name="T34" fmla="+- 0 11824 11723"/>
                <a:gd name="T35" fmla="*/ 11824 h 399"/>
                <a:gd name="T36" fmla="+- 0 9541 9182"/>
                <a:gd name="T37" fmla="*/ T36 w 435"/>
                <a:gd name="T38" fmla="+- 0 11824 11723"/>
                <a:gd name="T39" fmla="*/ 11824 h 399"/>
                <a:gd name="T40" fmla="+- 0 9182 9182"/>
                <a:gd name="T41" fmla="*/ T40 w 435"/>
                <a:gd name="T42" fmla="+- 0 11824 11723"/>
                <a:gd name="T43" fmla="*/ 11824 h 399"/>
                <a:gd name="T44" fmla="+- 0 9182 9182"/>
                <a:gd name="T45" fmla="*/ T44 w 435"/>
                <a:gd name="T46" fmla="+- 0 11840 11723"/>
                <a:gd name="T47" fmla="*/ 11840 h 399"/>
                <a:gd name="T48" fmla="+- 0 9538 9182"/>
                <a:gd name="T49" fmla="*/ T48 w 435"/>
                <a:gd name="T50" fmla="+- 0 11840 11723"/>
                <a:gd name="T51" fmla="*/ 11840 h 399"/>
                <a:gd name="T52" fmla="+- 0 9538 9182"/>
                <a:gd name="T53" fmla="*/ T52 w 435"/>
                <a:gd name="T54" fmla="+- 0 12020 11723"/>
                <a:gd name="T55" fmla="*/ 12020 h 399"/>
                <a:gd name="T56" fmla="+- 0 9519 9182"/>
                <a:gd name="T57" fmla="*/ T56 w 435"/>
                <a:gd name="T58" fmla="+- 0 12020 11723"/>
                <a:gd name="T59" fmla="*/ 12020 h 399"/>
                <a:gd name="T60" fmla="+- 0 9515 9182"/>
                <a:gd name="T61" fmla="*/ T60 w 435"/>
                <a:gd name="T62" fmla="+- 0 12024 11723"/>
                <a:gd name="T63" fmla="*/ 12024 h 399"/>
                <a:gd name="T64" fmla="+- 0 9515 9182"/>
                <a:gd name="T65" fmla="*/ T64 w 435"/>
                <a:gd name="T66" fmla="+- 0 12033 11723"/>
                <a:gd name="T67" fmla="*/ 12033 h 399"/>
                <a:gd name="T68" fmla="+- 0 9519 9182"/>
                <a:gd name="T69" fmla="*/ T68 w 435"/>
                <a:gd name="T70" fmla="+- 0 12036 11723"/>
                <a:gd name="T71" fmla="*/ 12036 h 399"/>
                <a:gd name="T72" fmla="+- 0 9538 9182"/>
                <a:gd name="T73" fmla="*/ T72 w 435"/>
                <a:gd name="T74" fmla="+- 0 12036 11723"/>
                <a:gd name="T75" fmla="*/ 12036 h 399"/>
                <a:gd name="T76" fmla="+- 0 9538 9182"/>
                <a:gd name="T77" fmla="*/ T76 w 435"/>
                <a:gd name="T78" fmla="+- 0 12062 11723"/>
                <a:gd name="T79" fmla="*/ 12062 h 399"/>
                <a:gd name="T80" fmla="+- 0 9541 9182"/>
                <a:gd name="T81" fmla="*/ T80 w 435"/>
                <a:gd name="T82" fmla="+- 0 12065 11723"/>
                <a:gd name="T83" fmla="*/ 12065 h 399"/>
                <a:gd name="T84" fmla="+- 0 9557 9182"/>
                <a:gd name="T85" fmla="*/ T84 w 435"/>
                <a:gd name="T86" fmla="+- 0 12065 11723"/>
                <a:gd name="T87" fmla="*/ 12065 h 399"/>
                <a:gd name="T88" fmla="+- 0 9567 9182"/>
                <a:gd name="T89" fmla="*/ T88 w 435"/>
                <a:gd name="T90" fmla="+- 0 12074 11723"/>
                <a:gd name="T91" fmla="*/ 12074 h 399"/>
                <a:gd name="T92" fmla="+- 0 9567 9182"/>
                <a:gd name="T93" fmla="*/ T92 w 435"/>
                <a:gd name="T94" fmla="+- 0 12097 11723"/>
                <a:gd name="T95" fmla="*/ 12097 h 399"/>
                <a:gd name="T96" fmla="+- 0 9557 9182"/>
                <a:gd name="T97" fmla="*/ T96 w 435"/>
                <a:gd name="T98" fmla="+- 0 12106 11723"/>
                <a:gd name="T99" fmla="*/ 12106 h 399"/>
                <a:gd name="T100" fmla="+- 0 9537 9182"/>
                <a:gd name="T101" fmla="*/ T100 w 435"/>
                <a:gd name="T102" fmla="+- 0 12106 11723"/>
                <a:gd name="T103" fmla="*/ 12106 h 399"/>
                <a:gd name="T104" fmla="+- 0 9529 9182"/>
                <a:gd name="T105" fmla="*/ T104 w 435"/>
                <a:gd name="T106" fmla="+- 0 12100 11723"/>
                <a:gd name="T107" fmla="*/ 12100 h 399"/>
                <a:gd name="T108" fmla="+- 0 9525 9182"/>
                <a:gd name="T109" fmla="*/ T108 w 435"/>
                <a:gd name="T110" fmla="+- 0 12087 11723"/>
                <a:gd name="T111" fmla="*/ 12087 h 399"/>
                <a:gd name="T112" fmla="+- 0 9521 9182"/>
                <a:gd name="T113" fmla="*/ T112 w 435"/>
                <a:gd name="T114" fmla="+- 0 12085 11723"/>
                <a:gd name="T115" fmla="*/ 12085 h 399"/>
                <a:gd name="T116" fmla="+- 0 9512 9182"/>
                <a:gd name="T117" fmla="*/ T116 w 435"/>
                <a:gd name="T118" fmla="+- 0 12088 11723"/>
                <a:gd name="T119" fmla="*/ 12088 h 399"/>
                <a:gd name="T120" fmla="+- 0 9510 9182"/>
                <a:gd name="T121" fmla="*/ T120 w 435"/>
                <a:gd name="T122" fmla="+- 0 12092 11723"/>
                <a:gd name="T123" fmla="*/ 12092 h 399"/>
                <a:gd name="T124" fmla="+- 0 9511 9182"/>
                <a:gd name="T125" fmla="*/ T124 w 435"/>
                <a:gd name="T126" fmla="+- 0 12097 11723"/>
                <a:gd name="T127" fmla="*/ 12097 h 399"/>
                <a:gd name="T128" fmla="+- 0 9516 9182"/>
                <a:gd name="T129" fmla="*/ T128 w 435"/>
                <a:gd name="T130" fmla="+- 0 12107 11723"/>
                <a:gd name="T131" fmla="*/ 12107 h 399"/>
                <a:gd name="T132" fmla="+- 0 9524 9182"/>
                <a:gd name="T133" fmla="*/ T132 w 435"/>
                <a:gd name="T134" fmla="+- 0 12115 11723"/>
                <a:gd name="T135" fmla="*/ 12115 h 399"/>
                <a:gd name="T136" fmla="+- 0 9534 9182"/>
                <a:gd name="T137" fmla="*/ T136 w 435"/>
                <a:gd name="T138" fmla="+- 0 12120 11723"/>
                <a:gd name="T139" fmla="*/ 12120 h 399"/>
                <a:gd name="T140" fmla="+- 0 9546 9182"/>
                <a:gd name="T141" fmla="*/ T140 w 435"/>
                <a:gd name="T142" fmla="+- 0 12122 11723"/>
                <a:gd name="T143" fmla="*/ 12122 h 399"/>
                <a:gd name="T144" fmla="+- 0 9560 9182"/>
                <a:gd name="T145" fmla="*/ T144 w 435"/>
                <a:gd name="T146" fmla="+- 0 12119 11723"/>
                <a:gd name="T147" fmla="*/ 12119 h 399"/>
                <a:gd name="T148" fmla="+- 0 9572 9182"/>
                <a:gd name="T149" fmla="*/ T148 w 435"/>
                <a:gd name="T150" fmla="+- 0 12112 11723"/>
                <a:gd name="T151" fmla="*/ 12112 h 399"/>
                <a:gd name="T152" fmla="+- 0 9576 9182"/>
                <a:gd name="T153" fmla="*/ T152 w 435"/>
                <a:gd name="T154" fmla="+- 0 12106 11723"/>
                <a:gd name="T155" fmla="*/ 12106 h 399"/>
                <a:gd name="T156" fmla="+- 0 9580 9182"/>
                <a:gd name="T157" fmla="*/ T156 w 435"/>
                <a:gd name="T158" fmla="+- 0 12100 11723"/>
                <a:gd name="T159" fmla="*/ 12100 h 399"/>
                <a:gd name="T160" fmla="+- 0 9583 9182"/>
                <a:gd name="T161" fmla="*/ T160 w 435"/>
                <a:gd name="T162" fmla="+- 0 12086 11723"/>
                <a:gd name="T163" fmla="*/ 12086 h 399"/>
                <a:gd name="T164" fmla="+- 0 9580 9182"/>
                <a:gd name="T165" fmla="*/ T164 w 435"/>
                <a:gd name="T166" fmla="+- 0 12073 11723"/>
                <a:gd name="T167" fmla="*/ 12073 h 399"/>
                <a:gd name="T168" fmla="+- 0 9574 9182"/>
                <a:gd name="T169" fmla="*/ T168 w 435"/>
                <a:gd name="T170" fmla="+- 0 12063 11723"/>
                <a:gd name="T171" fmla="*/ 12063 h 399"/>
                <a:gd name="T172" fmla="+- 0 9565 9182"/>
                <a:gd name="T173" fmla="*/ T172 w 435"/>
                <a:gd name="T174" fmla="+- 0 12055 11723"/>
                <a:gd name="T175" fmla="*/ 12055 h 399"/>
                <a:gd name="T176" fmla="+- 0 9554 9182"/>
                <a:gd name="T177" fmla="*/ T176 w 435"/>
                <a:gd name="T178" fmla="+- 0 12050 11723"/>
                <a:gd name="T179" fmla="*/ 12050 h 399"/>
                <a:gd name="T180" fmla="+- 0 9554 9182"/>
                <a:gd name="T181" fmla="*/ T180 w 435"/>
                <a:gd name="T182" fmla="+- 0 12036 11723"/>
                <a:gd name="T183" fmla="*/ 12036 h 399"/>
                <a:gd name="T184" fmla="+- 0 9573 9182"/>
                <a:gd name="T185" fmla="*/ T184 w 435"/>
                <a:gd name="T186" fmla="+- 0 12036 11723"/>
                <a:gd name="T187" fmla="*/ 12036 h 399"/>
                <a:gd name="T188" fmla="+- 0 9576 9182"/>
                <a:gd name="T189" fmla="*/ T188 w 435"/>
                <a:gd name="T190" fmla="+- 0 12033 11723"/>
                <a:gd name="T191" fmla="*/ 12033 h 399"/>
                <a:gd name="T192" fmla="+- 0 9576 9182"/>
                <a:gd name="T193" fmla="*/ T192 w 435"/>
                <a:gd name="T194" fmla="+- 0 12024 11723"/>
                <a:gd name="T195" fmla="*/ 12024 h 399"/>
                <a:gd name="T196" fmla="+- 0 9573 9182"/>
                <a:gd name="T197" fmla="*/ T196 w 435"/>
                <a:gd name="T198" fmla="+- 0 12020 11723"/>
                <a:gd name="T199" fmla="*/ 12020 h 399"/>
                <a:gd name="T200" fmla="+- 0 9554 9182"/>
                <a:gd name="T201" fmla="*/ T200 w 435"/>
                <a:gd name="T202" fmla="+- 0 12020 11723"/>
                <a:gd name="T203" fmla="*/ 12020 h 399"/>
                <a:gd name="T204" fmla="+- 0 9554 9182"/>
                <a:gd name="T205" fmla="*/ T204 w 435"/>
                <a:gd name="T206" fmla="+- 0 11840 11723"/>
                <a:gd name="T207" fmla="*/ 11840 h 399"/>
                <a:gd name="T208" fmla="+- 0 9612 9182"/>
                <a:gd name="T209" fmla="*/ T208 w 435"/>
                <a:gd name="T210" fmla="+- 0 11840 11723"/>
                <a:gd name="T211" fmla="*/ 11840 h 399"/>
                <a:gd name="T212" fmla="+- 0 9615 9182"/>
                <a:gd name="T213" fmla="*/ T212 w 435"/>
                <a:gd name="T214" fmla="+- 0 11838 11723"/>
                <a:gd name="T215" fmla="*/ 11838 h 399"/>
                <a:gd name="T216" fmla="+- 0 9617 9182"/>
                <a:gd name="T217" fmla="*/ T216 w 435"/>
                <a:gd name="T218" fmla="+- 0 11831 11723"/>
                <a:gd name="T219" fmla="*/ 11831 h 39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</a:cxnLst>
              <a:rect l="0" t="0" r="r" b="b"/>
              <a:pathLst>
                <a:path w="435" h="399">
                  <a:moveTo>
                    <a:pt x="435" y="108"/>
                  </a:moveTo>
                  <a:lnTo>
                    <a:pt x="434" y="105"/>
                  </a:lnTo>
                  <a:lnTo>
                    <a:pt x="314" y="1"/>
                  </a:lnTo>
                  <a:lnTo>
                    <a:pt x="313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08" y="17"/>
                  </a:lnTo>
                  <a:lnTo>
                    <a:pt x="405" y="101"/>
                  </a:lnTo>
                  <a:lnTo>
                    <a:pt x="368" y="101"/>
                  </a:lnTo>
                  <a:lnTo>
                    <a:pt x="359" y="101"/>
                  </a:lnTo>
                  <a:lnTo>
                    <a:pt x="0" y="101"/>
                  </a:lnTo>
                  <a:lnTo>
                    <a:pt x="0" y="117"/>
                  </a:lnTo>
                  <a:lnTo>
                    <a:pt x="356" y="117"/>
                  </a:lnTo>
                  <a:lnTo>
                    <a:pt x="356" y="297"/>
                  </a:lnTo>
                  <a:lnTo>
                    <a:pt x="337" y="297"/>
                  </a:lnTo>
                  <a:lnTo>
                    <a:pt x="333" y="301"/>
                  </a:lnTo>
                  <a:lnTo>
                    <a:pt x="333" y="310"/>
                  </a:lnTo>
                  <a:lnTo>
                    <a:pt x="337" y="313"/>
                  </a:lnTo>
                  <a:lnTo>
                    <a:pt x="356" y="313"/>
                  </a:lnTo>
                  <a:lnTo>
                    <a:pt x="356" y="339"/>
                  </a:lnTo>
                  <a:lnTo>
                    <a:pt x="359" y="342"/>
                  </a:lnTo>
                  <a:lnTo>
                    <a:pt x="375" y="342"/>
                  </a:lnTo>
                  <a:lnTo>
                    <a:pt x="385" y="351"/>
                  </a:lnTo>
                  <a:lnTo>
                    <a:pt x="385" y="374"/>
                  </a:lnTo>
                  <a:lnTo>
                    <a:pt x="375" y="383"/>
                  </a:lnTo>
                  <a:lnTo>
                    <a:pt x="355" y="383"/>
                  </a:lnTo>
                  <a:lnTo>
                    <a:pt x="347" y="377"/>
                  </a:lnTo>
                  <a:lnTo>
                    <a:pt x="343" y="364"/>
                  </a:lnTo>
                  <a:lnTo>
                    <a:pt x="339" y="362"/>
                  </a:lnTo>
                  <a:lnTo>
                    <a:pt x="330" y="365"/>
                  </a:lnTo>
                  <a:lnTo>
                    <a:pt x="328" y="369"/>
                  </a:lnTo>
                  <a:lnTo>
                    <a:pt x="329" y="374"/>
                  </a:lnTo>
                  <a:lnTo>
                    <a:pt x="334" y="384"/>
                  </a:lnTo>
                  <a:lnTo>
                    <a:pt x="342" y="392"/>
                  </a:lnTo>
                  <a:lnTo>
                    <a:pt x="352" y="397"/>
                  </a:lnTo>
                  <a:lnTo>
                    <a:pt x="364" y="399"/>
                  </a:lnTo>
                  <a:lnTo>
                    <a:pt x="378" y="396"/>
                  </a:lnTo>
                  <a:lnTo>
                    <a:pt x="390" y="389"/>
                  </a:lnTo>
                  <a:lnTo>
                    <a:pt x="394" y="383"/>
                  </a:lnTo>
                  <a:lnTo>
                    <a:pt x="398" y="377"/>
                  </a:lnTo>
                  <a:lnTo>
                    <a:pt x="401" y="363"/>
                  </a:lnTo>
                  <a:lnTo>
                    <a:pt x="398" y="350"/>
                  </a:lnTo>
                  <a:lnTo>
                    <a:pt x="392" y="340"/>
                  </a:lnTo>
                  <a:lnTo>
                    <a:pt x="383" y="332"/>
                  </a:lnTo>
                  <a:lnTo>
                    <a:pt x="372" y="327"/>
                  </a:lnTo>
                  <a:lnTo>
                    <a:pt x="372" y="313"/>
                  </a:lnTo>
                  <a:lnTo>
                    <a:pt x="391" y="313"/>
                  </a:lnTo>
                  <a:lnTo>
                    <a:pt x="394" y="310"/>
                  </a:lnTo>
                  <a:lnTo>
                    <a:pt x="394" y="301"/>
                  </a:lnTo>
                  <a:lnTo>
                    <a:pt x="391" y="297"/>
                  </a:lnTo>
                  <a:lnTo>
                    <a:pt x="372" y="297"/>
                  </a:lnTo>
                  <a:lnTo>
                    <a:pt x="372" y="117"/>
                  </a:lnTo>
                  <a:lnTo>
                    <a:pt x="430" y="117"/>
                  </a:lnTo>
                  <a:lnTo>
                    <a:pt x="433" y="115"/>
                  </a:lnTo>
                  <a:lnTo>
                    <a:pt x="435" y="108"/>
                  </a:lnTo>
                </a:path>
              </a:pathLst>
            </a:custGeom>
            <a:solidFill>
              <a:srgbClr val="00B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6" name="Picture 86">
              <a:extLst>
                <a:ext uri="{FF2B5EF4-FFF2-40B4-BE49-F238E27FC236}">
                  <a16:creationId xmlns:a16="http://schemas.microsoft.com/office/drawing/2014/main" id="{7AFECD57-0EE8-F4D1-7413-6C81FBE35E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2" y="11720"/>
              <a:ext cx="188" cy="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7" name="Line 85">
              <a:extLst>
                <a:ext uri="{FF2B5EF4-FFF2-40B4-BE49-F238E27FC236}">
                  <a16:creationId xmlns:a16="http://schemas.microsoft.com/office/drawing/2014/main" id="{8A059922-F420-301F-B178-543599F0A53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50" y="12361"/>
              <a:ext cx="271" cy="0"/>
            </a:xfrm>
            <a:prstGeom prst="line">
              <a:avLst/>
            </a:prstGeom>
            <a:noFill/>
            <a:ln w="32017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88" name="Picture 84">
              <a:extLst>
                <a:ext uri="{FF2B5EF4-FFF2-40B4-BE49-F238E27FC236}">
                  <a16:creationId xmlns:a16="http://schemas.microsoft.com/office/drawing/2014/main" id="{203E98AB-191B-6D8E-F2F9-D5A54E938A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6" y="11880"/>
              <a:ext cx="133" cy="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85C24BCC-D244-9EC0-9F6F-866D12DEE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6" y="9472"/>
              <a:ext cx="1073" cy="722"/>
            </a:xfrm>
            <a:custGeom>
              <a:avLst/>
              <a:gdLst>
                <a:gd name="T0" fmla="+- 0 5668 4596"/>
                <a:gd name="T1" fmla="*/ T0 w 1073"/>
                <a:gd name="T2" fmla="+- 0 10092 9472"/>
                <a:gd name="T3" fmla="*/ 10092 h 722"/>
                <a:gd name="T4" fmla="+- 0 5447 4596"/>
                <a:gd name="T5" fmla="*/ T4 w 1073"/>
                <a:gd name="T6" fmla="+- 0 10092 9472"/>
                <a:gd name="T7" fmla="*/ 10092 h 722"/>
                <a:gd name="T8" fmla="+- 0 5423 4596"/>
                <a:gd name="T9" fmla="*/ T8 w 1073"/>
                <a:gd name="T10" fmla="+- 0 10050 9472"/>
                <a:gd name="T11" fmla="*/ 10050 h 722"/>
                <a:gd name="T12" fmla="+- 0 5423 4596"/>
                <a:gd name="T13" fmla="*/ T12 w 1073"/>
                <a:gd name="T14" fmla="+- 0 10092 9472"/>
                <a:gd name="T15" fmla="*/ 10092 h 722"/>
                <a:gd name="T16" fmla="+- 0 4832 4596"/>
                <a:gd name="T17" fmla="*/ T16 w 1073"/>
                <a:gd name="T18" fmla="+- 0 10092 9472"/>
                <a:gd name="T19" fmla="*/ 10092 h 722"/>
                <a:gd name="T20" fmla="+- 0 4967 4596"/>
                <a:gd name="T21" fmla="*/ T20 w 1073"/>
                <a:gd name="T22" fmla="+- 0 9867 9472"/>
                <a:gd name="T23" fmla="*/ 9867 h 722"/>
                <a:gd name="T24" fmla="+- 0 5005 4596"/>
                <a:gd name="T25" fmla="*/ T24 w 1073"/>
                <a:gd name="T26" fmla="+- 0 9886 9472"/>
                <a:gd name="T27" fmla="*/ 9886 h 722"/>
                <a:gd name="T28" fmla="+- 0 5045 4596"/>
                <a:gd name="T29" fmla="*/ T28 w 1073"/>
                <a:gd name="T30" fmla="+- 0 9899 9472"/>
                <a:gd name="T31" fmla="*/ 9899 h 722"/>
                <a:gd name="T32" fmla="+- 0 5086 4596"/>
                <a:gd name="T33" fmla="*/ T32 w 1073"/>
                <a:gd name="T34" fmla="+- 0 9907 9472"/>
                <a:gd name="T35" fmla="*/ 9907 h 722"/>
                <a:gd name="T36" fmla="+- 0 5127 4596"/>
                <a:gd name="T37" fmla="*/ T36 w 1073"/>
                <a:gd name="T38" fmla="+- 0 9909 9472"/>
                <a:gd name="T39" fmla="*/ 9909 h 722"/>
                <a:gd name="T40" fmla="+- 0 5169 4596"/>
                <a:gd name="T41" fmla="*/ T40 w 1073"/>
                <a:gd name="T42" fmla="+- 0 9907 9472"/>
                <a:gd name="T43" fmla="*/ 9907 h 722"/>
                <a:gd name="T44" fmla="+- 0 5210 4596"/>
                <a:gd name="T45" fmla="*/ T44 w 1073"/>
                <a:gd name="T46" fmla="+- 0 9899 9472"/>
                <a:gd name="T47" fmla="*/ 9899 h 722"/>
                <a:gd name="T48" fmla="+- 0 5244 4596"/>
                <a:gd name="T49" fmla="*/ T48 w 1073"/>
                <a:gd name="T50" fmla="+- 0 9888 9472"/>
                <a:gd name="T51" fmla="*/ 9888 h 722"/>
                <a:gd name="T52" fmla="+- 0 5250 4596"/>
                <a:gd name="T53" fmla="*/ T52 w 1073"/>
                <a:gd name="T54" fmla="+- 0 9886 9472"/>
                <a:gd name="T55" fmla="*/ 9886 h 722"/>
                <a:gd name="T56" fmla="+- 0 5288 4596"/>
                <a:gd name="T57" fmla="*/ T56 w 1073"/>
                <a:gd name="T58" fmla="+- 0 9867 9472"/>
                <a:gd name="T59" fmla="*/ 9867 h 722"/>
                <a:gd name="T60" fmla="+- 0 5423 4596"/>
                <a:gd name="T61" fmla="*/ T60 w 1073"/>
                <a:gd name="T62" fmla="+- 0 10092 9472"/>
                <a:gd name="T63" fmla="*/ 10092 h 722"/>
                <a:gd name="T64" fmla="+- 0 5423 4596"/>
                <a:gd name="T65" fmla="*/ T64 w 1073"/>
                <a:gd name="T66" fmla="+- 0 10050 9472"/>
                <a:gd name="T67" fmla="*/ 10050 h 722"/>
                <a:gd name="T68" fmla="+- 0 5313 4596"/>
                <a:gd name="T69" fmla="*/ T68 w 1073"/>
                <a:gd name="T70" fmla="+- 0 9867 9472"/>
                <a:gd name="T71" fmla="*/ 9867 h 722"/>
                <a:gd name="T72" fmla="+- 0 5306 4596"/>
                <a:gd name="T73" fmla="*/ T72 w 1073"/>
                <a:gd name="T74" fmla="+- 0 9857 9472"/>
                <a:gd name="T75" fmla="*/ 9857 h 722"/>
                <a:gd name="T76" fmla="+- 0 5361 4596"/>
                <a:gd name="T77" fmla="*/ T76 w 1073"/>
                <a:gd name="T78" fmla="+- 0 9813 9472"/>
                <a:gd name="T79" fmla="*/ 9813 h 722"/>
                <a:gd name="T80" fmla="+- 0 5346 4596"/>
                <a:gd name="T81" fmla="*/ T80 w 1073"/>
                <a:gd name="T82" fmla="+- 0 9798 9472"/>
                <a:gd name="T83" fmla="*/ 9798 h 722"/>
                <a:gd name="T84" fmla="+- 0 5334 4596"/>
                <a:gd name="T85" fmla="*/ T84 w 1073"/>
                <a:gd name="T86" fmla="+- 0 9809 9472"/>
                <a:gd name="T87" fmla="*/ 9809 h 722"/>
                <a:gd name="T88" fmla="+- 0 5322 4596"/>
                <a:gd name="T89" fmla="*/ T88 w 1073"/>
                <a:gd name="T90" fmla="+- 0 9819 9472"/>
                <a:gd name="T91" fmla="*/ 9819 h 722"/>
                <a:gd name="T92" fmla="+- 0 5309 4596"/>
                <a:gd name="T93" fmla="*/ T92 w 1073"/>
                <a:gd name="T94" fmla="+- 0 9829 9472"/>
                <a:gd name="T95" fmla="*/ 9829 h 722"/>
                <a:gd name="T96" fmla="+- 0 5295 4596"/>
                <a:gd name="T97" fmla="*/ T96 w 1073"/>
                <a:gd name="T98" fmla="+- 0 9838 9472"/>
                <a:gd name="T99" fmla="*/ 9838 h 722"/>
                <a:gd name="T100" fmla="+- 0 5277 4596"/>
                <a:gd name="T101" fmla="*/ T100 w 1073"/>
                <a:gd name="T102" fmla="+- 0 9808 9472"/>
                <a:gd name="T103" fmla="*/ 9808 h 722"/>
                <a:gd name="T104" fmla="+- 0 5277 4596"/>
                <a:gd name="T105" fmla="*/ T104 w 1073"/>
                <a:gd name="T106" fmla="+- 0 9849 9472"/>
                <a:gd name="T107" fmla="*/ 9849 h 722"/>
                <a:gd name="T108" fmla="+- 0 5204 4596"/>
                <a:gd name="T109" fmla="*/ T108 w 1073"/>
                <a:gd name="T110" fmla="+- 0 9878 9472"/>
                <a:gd name="T111" fmla="*/ 9878 h 722"/>
                <a:gd name="T112" fmla="+- 0 5127 4596"/>
                <a:gd name="T113" fmla="*/ T112 w 1073"/>
                <a:gd name="T114" fmla="+- 0 9888 9472"/>
                <a:gd name="T115" fmla="*/ 9888 h 722"/>
                <a:gd name="T116" fmla="+- 0 5051 4596"/>
                <a:gd name="T117" fmla="*/ T116 w 1073"/>
                <a:gd name="T118" fmla="+- 0 9878 9472"/>
                <a:gd name="T119" fmla="*/ 9878 h 722"/>
                <a:gd name="T120" fmla="+- 0 5024 4596"/>
                <a:gd name="T121" fmla="*/ T120 w 1073"/>
                <a:gd name="T122" fmla="+- 0 9867 9472"/>
                <a:gd name="T123" fmla="*/ 9867 h 722"/>
                <a:gd name="T124" fmla="+- 0 4978 4596"/>
                <a:gd name="T125" fmla="*/ T124 w 1073"/>
                <a:gd name="T126" fmla="+- 0 9849 9472"/>
                <a:gd name="T127" fmla="*/ 9849 h 722"/>
                <a:gd name="T128" fmla="+- 0 4984 4596"/>
                <a:gd name="T129" fmla="*/ T128 w 1073"/>
                <a:gd name="T130" fmla="+- 0 9838 9472"/>
                <a:gd name="T131" fmla="*/ 9838 h 722"/>
                <a:gd name="T132" fmla="+- 0 5127 4596"/>
                <a:gd name="T133" fmla="*/ T132 w 1073"/>
                <a:gd name="T134" fmla="+- 0 9600 9472"/>
                <a:gd name="T135" fmla="*/ 9600 h 722"/>
                <a:gd name="T136" fmla="+- 0 5277 4596"/>
                <a:gd name="T137" fmla="*/ T136 w 1073"/>
                <a:gd name="T138" fmla="+- 0 9849 9472"/>
                <a:gd name="T139" fmla="*/ 9849 h 722"/>
                <a:gd name="T140" fmla="+- 0 5277 4596"/>
                <a:gd name="T141" fmla="*/ T140 w 1073"/>
                <a:gd name="T142" fmla="+- 0 9808 9472"/>
                <a:gd name="T143" fmla="*/ 9808 h 722"/>
                <a:gd name="T144" fmla="+- 0 5152 4596"/>
                <a:gd name="T145" fmla="*/ T144 w 1073"/>
                <a:gd name="T146" fmla="+- 0 9600 9472"/>
                <a:gd name="T147" fmla="*/ 9600 h 722"/>
                <a:gd name="T148" fmla="+- 0 5138 4596"/>
                <a:gd name="T149" fmla="*/ T148 w 1073"/>
                <a:gd name="T150" fmla="+- 0 9576 9472"/>
                <a:gd name="T151" fmla="*/ 9576 h 722"/>
                <a:gd name="T152" fmla="+- 0 5138 4596"/>
                <a:gd name="T153" fmla="*/ T152 w 1073"/>
                <a:gd name="T154" fmla="+- 0 9472 9472"/>
                <a:gd name="T155" fmla="*/ 9472 h 722"/>
                <a:gd name="T156" fmla="+- 0 5117 4596"/>
                <a:gd name="T157" fmla="*/ T156 w 1073"/>
                <a:gd name="T158" fmla="+- 0 9472 9472"/>
                <a:gd name="T159" fmla="*/ 9472 h 722"/>
                <a:gd name="T160" fmla="+- 0 5117 4596"/>
                <a:gd name="T161" fmla="*/ T160 w 1073"/>
                <a:gd name="T162" fmla="+- 0 9576 9472"/>
                <a:gd name="T163" fmla="*/ 9576 h 722"/>
                <a:gd name="T164" fmla="+- 0 4959 4596"/>
                <a:gd name="T165" fmla="*/ T164 w 1073"/>
                <a:gd name="T166" fmla="+- 0 9838 9472"/>
                <a:gd name="T167" fmla="*/ 9838 h 722"/>
                <a:gd name="T168" fmla="+- 0 4946 4596"/>
                <a:gd name="T169" fmla="*/ T168 w 1073"/>
                <a:gd name="T170" fmla="+- 0 9829 9472"/>
                <a:gd name="T171" fmla="*/ 9829 h 722"/>
                <a:gd name="T172" fmla="+- 0 4933 4596"/>
                <a:gd name="T173" fmla="*/ T172 w 1073"/>
                <a:gd name="T174" fmla="+- 0 9819 9472"/>
                <a:gd name="T175" fmla="*/ 9819 h 722"/>
                <a:gd name="T176" fmla="+- 0 4921 4596"/>
                <a:gd name="T177" fmla="*/ T176 w 1073"/>
                <a:gd name="T178" fmla="+- 0 9809 9472"/>
                <a:gd name="T179" fmla="*/ 9809 h 722"/>
                <a:gd name="T180" fmla="+- 0 4909 4596"/>
                <a:gd name="T181" fmla="*/ T180 w 1073"/>
                <a:gd name="T182" fmla="+- 0 9798 9472"/>
                <a:gd name="T183" fmla="*/ 9798 h 722"/>
                <a:gd name="T184" fmla="+- 0 4894 4596"/>
                <a:gd name="T185" fmla="*/ T184 w 1073"/>
                <a:gd name="T186" fmla="+- 0 9813 9472"/>
                <a:gd name="T187" fmla="*/ 9813 h 722"/>
                <a:gd name="T188" fmla="+- 0 4907 4596"/>
                <a:gd name="T189" fmla="*/ T188 w 1073"/>
                <a:gd name="T190" fmla="+- 0 9825 9472"/>
                <a:gd name="T191" fmla="*/ 9825 h 722"/>
                <a:gd name="T192" fmla="+- 0 4920 4596"/>
                <a:gd name="T193" fmla="*/ T192 w 1073"/>
                <a:gd name="T194" fmla="+- 0 9836 9472"/>
                <a:gd name="T195" fmla="*/ 9836 h 722"/>
                <a:gd name="T196" fmla="+- 0 4934 4596"/>
                <a:gd name="T197" fmla="*/ T196 w 1073"/>
                <a:gd name="T198" fmla="+- 0 9847 9472"/>
                <a:gd name="T199" fmla="*/ 9847 h 722"/>
                <a:gd name="T200" fmla="+- 0 4948 4596"/>
                <a:gd name="T201" fmla="*/ T200 w 1073"/>
                <a:gd name="T202" fmla="+- 0 9857 9472"/>
                <a:gd name="T203" fmla="*/ 9857 h 722"/>
                <a:gd name="T204" fmla="+- 0 4807 4596"/>
                <a:gd name="T205" fmla="*/ T204 w 1073"/>
                <a:gd name="T206" fmla="+- 0 10092 9472"/>
                <a:gd name="T207" fmla="*/ 10092 h 722"/>
                <a:gd name="T208" fmla="+- 0 4596 4596"/>
                <a:gd name="T209" fmla="*/ T208 w 1073"/>
                <a:gd name="T210" fmla="+- 0 10092 9472"/>
                <a:gd name="T211" fmla="*/ 10092 h 722"/>
                <a:gd name="T212" fmla="+- 0 4596 4596"/>
                <a:gd name="T213" fmla="*/ T212 w 1073"/>
                <a:gd name="T214" fmla="+- 0 10194 9472"/>
                <a:gd name="T215" fmla="*/ 10194 h 722"/>
                <a:gd name="T216" fmla="+- 0 5668 4596"/>
                <a:gd name="T217" fmla="*/ T216 w 1073"/>
                <a:gd name="T218" fmla="+- 0 10194 9472"/>
                <a:gd name="T219" fmla="*/ 10194 h 722"/>
                <a:gd name="T220" fmla="+- 0 5668 4596"/>
                <a:gd name="T221" fmla="*/ T220 w 1073"/>
                <a:gd name="T222" fmla="+- 0 10092 9472"/>
                <a:gd name="T223" fmla="*/ 10092 h 72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</a:cxnLst>
              <a:rect l="0" t="0" r="r" b="b"/>
              <a:pathLst>
                <a:path w="1073" h="722">
                  <a:moveTo>
                    <a:pt x="1072" y="620"/>
                  </a:moveTo>
                  <a:lnTo>
                    <a:pt x="851" y="620"/>
                  </a:lnTo>
                  <a:lnTo>
                    <a:pt x="827" y="578"/>
                  </a:lnTo>
                  <a:lnTo>
                    <a:pt x="827" y="620"/>
                  </a:lnTo>
                  <a:lnTo>
                    <a:pt x="236" y="620"/>
                  </a:lnTo>
                  <a:lnTo>
                    <a:pt x="371" y="395"/>
                  </a:lnTo>
                  <a:lnTo>
                    <a:pt x="409" y="414"/>
                  </a:lnTo>
                  <a:lnTo>
                    <a:pt x="449" y="427"/>
                  </a:lnTo>
                  <a:lnTo>
                    <a:pt x="490" y="435"/>
                  </a:lnTo>
                  <a:lnTo>
                    <a:pt x="531" y="437"/>
                  </a:lnTo>
                  <a:lnTo>
                    <a:pt x="573" y="435"/>
                  </a:lnTo>
                  <a:lnTo>
                    <a:pt x="614" y="427"/>
                  </a:lnTo>
                  <a:lnTo>
                    <a:pt x="648" y="416"/>
                  </a:lnTo>
                  <a:lnTo>
                    <a:pt x="654" y="414"/>
                  </a:lnTo>
                  <a:lnTo>
                    <a:pt x="692" y="395"/>
                  </a:lnTo>
                  <a:lnTo>
                    <a:pt x="827" y="620"/>
                  </a:lnTo>
                  <a:lnTo>
                    <a:pt x="827" y="578"/>
                  </a:lnTo>
                  <a:lnTo>
                    <a:pt x="717" y="395"/>
                  </a:lnTo>
                  <a:lnTo>
                    <a:pt x="710" y="385"/>
                  </a:lnTo>
                  <a:lnTo>
                    <a:pt x="765" y="341"/>
                  </a:lnTo>
                  <a:lnTo>
                    <a:pt x="750" y="326"/>
                  </a:lnTo>
                  <a:lnTo>
                    <a:pt x="738" y="337"/>
                  </a:lnTo>
                  <a:lnTo>
                    <a:pt x="726" y="347"/>
                  </a:lnTo>
                  <a:lnTo>
                    <a:pt x="713" y="357"/>
                  </a:lnTo>
                  <a:lnTo>
                    <a:pt x="699" y="366"/>
                  </a:lnTo>
                  <a:lnTo>
                    <a:pt x="681" y="336"/>
                  </a:lnTo>
                  <a:lnTo>
                    <a:pt x="681" y="377"/>
                  </a:lnTo>
                  <a:lnTo>
                    <a:pt x="608" y="406"/>
                  </a:lnTo>
                  <a:lnTo>
                    <a:pt x="531" y="416"/>
                  </a:lnTo>
                  <a:lnTo>
                    <a:pt x="455" y="406"/>
                  </a:lnTo>
                  <a:lnTo>
                    <a:pt x="428" y="395"/>
                  </a:lnTo>
                  <a:lnTo>
                    <a:pt x="382" y="377"/>
                  </a:lnTo>
                  <a:lnTo>
                    <a:pt x="388" y="366"/>
                  </a:lnTo>
                  <a:lnTo>
                    <a:pt x="531" y="128"/>
                  </a:lnTo>
                  <a:lnTo>
                    <a:pt x="681" y="377"/>
                  </a:lnTo>
                  <a:lnTo>
                    <a:pt x="681" y="336"/>
                  </a:lnTo>
                  <a:lnTo>
                    <a:pt x="556" y="128"/>
                  </a:lnTo>
                  <a:lnTo>
                    <a:pt x="542" y="104"/>
                  </a:lnTo>
                  <a:lnTo>
                    <a:pt x="542" y="0"/>
                  </a:lnTo>
                  <a:lnTo>
                    <a:pt x="521" y="0"/>
                  </a:lnTo>
                  <a:lnTo>
                    <a:pt x="521" y="104"/>
                  </a:lnTo>
                  <a:lnTo>
                    <a:pt x="363" y="366"/>
                  </a:lnTo>
                  <a:lnTo>
                    <a:pt x="350" y="357"/>
                  </a:lnTo>
                  <a:lnTo>
                    <a:pt x="337" y="347"/>
                  </a:lnTo>
                  <a:lnTo>
                    <a:pt x="325" y="337"/>
                  </a:lnTo>
                  <a:lnTo>
                    <a:pt x="313" y="326"/>
                  </a:lnTo>
                  <a:lnTo>
                    <a:pt x="298" y="341"/>
                  </a:lnTo>
                  <a:lnTo>
                    <a:pt x="311" y="353"/>
                  </a:lnTo>
                  <a:lnTo>
                    <a:pt x="324" y="364"/>
                  </a:lnTo>
                  <a:lnTo>
                    <a:pt x="338" y="375"/>
                  </a:lnTo>
                  <a:lnTo>
                    <a:pt x="352" y="385"/>
                  </a:lnTo>
                  <a:lnTo>
                    <a:pt x="211" y="620"/>
                  </a:lnTo>
                  <a:lnTo>
                    <a:pt x="0" y="620"/>
                  </a:lnTo>
                  <a:lnTo>
                    <a:pt x="0" y="722"/>
                  </a:lnTo>
                  <a:lnTo>
                    <a:pt x="1072" y="722"/>
                  </a:lnTo>
                  <a:lnTo>
                    <a:pt x="1072" y="620"/>
                  </a:lnTo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0" name="Line 82">
              <a:extLst>
                <a:ext uri="{FF2B5EF4-FFF2-40B4-BE49-F238E27FC236}">
                  <a16:creationId xmlns:a16="http://schemas.microsoft.com/office/drawing/2014/main" id="{D83B0422-DD01-4693-E7D9-D4A4943663B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62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Line 81">
              <a:extLst>
                <a:ext uri="{FF2B5EF4-FFF2-40B4-BE49-F238E27FC236}">
                  <a16:creationId xmlns:a16="http://schemas.microsoft.com/office/drawing/2014/main" id="{1BB8FD1C-74EE-8E1F-0443-8ACD28615B0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49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Line 80">
              <a:extLst>
                <a:ext uri="{FF2B5EF4-FFF2-40B4-BE49-F238E27FC236}">
                  <a16:creationId xmlns:a16="http://schemas.microsoft.com/office/drawing/2014/main" id="{1111CC33-E342-8911-F83A-FD998C3763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37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" name="Line 79">
              <a:extLst>
                <a:ext uri="{FF2B5EF4-FFF2-40B4-BE49-F238E27FC236}">
                  <a16:creationId xmlns:a16="http://schemas.microsoft.com/office/drawing/2014/main" id="{12A5415A-0383-F424-4359-54028115DD0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926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4" name="Line 78">
              <a:extLst>
                <a:ext uri="{FF2B5EF4-FFF2-40B4-BE49-F238E27FC236}">
                  <a16:creationId xmlns:a16="http://schemas.microsoft.com/office/drawing/2014/main" id="{81A8EBEE-BAA3-8466-9E46-C35B216D160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15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5" name="Line 77">
              <a:extLst>
                <a:ext uri="{FF2B5EF4-FFF2-40B4-BE49-F238E27FC236}">
                  <a16:creationId xmlns:a16="http://schemas.microsoft.com/office/drawing/2014/main" id="{BF23DCBE-39D9-AF37-1C08-C191712A783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05" y="10193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6" name="Line 76">
              <a:extLst>
                <a:ext uri="{FF2B5EF4-FFF2-40B4-BE49-F238E27FC236}">
                  <a16:creationId xmlns:a16="http://schemas.microsoft.com/office/drawing/2014/main" id="{FD53392C-8493-5201-4D84-8952DC9E3E9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94" y="10193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" name="Line 75">
              <a:extLst>
                <a:ext uri="{FF2B5EF4-FFF2-40B4-BE49-F238E27FC236}">
                  <a16:creationId xmlns:a16="http://schemas.microsoft.com/office/drawing/2014/main" id="{ADF85DA7-9D73-487F-4CF1-4534B023AD8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81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Line 74">
              <a:extLst>
                <a:ext uri="{FF2B5EF4-FFF2-40B4-BE49-F238E27FC236}">
                  <a16:creationId xmlns:a16="http://schemas.microsoft.com/office/drawing/2014/main" id="{3ABF6589-CBFE-099E-53EE-A581C65F802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69" y="10193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9" name="Line 73">
              <a:extLst>
                <a:ext uri="{FF2B5EF4-FFF2-40B4-BE49-F238E27FC236}">
                  <a16:creationId xmlns:a16="http://schemas.microsoft.com/office/drawing/2014/main" id="{1464D1B4-36E7-EC25-AC1A-FA7D709CB9C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58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0" name="Line 72">
              <a:extLst>
                <a:ext uri="{FF2B5EF4-FFF2-40B4-BE49-F238E27FC236}">
                  <a16:creationId xmlns:a16="http://schemas.microsoft.com/office/drawing/2014/main" id="{2790273E-BE2A-EA6C-F13E-0E1547184F1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547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" name="Line 71">
              <a:extLst>
                <a:ext uri="{FF2B5EF4-FFF2-40B4-BE49-F238E27FC236}">
                  <a16:creationId xmlns:a16="http://schemas.microsoft.com/office/drawing/2014/main" id="{F6F24DC0-659A-645F-958F-4081994FCCE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636" y="10193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" name="Line 70">
              <a:extLst>
                <a:ext uri="{FF2B5EF4-FFF2-40B4-BE49-F238E27FC236}">
                  <a16:creationId xmlns:a16="http://schemas.microsoft.com/office/drawing/2014/main" id="{B99E7102-E64F-1175-D78C-E58DFC922A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15" y="10178"/>
              <a:ext cx="10" cy="0"/>
            </a:xfrm>
            <a:prstGeom prst="line">
              <a:avLst/>
            </a:prstGeom>
            <a:noFill/>
            <a:ln w="18085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" name="Line 69">
              <a:extLst>
                <a:ext uri="{FF2B5EF4-FFF2-40B4-BE49-F238E27FC236}">
                  <a16:creationId xmlns:a16="http://schemas.microsoft.com/office/drawing/2014/main" id="{8AE4062A-AA3B-1771-C255-4D5999C1C44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02" y="10179"/>
              <a:ext cx="10" cy="0"/>
            </a:xfrm>
            <a:prstGeom prst="line">
              <a:avLst/>
            </a:prstGeom>
            <a:noFill/>
            <a:ln w="17722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" name="Line 68">
              <a:extLst>
                <a:ext uri="{FF2B5EF4-FFF2-40B4-BE49-F238E27FC236}">
                  <a16:creationId xmlns:a16="http://schemas.microsoft.com/office/drawing/2014/main" id="{59630517-0B50-438F-D3D9-12CE38C2275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90" y="10178"/>
              <a:ext cx="10" cy="0"/>
            </a:xfrm>
            <a:prstGeom prst="line">
              <a:avLst/>
            </a:prstGeom>
            <a:noFill/>
            <a:ln w="18085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5" name="AutoShape 67">
              <a:extLst>
                <a:ext uri="{FF2B5EF4-FFF2-40B4-BE49-F238E27FC236}">
                  <a16:creationId xmlns:a16="http://schemas.microsoft.com/office/drawing/2014/main" id="{AEE47766-7106-7CED-100F-E7F9AE571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" y="10179"/>
              <a:ext cx="100" cy="2"/>
            </a:xfrm>
            <a:custGeom>
              <a:avLst/>
              <a:gdLst>
                <a:gd name="T0" fmla="+- 0 4879 4879"/>
                <a:gd name="T1" fmla="*/ T0 w 100"/>
                <a:gd name="T2" fmla="+- 0 4889 4879"/>
                <a:gd name="T3" fmla="*/ T2 w 100"/>
                <a:gd name="T4" fmla="+- 0 4968 4879"/>
                <a:gd name="T5" fmla="*/ T4 w 100"/>
                <a:gd name="T6" fmla="+- 0 4978 4879"/>
                <a:gd name="T7" fmla="*/ T6 w 100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  <a:cxn ang="0">
                  <a:pos x="T5" y="0"/>
                </a:cxn>
                <a:cxn ang="0">
                  <a:pos x="T7" y="0"/>
                </a:cxn>
              </a:cxnLst>
              <a:rect l="0" t="0" r="r" b="b"/>
              <a:pathLst>
                <a:path w="100">
                  <a:moveTo>
                    <a:pt x="0" y="0"/>
                  </a:moveTo>
                  <a:lnTo>
                    <a:pt x="10" y="0"/>
                  </a:lnTo>
                  <a:moveTo>
                    <a:pt x="89" y="0"/>
                  </a:moveTo>
                  <a:lnTo>
                    <a:pt x="99" y="0"/>
                  </a:lnTo>
                </a:path>
              </a:pathLst>
            </a:custGeom>
            <a:noFill/>
            <a:ln w="17722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AutoShape 66">
              <a:extLst>
                <a:ext uri="{FF2B5EF4-FFF2-40B4-BE49-F238E27FC236}">
                  <a16:creationId xmlns:a16="http://schemas.microsoft.com/office/drawing/2014/main" id="{32676B6F-298C-B58F-08DF-73D81701F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7" y="10178"/>
              <a:ext cx="100" cy="2"/>
            </a:xfrm>
            <a:custGeom>
              <a:avLst/>
              <a:gdLst>
                <a:gd name="T0" fmla="+- 0 5057 5057"/>
                <a:gd name="T1" fmla="*/ T0 w 100"/>
                <a:gd name="T2" fmla="+- 0 5068 5057"/>
                <a:gd name="T3" fmla="*/ T2 w 100"/>
                <a:gd name="T4" fmla="+- 0 5147 5057"/>
                <a:gd name="T5" fmla="*/ T4 w 100"/>
                <a:gd name="T6" fmla="+- 0 5157 5057"/>
                <a:gd name="T7" fmla="*/ T6 w 100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  <a:cxn ang="0">
                  <a:pos x="T5" y="0"/>
                </a:cxn>
                <a:cxn ang="0">
                  <a:pos x="T7" y="0"/>
                </a:cxn>
              </a:cxnLst>
              <a:rect l="0" t="0" r="r" b="b"/>
              <a:pathLst>
                <a:path w="100">
                  <a:moveTo>
                    <a:pt x="0" y="0"/>
                  </a:moveTo>
                  <a:lnTo>
                    <a:pt x="11" y="0"/>
                  </a:lnTo>
                  <a:moveTo>
                    <a:pt x="90" y="0"/>
                  </a:moveTo>
                  <a:lnTo>
                    <a:pt x="100" y="0"/>
                  </a:lnTo>
                </a:path>
              </a:pathLst>
            </a:custGeom>
            <a:noFill/>
            <a:ln w="18444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7" name="Line 65">
              <a:extLst>
                <a:ext uri="{FF2B5EF4-FFF2-40B4-BE49-F238E27FC236}">
                  <a16:creationId xmlns:a16="http://schemas.microsoft.com/office/drawing/2014/main" id="{8E0E9FA1-017C-8BB5-842D-8FD739963C6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34" y="10178"/>
              <a:ext cx="10" cy="0"/>
            </a:xfrm>
            <a:prstGeom prst="line">
              <a:avLst/>
            </a:prstGeom>
            <a:noFill/>
            <a:ln w="18085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8" name="Line 64">
              <a:extLst>
                <a:ext uri="{FF2B5EF4-FFF2-40B4-BE49-F238E27FC236}">
                  <a16:creationId xmlns:a16="http://schemas.microsoft.com/office/drawing/2014/main" id="{17CBA9E5-768D-5D46-0C3A-58A204A8B98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22" y="10178"/>
              <a:ext cx="10" cy="0"/>
            </a:xfrm>
            <a:prstGeom prst="line">
              <a:avLst/>
            </a:prstGeom>
            <a:noFill/>
            <a:ln w="18444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9" name="AutoShape 63">
              <a:extLst>
                <a:ext uri="{FF2B5EF4-FFF2-40B4-BE49-F238E27FC236}">
                  <a16:creationId xmlns:a16="http://schemas.microsoft.com/office/drawing/2014/main" id="{BD573D3C-DD77-012E-95E8-CA7DC68BC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" y="10178"/>
              <a:ext cx="100" cy="2"/>
            </a:xfrm>
            <a:custGeom>
              <a:avLst/>
              <a:gdLst>
                <a:gd name="T0" fmla="+- 0 5410 5410"/>
                <a:gd name="T1" fmla="*/ T0 w 100"/>
                <a:gd name="T2" fmla="+- 0 5421 5410"/>
                <a:gd name="T3" fmla="*/ T2 w 100"/>
                <a:gd name="T4" fmla="+- 0 5500 5410"/>
                <a:gd name="T5" fmla="*/ T4 w 100"/>
                <a:gd name="T6" fmla="+- 0 5510 5410"/>
                <a:gd name="T7" fmla="*/ T6 w 100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  <a:cxn ang="0">
                  <a:pos x="T5" y="0"/>
                </a:cxn>
                <a:cxn ang="0">
                  <a:pos x="T7" y="0"/>
                </a:cxn>
              </a:cxnLst>
              <a:rect l="0" t="0" r="r" b="b"/>
              <a:pathLst>
                <a:path w="100">
                  <a:moveTo>
                    <a:pt x="0" y="0"/>
                  </a:moveTo>
                  <a:lnTo>
                    <a:pt x="11" y="0"/>
                  </a:lnTo>
                  <a:moveTo>
                    <a:pt x="90" y="0"/>
                  </a:moveTo>
                  <a:lnTo>
                    <a:pt x="100" y="0"/>
                  </a:lnTo>
                </a:path>
              </a:pathLst>
            </a:custGeom>
            <a:noFill/>
            <a:ln w="18085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0" name="Line 62">
              <a:extLst>
                <a:ext uri="{FF2B5EF4-FFF2-40B4-BE49-F238E27FC236}">
                  <a16:creationId xmlns:a16="http://schemas.microsoft.com/office/drawing/2014/main" id="{A4AFF68B-7D8A-0067-C42B-EDCE3DAC41F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589" y="10178"/>
              <a:ext cx="11" cy="0"/>
            </a:xfrm>
            <a:prstGeom prst="line">
              <a:avLst/>
            </a:prstGeom>
            <a:noFill/>
            <a:ln w="18808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11" name="Picture 61">
              <a:extLst>
                <a:ext uri="{FF2B5EF4-FFF2-40B4-BE49-F238E27FC236}">
                  <a16:creationId xmlns:a16="http://schemas.microsoft.com/office/drawing/2014/main" id="{E84C684B-49F2-111A-6DA9-D74FCF8788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1" y="16085"/>
              <a:ext cx="2333" cy="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60">
              <a:extLst>
                <a:ext uri="{FF2B5EF4-FFF2-40B4-BE49-F238E27FC236}">
                  <a16:creationId xmlns:a16="http://schemas.microsoft.com/office/drawing/2014/main" id="{82A7ED17-B76D-2F01-B956-FDE29EC3D8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" y="16061"/>
              <a:ext cx="255" cy="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3" name="AutoShape 59">
              <a:extLst>
                <a:ext uri="{FF2B5EF4-FFF2-40B4-BE49-F238E27FC236}">
                  <a16:creationId xmlns:a16="http://schemas.microsoft.com/office/drawing/2014/main" id="{FB33A860-D302-DF8B-E091-4B6A96796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4" y="16085"/>
              <a:ext cx="1118" cy="100"/>
            </a:xfrm>
            <a:custGeom>
              <a:avLst/>
              <a:gdLst>
                <a:gd name="T0" fmla="+- 0 6799 6764"/>
                <a:gd name="T1" fmla="*/ T0 w 1118"/>
                <a:gd name="T2" fmla="+- 0 16085 16085"/>
                <a:gd name="T3" fmla="*/ 16085 h 100"/>
                <a:gd name="T4" fmla="+- 0 6766 6764"/>
                <a:gd name="T5" fmla="*/ T4 w 1118"/>
                <a:gd name="T6" fmla="+- 0 16166 16085"/>
                <a:gd name="T7" fmla="*/ 16166 h 100"/>
                <a:gd name="T8" fmla="+- 0 6816 6764"/>
                <a:gd name="T9" fmla="*/ T8 w 1118"/>
                <a:gd name="T10" fmla="+- 0 16177 16085"/>
                <a:gd name="T11" fmla="*/ 16177 h 100"/>
                <a:gd name="T12" fmla="+- 0 6834 6764"/>
                <a:gd name="T13" fmla="*/ T12 w 1118"/>
                <a:gd name="T14" fmla="+- 0 16177 16085"/>
                <a:gd name="T15" fmla="*/ 16177 h 100"/>
                <a:gd name="T16" fmla="+- 0 6796 6764"/>
                <a:gd name="T17" fmla="*/ T16 w 1118"/>
                <a:gd name="T18" fmla="+- 0 16147 16085"/>
                <a:gd name="T19" fmla="*/ 16147 h 100"/>
                <a:gd name="T20" fmla="+- 0 6789 6764"/>
                <a:gd name="T21" fmla="*/ T20 w 1118"/>
                <a:gd name="T22" fmla="+- 0 16169 16085"/>
                <a:gd name="T23" fmla="*/ 16169 h 100"/>
                <a:gd name="T24" fmla="+- 0 6815 6764"/>
                <a:gd name="T25" fmla="*/ T24 w 1118"/>
                <a:gd name="T26" fmla="+- 0 16118 16085"/>
                <a:gd name="T27" fmla="*/ 16118 h 100"/>
                <a:gd name="T28" fmla="+- 0 6936 6764"/>
                <a:gd name="T29" fmla="*/ T28 w 1118"/>
                <a:gd name="T30" fmla="+- 0 16087 16085"/>
                <a:gd name="T31" fmla="*/ 16087 h 100"/>
                <a:gd name="T32" fmla="+- 0 6888 6764"/>
                <a:gd name="T33" fmla="*/ T32 w 1118"/>
                <a:gd name="T34" fmla="+- 0 16091 16085"/>
                <a:gd name="T35" fmla="*/ 16091 h 100"/>
                <a:gd name="T36" fmla="+- 0 6868 6764"/>
                <a:gd name="T37" fmla="*/ T36 w 1118"/>
                <a:gd name="T38" fmla="+- 0 16183 16085"/>
                <a:gd name="T39" fmla="*/ 16183 h 100"/>
                <a:gd name="T40" fmla="+- 0 6917 6764"/>
                <a:gd name="T41" fmla="*/ T40 w 1118"/>
                <a:gd name="T42" fmla="+- 0 16181 16085"/>
                <a:gd name="T43" fmla="*/ 16181 h 100"/>
                <a:gd name="T44" fmla="+- 0 6990 6764"/>
                <a:gd name="T45" fmla="*/ T44 w 1118"/>
                <a:gd name="T46" fmla="+- 0 16089 16085"/>
                <a:gd name="T47" fmla="*/ 16089 h 100"/>
                <a:gd name="T48" fmla="+- 0 6988 6764"/>
                <a:gd name="T49" fmla="*/ T48 w 1118"/>
                <a:gd name="T50" fmla="+- 0 16183 16085"/>
                <a:gd name="T51" fmla="*/ 16183 h 100"/>
                <a:gd name="T52" fmla="+- 0 7076 6764"/>
                <a:gd name="T53" fmla="*/ T52 w 1118"/>
                <a:gd name="T54" fmla="+- 0 16089 16085"/>
                <a:gd name="T55" fmla="*/ 16089 h 100"/>
                <a:gd name="T56" fmla="+- 0 7041 6764"/>
                <a:gd name="T57" fmla="*/ T56 w 1118"/>
                <a:gd name="T58" fmla="+- 0 16087 16085"/>
                <a:gd name="T59" fmla="*/ 16087 h 100"/>
                <a:gd name="T60" fmla="+- 0 7042 6764"/>
                <a:gd name="T61" fmla="*/ T60 w 1118"/>
                <a:gd name="T62" fmla="+- 0 16181 16085"/>
                <a:gd name="T63" fmla="*/ 16181 h 100"/>
                <a:gd name="T64" fmla="+- 0 7093 6764"/>
                <a:gd name="T65" fmla="*/ T64 w 1118"/>
                <a:gd name="T66" fmla="+- 0 16183 16085"/>
                <a:gd name="T67" fmla="*/ 16183 h 100"/>
                <a:gd name="T68" fmla="+- 0 7195 6764"/>
                <a:gd name="T69" fmla="*/ T68 w 1118"/>
                <a:gd name="T70" fmla="+- 0 16101 16085"/>
                <a:gd name="T71" fmla="*/ 16101 h 100"/>
                <a:gd name="T72" fmla="+- 0 7130 6764"/>
                <a:gd name="T73" fmla="*/ T72 w 1118"/>
                <a:gd name="T74" fmla="+- 0 16103 16085"/>
                <a:gd name="T75" fmla="*/ 16103 h 100"/>
                <a:gd name="T76" fmla="+- 0 7160 6764"/>
                <a:gd name="T77" fmla="*/ T76 w 1118"/>
                <a:gd name="T78" fmla="+- 0 16185 16085"/>
                <a:gd name="T79" fmla="*/ 16185 h 100"/>
                <a:gd name="T80" fmla="+- 0 7183 6764"/>
                <a:gd name="T81" fmla="*/ T80 w 1118"/>
                <a:gd name="T82" fmla="+- 0 16183 16085"/>
                <a:gd name="T83" fmla="*/ 16183 h 100"/>
                <a:gd name="T84" fmla="+- 0 7196 6764"/>
                <a:gd name="T85" fmla="*/ T84 w 1118"/>
                <a:gd name="T86" fmla="+- 0 16133 16085"/>
                <a:gd name="T87" fmla="*/ 16133 h 100"/>
                <a:gd name="T88" fmla="+- 0 7178 6764"/>
                <a:gd name="T89" fmla="*/ T88 w 1118"/>
                <a:gd name="T90" fmla="+- 0 16162 16085"/>
                <a:gd name="T91" fmla="*/ 16162 h 100"/>
                <a:gd name="T92" fmla="+- 0 7153 6764"/>
                <a:gd name="T93" fmla="*/ T92 w 1118"/>
                <a:gd name="T94" fmla="+- 0 16101 16085"/>
                <a:gd name="T95" fmla="*/ 16101 h 100"/>
                <a:gd name="T96" fmla="+- 0 7198 6764"/>
                <a:gd name="T97" fmla="*/ T96 w 1118"/>
                <a:gd name="T98" fmla="+- 0 16117 16085"/>
                <a:gd name="T99" fmla="*/ 16117 h 100"/>
                <a:gd name="T100" fmla="+- 0 7279 6764"/>
                <a:gd name="T101" fmla="*/ T100 w 1118"/>
                <a:gd name="T102" fmla="+- 0 16129 16085"/>
                <a:gd name="T103" fmla="*/ 16129 h 100"/>
                <a:gd name="T104" fmla="+- 0 7275 6764"/>
                <a:gd name="T105" fmla="*/ T104 w 1118"/>
                <a:gd name="T106" fmla="+- 0 16101 16085"/>
                <a:gd name="T107" fmla="*/ 16101 h 100"/>
                <a:gd name="T108" fmla="+- 0 7298 6764"/>
                <a:gd name="T109" fmla="*/ T108 w 1118"/>
                <a:gd name="T110" fmla="+- 0 16115 16085"/>
                <a:gd name="T111" fmla="*/ 16115 h 100"/>
                <a:gd name="T112" fmla="+- 0 7249 6764"/>
                <a:gd name="T113" fmla="*/ T112 w 1118"/>
                <a:gd name="T114" fmla="+- 0 16087 16085"/>
                <a:gd name="T115" fmla="*/ 16087 h 100"/>
                <a:gd name="T116" fmla="+- 0 7241 6764"/>
                <a:gd name="T117" fmla="*/ T116 w 1118"/>
                <a:gd name="T118" fmla="+- 0 16136 16085"/>
                <a:gd name="T119" fmla="*/ 16136 h 100"/>
                <a:gd name="T120" fmla="+- 0 7276 6764"/>
                <a:gd name="T121" fmla="*/ T120 w 1118"/>
                <a:gd name="T122" fmla="+- 0 16169 16085"/>
                <a:gd name="T123" fmla="*/ 16169 h 100"/>
                <a:gd name="T124" fmla="+- 0 7228 6764"/>
                <a:gd name="T125" fmla="*/ T124 w 1118"/>
                <a:gd name="T126" fmla="+- 0 16153 16085"/>
                <a:gd name="T127" fmla="*/ 16153 h 100"/>
                <a:gd name="T128" fmla="+- 0 7280 6764"/>
                <a:gd name="T129" fmla="*/ T128 w 1118"/>
                <a:gd name="T130" fmla="+- 0 16183 16085"/>
                <a:gd name="T131" fmla="*/ 16183 h 100"/>
                <a:gd name="T132" fmla="+- 0 7401 6764"/>
                <a:gd name="T133" fmla="*/ T132 w 1118"/>
                <a:gd name="T134" fmla="+- 0 16153 16085"/>
                <a:gd name="T135" fmla="*/ 16153 h 100"/>
                <a:gd name="T136" fmla="+- 0 7350 6764"/>
                <a:gd name="T137" fmla="*/ T136 w 1118"/>
                <a:gd name="T138" fmla="+- 0 16124 16085"/>
                <a:gd name="T139" fmla="*/ 16124 h 100"/>
                <a:gd name="T140" fmla="+- 0 7382 6764"/>
                <a:gd name="T141" fmla="*/ T140 w 1118"/>
                <a:gd name="T142" fmla="+- 0 16119 16085"/>
                <a:gd name="T143" fmla="*/ 16119 h 100"/>
                <a:gd name="T144" fmla="+- 0 7391 6764"/>
                <a:gd name="T145" fmla="*/ T144 w 1118"/>
                <a:gd name="T146" fmla="+- 0 16094 16085"/>
                <a:gd name="T147" fmla="*/ 16094 h 100"/>
                <a:gd name="T148" fmla="+- 0 7332 6764"/>
                <a:gd name="T149" fmla="*/ T148 w 1118"/>
                <a:gd name="T150" fmla="+- 0 16113 16085"/>
                <a:gd name="T151" fmla="*/ 16113 h 100"/>
                <a:gd name="T152" fmla="+- 0 7375 6764"/>
                <a:gd name="T153" fmla="*/ T152 w 1118"/>
                <a:gd name="T154" fmla="+- 0 16144 16085"/>
                <a:gd name="T155" fmla="*/ 16144 h 100"/>
                <a:gd name="T156" fmla="+- 0 7348 6764"/>
                <a:gd name="T157" fmla="*/ T156 w 1118"/>
                <a:gd name="T158" fmla="+- 0 16152 16085"/>
                <a:gd name="T159" fmla="*/ 16152 h 100"/>
                <a:gd name="T160" fmla="+- 0 7339 6764"/>
                <a:gd name="T161" fmla="*/ T160 w 1118"/>
                <a:gd name="T162" fmla="+- 0 16176 16085"/>
                <a:gd name="T163" fmla="*/ 16176 h 100"/>
                <a:gd name="T164" fmla="+- 0 7399 6764"/>
                <a:gd name="T165" fmla="*/ T164 w 1118"/>
                <a:gd name="T166" fmla="+- 0 16168 16085"/>
                <a:gd name="T167" fmla="*/ 16168 h 100"/>
                <a:gd name="T168" fmla="+- 0 7483 6764"/>
                <a:gd name="T169" fmla="*/ T168 w 1118"/>
                <a:gd name="T170" fmla="+- 0 16144 16085"/>
                <a:gd name="T171" fmla="*/ 16144 h 100"/>
                <a:gd name="T172" fmla="+- 0 7490 6764"/>
                <a:gd name="T173" fmla="*/ T172 w 1118"/>
                <a:gd name="T174" fmla="+- 0 16103 16085"/>
                <a:gd name="T175" fmla="*/ 16103 h 100"/>
                <a:gd name="T176" fmla="+- 0 7432 6764"/>
                <a:gd name="T177" fmla="*/ T176 w 1118"/>
                <a:gd name="T178" fmla="+- 0 16181 16085"/>
                <a:gd name="T179" fmla="*/ 16181 h 100"/>
                <a:gd name="T180" fmla="+- 0 7593 6764"/>
                <a:gd name="T181" fmla="*/ T180 w 1118"/>
                <a:gd name="T182" fmla="+- 0 16179 16085"/>
                <a:gd name="T183" fmla="*/ 16179 h 100"/>
                <a:gd name="T184" fmla="+- 0 7575 6764"/>
                <a:gd name="T185" fmla="*/ T184 w 1118"/>
                <a:gd name="T186" fmla="+- 0 16087 16085"/>
                <a:gd name="T187" fmla="*/ 16087 h 100"/>
                <a:gd name="T188" fmla="+- 0 7539 6764"/>
                <a:gd name="T189" fmla="*/ T188 w 1118"/>
                <a:gd name="T190" fmla="+- 0 16087 16085"/>
                <a:gd name="T191" fmla="*/ 16087 h 100"/>
                <a:gd name="T192" fmla="+- 0 7541 6764"/>
                <a:gd name="T193" fmla="*/ T192 w 1118"/>
                <a:gd name="T194" fmla="+- 0 16181 16085"/>
                <a:gd name="T195" fmla="*/ 16181 h 100"/>
                <a:gd name="T196" fmla="+- 0 7593 6764"/>
                <a:gd name="T197" fmla="*/ T196 w 1118"/>
                <a:gd name="T198" fmla="+- 0 16183 16085"/>
                <a:gd name="T199" fmla="*/ 16183 h 100"/>
                <a:gd name="T200" fmla="+- 0 7613 6764"/>
                <a:gd name="T201" fmla="*/ T200 w 1118"/>
                <a:gd name="T202" fmla="+- 0 16101 16085"/>
                <a:gd name="T203" fmla="*/ 16101 h 100"/>
                <a:gd name="T204" fmla="+- 0 7658 6764"/>
                <a:gd name="T205" fmla="*/ T204 w 1118"/>
                <a:gd name="T206" fmla="+- 0 16181 16085"/>
                <a:gd name="T207" fmla="*/ 16181 h 100"/>
                <a:gd name="T208" fmla="+- 0 7774 6764"/>
                <a:gd name="T209" fmla="*/ T208 w 1118"/>
                <a:gd name="T210" fmla="+- 0 16103 16085"/>
                <a:gd name="T211" fmla="*/ 16103 h 100"/>
                <a:gd name="T212" fmla="+- 0 7751 6764"/>
                <a:gd name="T213" fmla="*/ T212 w 1118"/>
                <a:gd name="T214" fmla="+- 0 16169 16085"/>
                <a:gd name="T215" fmla="*/ 16169 h 100"/>
                <a:gd name="T216" fmla="+- 0 7758 6764"/>
                <a:gd name="T217" fmla="*/ T216 w 1118"/>
                <a:gd name="T218" fmla="+- 0 16107 16085"/>
                <a:gd name="T219" fmla="*/ 16107 h 100"/>
                <a:gd name="T220" fmla="+- 0 7708 6764"/>
                <a:gd name="T221" fmla="*/ T220 w 1118"/>
                <a:gd name="T222" fmla="+- 0 16103 16085"/>
                <a:gd name="T223" fmla="*/ 16103 h 100"/>
                <a:gd name="T224" fmla="+- 0 7741 6764"/>
                <a:gd name="T225" fmla="*/ T224 w 1118"/>
                <a:gd name="T226" fmla="+- 0 16185 16085"/>
                <a:gd name="T227" fmla="*/ 16185 h 100"/>
                <a:gd name="T228" fmla="+- 0 7777 6764"/>
                <a:gd name="T229" fmla="*/ T228 w 1118"/>
                <a:gd name="T230" fmla="+- 0 16116 16085"/>
                <a:gd name="T231" fmla="*/ 16116 h 100"/>
                <a:gd name="T232" fmla="+- 0 7878 6764"/>
                <a:gd name="T233" fmla="*/ T232 w 1118"/>
                <a:gd name="T234" fmla="+- 0 16137 16085"/>
                <a:gd name="T235" fmla="*/ 16137 h 100"/>
                <a:gd name="T236" fmla="+- 0 7860 6764"/>
                <a:gd name="T237" fmla="*/ T236 w 1118"/>
                <a:gd name="T238" fmla="+- 0 16089 16085"/>
                <a:gd name="T239" fmla="*/ 16089 h 100"/>
                <a:gd name="T240" fmla="+- 0 7855 6764"/>
                <a:gd name="T241" fmla="*/ T240 w 1118"/>
                <a:gd name="T242" fmla="+- 0 16103 16085"/>
                <a:gd name="T243" fmla="*/ 16103 h 100"/>
                <a:gd name="T244" fmla="+- 0 7809 6764"/>
                <a:gd name="T245" fmla="*/ T244 w 1118"/>
                <a:gd name="T246" fmla="+- 0 16089 16085"/>
                <a:gd name="T247" fmla="*/ 16089 h 100"/>
                <a:gd name="T248" fmla="+- 0 7842 6764"/>
                <a:gd name="T249" fmla="*/ T248 w 1118"/>
                <a:gd name="T250" fmla="+- 0 16152 16085"/>
                <a:gd name="T251" fmla="*/ 16152 h 10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  <a:cxn ang="0">
                  <a:pos x="T237" y="T239"/>
                </a:cxn>
                <a:cxn ang="0">
                  <a:pos x="T241" y="T243"/>
                </a:cxn>
                <a:cxn ang="0">
                  <a:pos x="T245" y="T247"/>
                </a:cxn>
                <a:cxn ang="0">
                  <a:pos x="T249" y="T251"/>
                </a:cxn>
              </a:cxnLst>
              <a:rect l="0" t="0" r="r" b="b"/>
              <a:pathLst>
                <a:path w="1118" h="100">
                  <a:moveTo>
                    <a:pt x="70" y="27"/>
                  </a:moveTo>
                  <a:lnTo>
                    <a:pt x="67" y="16"/>
                  </a:lnTo>
                  <a:lnTo>
                    <a:pt x="60" y="8"/>
                  </a:lnTo>
                  <a:lnTo>
                    <a:pt x="49" y="2"/>
                  </a:lnTo>
                  <a:lnTo>
                    <a:pt x="35" y="0"/>
                  </a:lnTo>
                  <a:lnTo>
                    <a:pt x="21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1"/>
                  </a:lnTo>
                  <a:lnTo>
                    <a:pt x="0" y="69"/>
                  </a:lnTo>
                  <a:lnTo>
                    <a:pt x="2" y="81"/>
                  </a:lnTo>
                  <a:lnTo>
                    <a:pt x="9" y="91"/>
                  </a:lnTo>
                  <a:lnTo>
                    <a:pt x="19" y="98"/>
                  </a:lnTo>
                  <a:lnTo>
                    <a:pt x="32" y="100"/>
                  </a:lnTo>
                  <a:lnTo>
                    <a:pt x="40" y="100"/>
                  </a:lnTo>
                  <a:lnTo>
                    <a:pt x="48" y="97"/>
                  </a:lnTo>
                  <a:lnTo>
                    <a:pt x="52" y="92"/>
                  </a:lnTo>
                  <a:lnTo>
                    <a:pt x="52" y="94"/>
                  </a:lnTo>
                  <a:lnTo>
                    <a:pt x="53" y="96"/>
                  </a:lnTo>
                  <a:lnTo>
                    <a:pt x="55" y="98"/>
                  </a:lnTo>
                  <a:lnTo>
                    <a:pt x="68" y="98"/>
                  </a:lnTo>
                  <a:lnTo>
                    <a:pt x="70" y="96"/>
                  </a:lnTo>
                  <a:lnTo>
                    <a:pt x="70" y="92"/>
                  </a:lnTo>
                  <a:lnTo>
                    <a:pt x="70" y="84"/>
                  </a:lnTo>
                  <a:lnTo>
                    <a:pt x="70" y="50"/>
                  </a:lnTo>
                  <a:lnTo>
                    <a:pt x="68" y="48"/>
                  </a:lnTo>
                  <a:lnTo>
                    <a:pt x="34" y="48"/>
                  </a:lnTo>
                  <a:lnTo>
                    <a:pt x="32" y="50"/>
                  </a:lnTo>
                  <a:lnTo>
                    <a:pt x="32" y="62"/>
                  </a:lnTo>
                  <a:lnTo>
                    <a:pt x="34" y="64"/>
                  </a:lnTo>
                  <a:lnTo>
                    <a:pt x="51" y="64"/>
                  </a:lnTo>
                  <a:lnTo>
                    <a:pt x="51" y="77"/>
                  </a:lnTo>
                  <a:lnTo>
                    <a:pt x="47" y="81"/>
                  </a:lnTo>
                  <a:lnTo>
                    <a:pt x="42" y="84"/>
                  </a:lnTo>
                  <a:lnTo>
                    <a:pt x="25" y="84"/>
                  </a:lnTo>
                  <a:lnTo>
                    <a:pt x="18" y="78"/>
                  </a:lnTo>
                  <a:lnTo>
                    <a:pt x="18" y="22"/>
                  </a:lnTo>
                  <a:lnTo>
                    <a:pt x="25" y="16"/>
                  </a:lnTo>
                  <a:lnTo>
                    <a:pt x="45" y="16"/>
                  </a:lnTo>
                  <a:lnTo>
                    <a:pt x="51" y="21"/>
                  </a:lnTo>
                  <a:lnTo>
                    <a:pt x="51" y="33"/>
                  </a:lnTo>
                  <a:lnTo>
                    <a:pt x="53" y="34"/>
                  </a:lnTo>
                  <a:lnTo>
                    <a:pt x="68" y="34"/>
                  </a:lnTo>
                  <a:lnTo>
                    <a:pt x="70" y="32"/>
                  </a:lnTo>
                  <a:lnTo>
                    <a:pt x="70" y="27"/>
                  </a:lnTo>
                  <a:moveTo>
                    <a:pt x="174" y="4"/>
                  </a:moveTo>
                  <a:lnTo>
                    <a:pt x="172" y="2"/>
                  </a:lnTo>
                  <a:lnTo>
                    <a:pt x="157" y="2"/>
                  </a:lnTo>
                  <a:lnTo>
                    <a:pt x="155" y="4"/>
                  </a:lnTo>
                  <a:lnTo>
                    <a:pt x="156" y="7"/>
                  </a:lnTo>
                  <a:lnTo>
                    <a:pt x="156" y="63"/>
                  </a:lnTo>
                  <a:lnTo>
                    <a:pt x="141" y="37"/>
                  </a:lnTo>
                  <a:lnTo>
                    <a:pt x="124" y="6"/>
                  </a:lnTo>
                  <a:lnTo>
                    <a:pt x="123" y="4"/>
                  </a:lnTo>
                  <a:lnTo>
                    <a:pt x="120" y="2"/>
                  </a:lnTo>
                  <a:lnTo>
                    <a:pt x="104" y="2"/>
                  </a:lnTo>
                  <a:lnTo>
                    <a:pt x="102" y="4"/>
                  </a:lnTo>
                  <a:lnTo>
                    <a:pt x="102" y="96"/>
                  </a:lnTo>
                  <a:lnTo>
                    <a:pt x="104" y="98"/>
                  </a:lnTo>
                  <a:lnTo>
                    <a:pt x="119" y="98"/>
                  </a:lnTo>
                  <a:lnTo>
                    <a:pt x="121" y="96"/>
                  </a:lnTo>
                  <a:lnTo>
                    <a:pt x="121" y="93"/>
                  </a:lnTo>
                  <a:lnTo>
                    <a:pt x="120" y="37"/>
                  </a:lnTo>
                  <a:lnTo>
                    <a:pt x="152" y="94"/>
                  </a:lnTo>
                  <a:lnTo>
                    <a:pt x="153" y="96"/>
                  </a:lnTo>
                  <a:lnTo>
                    <a:pt x="156" y="98"/>
                  </a:lnTo>
                  <a:lnTo>
                    <a:pt x="172" y="98"/>
                  </a:lnTo>
                  <a:lnTo>
                    <a:pt x="174" y="96"/>
                  </a:lnTo>
                  <a:lnTo>
                    <a:pt x="174" y="63"/>
                  </a:lnTo>
                  <a:lnTo>
                    <a:pt x="174" y="4"/>
                  </a:lnTo>
                  <a:moveTo>
                    <a:pt x="226" y="4"/>
                  </a:moveTo>
                  <a:lnTo>
                    <a:pt x="224" y="2"/>
                  </a:lnTo>
                  <a:lnTo>
                    <a:pt x="209" y="2"/>
                  </a:lnTo>
                  <a:lnTo>
                    <a:pt x="207" y="4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24" y="98"/>
                  </a:lnTo>
                  <a:lnTo>
                    <a:pt x="226" y="96"/>
                  </a:lnTo>
                  <a:lnTo>
                    <a:pt x="226" y="4"/>
                  </a:lnTo>
                  <a:moveTo>
                    <a:pt x="331" y="4"/>
                  </a:moveTo>
                  <a:lnTo>
                    <a:pt x="329" y="2"/>
                  </a:lnTo>
                  <a:lnTo>
                    <a:pt x="314" y="2"/>
                  </a:lnTo>
                  <a:lnTo>
                    <a:pt x="312" y="4"/>
                  </a:lnTo>
                  <a:lnTo>
                    <a:pt x="312" y="7"/>
                  </a:lnTo>
                  <a:lnTo>
                    <a:pt x="313" y="63"/>
                  </a:lnTo>
                  <a:lnTo>
                    <a:pt x="298" y="37"/>
                  </a:lnTo>
                  <a:lnTo>
                    <a:pt x="281" y="6"/>
                  </a:lnTo>
                  <a:lnTo>
                    <a:pt x="280" y="4"/>
                  </a:lnTo>
                  <a:lnTo>
                    <a:pt x="277" y="2"/>
                  </a:lnTo>
                  <a:lnTo>
                    <a:pt x="261" y="2"/>
                  </a:lnTo>
                  <a:lnTo>
                    <a:pt x="259" y="4"/>
                  </a:lnTo>
                  <a:lnTo>
                    <a:pt x="259" y="96"/>
                  </a:lnTo>
                  <a:lnTo>
                    <a:pt x="261" y="98"/>
                  </a:lnTo>
                  <a:lnTo>
                    <a:pt x="276" y="98"/>
                  </a:lnTo>
                  <a:lnTo>
                    <a:pt x="278" y="96"/>
                  </a:lnTo>
                  <a:lnTo>
                    <a:pt x="278" y="93"/>
                  </a:lnTo>
                  <a:lnTo>
                    <a:pt x="277" y="37"/>
                  </a:lnTo>
                  <a:lnTo>
                    <a:pt x="309" y="94"/>
                  </a:lnTo>
                  <a:lnTo>
                    <a:pt x="310" y="96"/>
                  </a:lnTo>
                  <a:lnTo>
                    <a:pt x="312" y="98"/>
                  </a:lnTo>
                  <a:lnTo>
                    <a:pt x="329" y="98"/>
                  </a:lnTo>
                  <a:lnTo>
                    <a:pt x="331" y="96"/>
                  </a:lnTo>
                  <a:lnTo>
                    <a:pt x="331" y="63"/>
                  </a:lnTo>
                  <a:lnTo>
                    <a:pt x="331" y="4"/>
                  </a:lnTo>
                  <a:moveTo>
                    <a:pt x="434" y="27"/>
                  </a:moveTo>
                  <a:lnTo>
                    <a:pt x="431" y="16"/>
                  </a:lnTo>
                  <a:lnTo>
                    <a:pt x="424" y="8"/>
                  </a:lnTo>
                  <a:lnTo>
                    <a:pt x="412" y="2"/>
                  </a:lnTo>
                  <a:lnTo>
                    <a:pt x="398" y="0"/>
                  </a:lnTo>
                  <a:lnTo>
                    <a:pt x="384" y="2"/>
                  </a:lnTo>
                  <a:lnTo>
                    <a:pt x="373" y="9"/>
                  </a:lnTo>
                  <a:lnTo>
                    <a:pt x="366" y="18"/>
                  </a:lnTo>
                  <a:lnTo>
                    <a:pt x="363" y="31"/>
                  </a:lnTo>
                  <a:lnTo>
                    <a:pt x="363" y="69"/>
                  </a:lnTo>
                  <a:lnTo>
                    <a:pt x="366" y="81"/>
                  </a:lnTo>
                  <a:lnTo>
                    <a:pt x="373" y="91"/>
                  </a:lnTo>
                  <a:lnTo>
                    <a:pt x="383" y="98"/>
                  </a:lnTo>
                  <a:lnTo>
                    <a:pt x="396" y="100"/>
                  </a:lnTo>
                  <a:lnTo>
                    <a:pt x="403" y="100"/>
                  </a:lnTo>
                  <a:lnTo>
                    <a:pt x="411" y="97"/>
                  </a:lnTo>
                  <a:lnTo>
                    <a:pt x="416" y="92"/>
                  </a:lnTo>
                  <a:lnTo>
                    <a:pt x="416" y="94"/>
                  </a:lnTo>
                  <a:lnTo>
                    <a:pt x="417" y="96"/>
                  </a:lnTo>
                  <a:lnTo>
                    <a:pt x="419" y="98"/>
                  </a:lnTo>
                  <a:lnTo>
                    <a:pt x="432" y="98"/>
                  </a:lnTo>
                  <a:lnTo>
                    <a:pt x="433" y="96"/>
                  </a:lnTo>
                  <a:lnTo>
                    <a:pt x="434" y="92"/>
                  </a:lnTo>
                  <a:lnTo>
                    <a:pt x="434" y="84"/>
                  </a:lnTo>
                  <a:lnTo>
                    <a:pt x="434" y="50"/>
                  </a:lnTo>
                  <a:lnTo>
                    <a:pt x="432" y="48"/>
                  </a:lnTo>
                  <a:lnTo>
                    <a:pt x="398" y="48"/>
                  </a:lnTo>
                  <a:lnTo>
                    <a:pt x="396" y="50"/>
                  </a:lnTo>
                  <a:lnTo>
                    <a:pt x="396" y="62"/>
                  </a:lnTo>
                  <a:lnTo>
                    <a:pt x="398" y="64"/>
                  </a:lnTo>
                  <a:lnTo>
                    <a:pt x="414" y="64"/>
                  </a:lnTo>
                  <a:lnTo>
                    <a:pt x="414" y="77"/>
                  </a:lnTo>
                  <a:lnTo>
                    <a:pt x="411" y="81"/>
                  </a:lnTo>
                  <a:lnTo>
                    <a:pt x="405" y="84"/>
                  </a:lnTo>
                  <a:lnTo>
                    <a:pt x="388" y="84"/>
                  </a:lnTo>
                  <a:lnTo>
                    <a:pt x="382" y="78"/>
                  </a:lnTo>
                  <a:lnTo>
                    <a:pt x="382" y="22"/>
                  </a:lnTo>
                  <a:lnTo>
                    <a:pt x="389" y="16"/>
                  </a:lnTo>
                  <a:lnTo>
                    <a:pt x="408" y="16"/>
                  </a:lnTo>
                  <a:lnTo>
                    <a:pt x="415" y="21"/>
                  </a:lnTo>
                  <a:lnTo>
                    <a:pt x="415" y="33"/>
                  </a:lnTo>
                  <a:lnTo>
                    <a:pt x="416" y="34"/>
                  </a:lnTo>
                  <a:lnTo>
                    <a:pt x="432" y="34"/>
                  </a:lnTo>
                  <a:lnTo>
                    <a:pt x="434" y="32"/>
                  </a:lnTo>
                  <a:lnTo>
                    <a:pt x="434" y="27"/>
                  </a:lnTo>
                  <a:moveTo>
                    <a:pt x="536" y="71"/>
                  </a:moveTo>
                  <a:lnTo>
                    <a:pt x="536" y="68"/>
                  </a:lnTo>
                  <a:lnTo>
                    <a:pt x="533" y="56"/>
                  </a:lnTo>
                  <a:lnTo>
                    <a:pt x="525" y="49"/>
                  </a:lnTo>
                  <a:lnTo>
                    <a:pt x="515" y="44"/>
                  </a:lnTo>
                  <a:lnTo>
                    <a:pt x="503" y="42"/>
                  </a:lnTo>
                  <a:lnTo>
                    <a:pt x="493" y="41"/>
                  </a:lnTo>
                  <a:lnTo>
                    <a:pt x="485" y="39"/>
                  </a:lnTo>
                  <a:lnTo>
                    <a:pt x="485" y="21"/>
                  </a:lnTo>
                  <a:lnTo>
                    <a:pt x="490" y="16"/>
                  </a:lnTo>
                  <a:lnTo>
                    <a:pt x="511" y="16"/>
                  </a:lnTo>
                  <a:lnTo>
                    <a:pt x="515" y="24"/>
                  </a:lnTo>
                  <a:lnTo>
                    <a:pt x="515" y="33"/>
                  </a:lnTo>
                  <a:lnTo>
                    <a:pt x="517" y="34"/>
                  </a:lnTo>
                  <a:lnTo>
                    <a:pt x="532" y="34"/>
                  </a:lnTo>
                  <a:lnTo>
                    <a:pt x="534" y="32"/>
                  </a:lnTo>
                  <a:lnTo>
                    <a:pt x="534" y="30"/>
                  </a:lnTo>
                  <a:lnTo>
                    <a:pt x="532" y="19"/>
                  </a:lnTo>
                  <a:lnTo>
                    <a:pt x="530" y="16"/>
                  </a:lnTo>
                  <a:lnTo>
                    <a:pt x="526" y="9"/>
                  </a:lnTo>
                  <a:lnTo>
                    <a:pt x="515" y="3"/>
                  </a:lnTo>
                  <a:lnTo>
                    <a:pt x="500" y="0"/>
                  </a:lnTo>
                  <a:lnTo>
                    <a:pt x="485" y="2"/>
                  </a:lnTo>
                  <a:lnTo>
                    <a:pt x="474" y="8"/>
                  </a:lnTo>
                  <a:lnTo>
                    <a:pt x="468" y="17"/>
                  </a:lnTo>
                  <a:lnTo>
                    <a:pt x="466" y="28"/>
                  </a:lnTo>
                  <a:lnTo>
                    <a:pt x="466" y="31"/>
                  </a:lnTo>
                  <a:lnTo>
                    <a:pt x="469" y="43"/>
                  </a:lnTo>
                  <a:lnTo>
                    <a:pt x="477" y="51"/>
                  </a:lnTo>
                  <a:lnTo>
                    <a:pt x="487" y="56"/>
                  </a:lnTo>
                  <a:lnTo>
                    <a:pt x="500" y="58"/>
                  </a:lnTo>
                  <a:lnTo>
                    <a:pt x="510" y="59"/>
                  </a:lnTo>
                  <a:lnTo>
                    <a:pt x="517" y="62"/>
                  </a:lnTo>
                  <a:lnTo>
                    <a:pt x="517" y="79"/>
                  </a:lnTo>
                  <a:lnTo>
                    <a:pt x="512" y="84"/>
                  </a:lnTo>
                  <a:lnTo>
                    <a:pt x="490" y="84"/>
                  </a:lnTo>
                  <a:lnTo>
                    <a:pt x="483" y="76"/>
                  </a:lnTo>
                  <a:lnTo>
                    <a:pt x="483" y="67"/>
                  </a:lnTo>
                  <a:lnTo>
                    <a:pt x="482" y="66"/>
                  </a:lnTo>
                  <a:lnTo>
                    <a:pt x="466" y="66"/>
                  </a:lnTo>
                  <a:lnTo>
                    <a:pt x="464" y="68"/>
                  </a:lnTo>
                  <a:lnTo>
                    <a:pt x="464" y="70"/>
                  </a:lnTo>
                  <a:lnTo>
                    <a:pt x="467" y="81"/>
                  </a:lnTo>
                  <a:lnTo>
                    <a:pt x="474" y="91"/>
                  </a:lnTo>
                  <a:lnTo>
                    <a:pt x="485" y="97"/>
                  </a:lnTo>
                  <a:lnTo>
                    <a:pt x="501" y="100"/>
                  </a:lnTo>
                  <a:lnTo>
                    <a:pt x="516" y="98"/>
                  </a:lnTo>
                  <a:lnTo>
                    <a:pt x="527" y="92"/>
                  </a:lnTo>
                  <a:lnTo>
                    <a:pt x="533" y="84"/>
                  </a:lnTo>
                  <a:lnTo>
                    <a:pt x="534" y="83"/>
                  </a:lnTo>
                  <a:lnTo>
                    <a:pt x="536" y="71"/>
                  </a:lnTo>
                  <a:moveTo>
                    <a:pt x="637" y="71"/>
                  </a:moveTo>
                  <a:lnTo>
                    <a:pt x="637" y="68"/>
                  </a:lnTo>
                  <a:lnTo>
                    <a:pt x="634" y="56"/>
                  </a:lnTo>
                  <a:lnTo>
                    <a:pt x="627" y="49"/>
                  </a:lnTo>
                  <a:lnTo>
                    <a:pt x="616" y="44"/>
                  </a:lnTo>
                  <a:lnTo>
                    <a:pt x="604" y="42"/>
                  </a:lnTo>
                  <a:lnTo>
                    <a:pt x="594" y="41"/>
                  </a:lnTo>
                  <a:lnTo>
                    <a:pt x="586" y="39"/>
                  </a:lnTo>
                  <a:lnTo>
                    <a:pt x="586" y="21"/>
                  </a:lnTo>
                  <a:lnTo>
                    <a:pt x="591" y="16"/>
                  </a:lnTo>
                  <a:lnTo>
                    <a:pt x="612" y="16"/>
                  </a:lnTo>
                  <a:lnTo>
                    <a:pt x="617" y="24"/>
                  </a:lnTo>
                  <a:lnTo>
                    <a:pt x="617" y="33"/>
                  </a:lnTo>
                  <a:lnTo>
                    <a:pt x="618" y="34"/>
                  </a:lnTo>
                  <a:lnTo>
                    <a:pt x="634" y="34"/>
                  </a:lnTo>
                  <a:lnTo>
                    <a:pt x="635" y="32"/>
                  </a:lnTo>
                  <a:lnTo>
                    <a:pt x="635" y="30"/>
                  </a:lnTo>
                  <a:lnTo>
                    <a:pt x="633" y="19"/>
                  </a:lnTo>
                  <a:lnTo>
                    <a:pt x="631" y="16"/>
                  </a:lnTo>
                  <a:lnTo>
                    <a:pt x="627" y="9"/>
                  </a:lnTo>
                  <a:lnTo>
                    <a:pt x="616" y="3"/>
                  </a:lnTo>
                  <a:lnTo>
                    <a:pt x="601" y="0"/>
                  </a:lnTo>
                  <a:lnTo>
                    <a:pt x="586" y="2"/>
                  </a:lnTo>
                  <a:lnTo>
                    <a:pt x="576" y="8"/>
                  </a:lnTo>
                  <a:lnTo>
                    <a:pt x="570" y="17"/>
                  </a:lnTo>
                  <a:lnTo>
                    <a:pt x="568" y="28"/>
                  </a:lnTo>
                  <a:lnTo>
                    <a:pt x="568" y="31"/>
                  </a:lnTo>
                  <a:lnTo>
                    <a:pt x="570" y="43"/>
                  </a:lnTo>
                  <a:lnTo>
                    <a:pt x="578" y="51"/>
                  </a:lnTo>
                  <a:lnTo>
                    <a:pt x="589" y="56"/>
                  </a:lnTo>
                  <a:lnTo>
                    <a:pt x="601" y="58"/>
                  </a:lnTo>
                  <a:lnTo>
                    <a:pt x="611" y="59"/>
                  </a:lnTo>
                  <a:lnTo>
                    <a:pt x="618" y="62"/>
                  </a:lnTo>
                  <a:lnTo>
                    <a:pt x="618" y="79"/>
                  </a:lnTo>
                  <a:lnTo>
                    <a:pt x="613" y="84"/>
                  </a:lnTo>
                  <a:lnTo>
                    <a:pt x="591" y="84"/>
                  </a:lnTo>
                  <a:lnTo>
                    <a:pt x="584" y="76"/>
                  </a:lnTo>
                  <a:lnTo>
                    <a:pt x="584" y="67"/>
                  </a:lnTo>
                  <a:lnTo>
                    <a:pt x="583" y="66"/>
                  </a:lnTo>
                  <a:lnTo>
                    <a:pt x="567" y="66"/>
                  </a:lnTo>
                  <a:lnTo>
                    <a:pt x="566" y="68"/>
                  </a:lnTo>
                  <a:lnTo>
                    <a:pt x="566" y="70"/>
                  </a:lnTo>
                  <a:lnTo>
                    <a:pt x="568" y="81"/>
                  </a:lnTo>
                  <a:lnTo>
                    <a:pt x="575" y="91"/>
                  </a:lnTo>
                  <a:lnTo>
                    <a:pt x="587" y="97"/>
                  </a:lnTo>
                  <a:lnTo>
                    <a:pt x="602" y="100"/>
                  </a:lnTo>
                  <a:lnTo>
                    <a:pt x="617" y="98"/>
                  </a:lnTo>
                  <a:lnTo>
                    <a:pt x="628" y="92"/>
                  </a:lnTo>
                  <a:lnTo>
                    <a:pt x="634" y="84"/>
                  </a:lnTo>
                  <a:lnTo>
                    <a:pt x="635" y="83"/>
                  </a:lnTo>
                  <a:lnTo>
                    <a:pt x="637" y="71"/>
                  </a:lnTo>
                  <a:moveTo>
                    <a:pt x="729" y="84"/>
                  </a:moveTo>
                  <a:lnTo>
                    <a:pt x="727" y="82"/>
                  </a:lnTo>
                  <a:lnTo>
                    <a:pt x="687" y="82"/>
                  </a:lnTo>
                  <a:lnTo>
                    <a:pt x="687" y="59"/>
                  </a:lnTo>
                  <a:lnTo>
                    <a:pt x="719" y="59"/>
                  </a:lnTo>
                  <a:lnTo>
                    <a:pt x="721" y="57"/>
                  </a:lnTo>
                  <a:lnTo>
                    <a:pt x="721" y="45"/>
                  </a:lnTo>
                  <a:lnTo>
                    <a:pt x="719" y="44"/>
                  </a:lnTo>
                  <a:lnTo>
                    <a:pt x="687" y="44"/>
                  </a:lnTo>
                  <a:lnTo>
                    <a:pt x="687" y="18"/>
                  </a:lnTo>
                  <a:lnTo>
                    <a:pt x="726" y="18"/>
                  </a:lnTo>
                  <a:lnTo>
                    <a:pt x="728" y="16"/>
                  </a:lnTo>
                  <a:lnTo>
                    <a:pt x="728" y="4"/>
                  </a:lnTo>
                  <a:lnTo>
                    <a:pt x="726" y="2"/>
                  </a:lnTo>
                  <a:lnTo>
                    <a:pt x="670" y="2"/>
                  </a:lnTo>
                  <a:lnTo>
                    <a:pt x="668" y="4"/>
                  </a:lnTo>
                  <a:lnTo>
                    <a:pt x="668" y="96"/>
                  </a:lnTo>
                  <a:lnTo>
                    <a:pt x="670" y="98"/>
                  </a:lnTo>
                  <a:lnTo>
                    <a:pt x="727" y="98"/>
                  </a:lnTo>
                  <a:lnTo>
                    <a:pt x="729" y="96"/>
                  </a:lnTo>
                  <a:lnTo>
                    <a:pt x="729" y="84"/>
                  </a:lnTo>
                  <a:moveTo>
                    <a:pt x="830" y="96"/>
                  </a:moveTo>
                  <a:lnTo>
                    <a:pt x="829" y="94"/>
                  </a:lnTo>
                  <a:lnTo>
                    <a:pt x="801" y="61"/>
                  </a:lnTo>
                  <a:lnTo>
                    <a:pt x="792" y="51"/>
                  </a:lnTo>
                  <a:lnTo>
                    <a:pt x="799" y="43"/>
                  </a:lnTo>
                  <a:lnTo>
                    <a:pt x="829" y="4"/>
                  </a:lnTo>
                  <a:lnTo>
                    <a:pt x="828" y="2"/>
                  </a:lnTo>
                  <a:lnTo>
                    <a:pt x="811" y="2"/>
                  </a:lnTo>
                  <a:lnTo>
                    <a:pt x="808" y="4"/>
                  </a:lnTo>
                  <a:lnTo>
                    <a:pt x="807" y="6"/>
                  </a:lnTo>
                  <a:lnTo>
                    <a:pt x="780" y="43"/>
                  </a:lnTo>
                  <a:lnTo>
                    <a:pt x="777" y="43"/>
                  </a:lnTo>
                  <a:lnTo>
                    <a:pt x="777" y="4"/>
                  </a:lnTo>
                  <a:lnTo>
                    <a:pt x="775" y="2"/>
                  </a:lnTo>
                  <a:lnTo>
                    <a:pt x="760" y="2"/>
                  </a:lnTo>
                  <a:lnTo>
                    <a:pt x="758" y="4"/>
                  </a:lnTo>
                  <a:lnTo>
                    <a:pt x="758" y="96"/>
                  </a:lnTo>
                  <a:lnTo>
                    <a:pt x="760" y="98"/>
                  </a:lnTo>
                  <a:lnTo>
                    <a:pt x="775" y="98"/>
                  </a:lnTo>
                  <a:lnTo>
                    <a:pt x="777" y="96"/>
                  </a:lnTo>
                  <a:lnTo>
                    <a:pt x="777" y="61"/>
                  </a:lnTo>
                  <a:lnTo>
                    <a:pt x="780" y="61"/>
                  </a:lnTo>
                  <a:lnTo>
                    <a:pt x="807" y="95"/>
                  </a:lnTo>
                  <a:lnTo>
                    <a:pt x="808" y="97"/>
                  </a:lnTo>
                  <a:lnTo>
                    <a:pt x="811" y="98"/>
                  </a:lnTo>
                  <a:lnTo>
                    <a:pt x="829" y="98"/>
                  </a:lnTo>
                  <a:lnTo>
                    <a:pt x="830" y="96"/>
                  </a:lnTo>
                  <a:moveTo>
                    <a:pt x="919" y="4"/>
                  </a:moveTo>
                  <a:lnTo>
                    <a:pt x="917" y="2"/>
                  </a:lnTo>
                  <a:lnTo>
                    <a:pt x="851" y="2"/>
                  </a:lnTo>
                  <a:lnTo>
                    <a:pt x="849" y="4"/>
                  </a:lnTo>
                  <a:lnTo>
                    <a:pt x="849" y="16"/>
                  </a:lnTo>
                  <a:lnTo>
                    <a:pt x="851" y="18"/>
                  </a:lnTo>
                  <a:lnTo>
                    <a:pt x="875" y="18"/>
                  </a:lnTo>
                  <a:lnTo>
                    <a:pt x="875" y="96"/>
                  </a:lnTo>
                  <a:lnTo>
                    <a:pt x="877" y="98"/>
                  </a:lnTo>
                  <a:lnTo>
                    <a:pt x="892" y="98"/>
                  </a:lnTo>
                  <a:lnTo>
                    <a:pt x="894" y="96"/>
                  </a:lnTo>
                  <a:lnTo>
                    <a:pt x="894" y="18"/>
                  </a:lnTo>
                  <a:lnTo>
                    <a:pt x="917" y="18"/>
                  </a:lnTo>
                  <a:lnTo>
                    <a:pt x="919" y="16"/>
                  </a:lnTo>
                  <a:lnTo>
                    <a:pt x="919" y="4"/>
                  </a:lnTo>
                  <a:moveTo>
                    <a:pt x="1013" y="31"/>
                  </a:moveTo>
                  <a:lnTo>
                    <a:pt x="1010" y="18"/>
                  </a:lnTo>
                  <a:lnTo>
                    <a:pt x="1008" y="16"/>
                  </a:lnTo>
                  <a:lnTo>
                    <a:pt x="1003" y="9"/>
                  </a:lnTo>
                  <a:lnTo>
                    <a:pt x="994" y="4"/>
                  </a:lnTo>
                  <a:lnTo>
                    <a:pt x="994" y="22"/>
                  </a:lnTo>
                  <a:lnTo>
                    <a:pt x="994" y="78"/>
                  </a:lnTo>
                  <a:lnTo>
                    <a:pt x="987" y="84"/>
                  </a:lnTo>
                  <a:lnTo>
                    <a:pt x="968" y="84"/>
                  </a:lnTo>
                  <a:lnTo>
                    <a:pt x="960" y="78"/>
                  </a:lnTo>
                  <a:lnTo>
                    <a:pt x="960" y="22"/>
                  </a:lnTo>
                  <a:lnTo>
                    <a:pt x="968" y="16"/>
                  </a:lnTo>
                  <a:lnTo>
                    <a:pt x="987" y="16"/>
                  </a:lnTo>
                  <a:lnTo>
                    <a:pt x="994" y="22"/>
                  </a:lnTo>
                  <a:lnTo>
                    <a:pt x="994" y="4"/>
                  </a:lnTo>
                  <a:lnTo>
                    <a:pt x="991" y="2"/>
                  </a:lnTo>
                  <a:lnTo>
                    <a:pt x="977" y="0"/>
                  </a:lnTo>
                  <a:lnTo>
                    <a:pt x="963" y="2"/>
                  </a:lnTo>
                  <a:lnTo>
                    <a:pt x="952" y="9"/>
                  </a:lnTo>
                  <a:lnTo>
                    <a:pt x="944" y="18"/>
                  </a:lnTo>
                  <a:lnTo>
                    <a:pt x="941" y="31"/>
                  </a:lnTo>
                  <a:lnTo>
                    <a:pt x="941" y="69"/>
                  </a:lnTo>
                  <a:lnTo>
                    <a:pt x="944" y="82"/>
                  </a:lnTo>
                  <a:lnTo>
                    <a:pt x="952" y="91"/>
                  </a:lnTo>
                  <a:lnTo>
                    <a:pt x="963" y="98"/>
                  </a:lnTo>
                  <a:lnTo>
                    <a:pt x="977" y="100"/>
                  </a:lnTo>
                  <a:lnTo>
                    <a:pt x="991" y="98"/>
                  </a:lnTo>
                  <a:lnTo>
                    <a:pt x="1003" y="91"/>
                  </a:lnTo>
                  <a:lnTo>
                    <a:pt x="1008" y="84"/>
                  </a:lnTo>
                  <a:lnTo>
                    <a:pt x="1010" y="82"/>
                  </a:lnTo>
                  <a:lnTo>
                    <a:pt x="1013" y="69"/>
                  </a:lnTo>
                  <a:lnTo>
                    <a:pt x="1013" y="31"/>
                  </a:lnTo>
                  <a:moveTo>
                    <a:pt x="1117" y="96"/>
                  </a:moveTo>
                  <a:lnTo>
                    <a:pt x="1116" y="94"/>
                  </a:lnTo>
                  <a:lnTo>
                    <a:pt x="1099" y="67"/>
                  </a:lnTo>
                  <a:lnTo>
                    <a:pt x="1097" y="64"/>
                  </a:lnTo>
                  <a:lnTo>
                    <a:pt x="1109" y="60"/>
                  </a:lnTo>
                  <a:lnTo>
                    <a:pt x="1114" y="52"/>
                  </a:lnTo>
                  <a:lnTo>
                    <a:pt x="1115" y="50"/>
                  </a:lnTo>
                  <a:lnTo>
                    <a:pt x="1115" y="32"/>
                  </a:lnTo>
                  <a:lnTo>
                    <a:pt x="1113" y="19"/>
                  </a:lnTo>
                  <a:lnTo>
                    <a:pt x="1112" y="18"/>
                  </a:lnTo>
                  <a:lnTo>
                    <a:pt x="1106" y="10"/>
                  </a:lnTo>
                  <a:lnTo>
                    <a:pt x="1096" y="4"/>
                  </a:lnTo>
                  <a:lnTo>
                    <a:pt x="1096" y="23"/>
                  </a:lnTo>
                  <a:lnTo>
                    <a:pt x="1096" y="46"/>
                  </a:lnTo>
                  <a:lnTo>
                    <a:pt x="1091" y="52"/>
                  </a:lnTo>
                  <a:lnTo>
                    <a:pt x="1064" y="52"/>
                  </a:lnTo>
                  <a:lnTo>
                    <a:pt x="1064" y="18"/>
                  </a:lnTo>
                  <a:lnTo>
                    <a:pt x="1091" y="18"/>
                  </a:lnTo>
                  <a:lnTo>
                    <a:pt x="1096" y="23"/>
                  </a:lnTo>
                  <a:lnTo>
                    <a:pt x="1096" y="4"/>
                  </a:lnTo>
                  <a:lnTo>
                    <a:pt x="1082" y="2"/>
                  </a:lnTo>
                  <a:lnTo>
                    <a:pt x="1047" y="2"/>
                  </a:lnTo>
                  <a:lnTo>
                    <a:pt x="1045" y="4"/>
                  </a:lnTo>
                  <a:lnTo>
                    <a:pt x="1045" y="96"/>
                  </a:lnTo>
                  <a:lnTo>
                    <a:pt x="1047" y="98"/>
                  </a:lnTo>
                  <a:lnTo>
                    <a:pt x="1062" y="98"/>
                  </a:lnTo>
                  <a:lnTo>
                    <a:pt x="1064" y="96"/>
                  </a:lnTo>
                  <a:lnTo>
                    <a:pt x="1064" y="67"/>
                  </a:lnTo>
                  <a:lnTo>
                    <a:pt x="1078" y="67"/>
                  </a:lnTo>
                  <a:lnTo>
                    <a:pt x="1094" y="94"/>
                  </a:lnTo>
                  <a:lnTo>
                    <a:pt x="1095" y="96"/>
                  </a:lnTo>
                  <a:lnTo>
                    <a:pt x="1098" y="98"/>
                  </a:lnTo>
                  <a:lnTo>
                    <a:pt x="1116" y="98"/>
                  </a:lnTo>
                  <a:lnTo>
                    <a:pt x="1117" y="96"/>
                  </a:ln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4" name="Picture 58">
              <a:extLst>
                <a:ext uri="{FF2B5EF4-FFF2-40B4-BE49-F238E27FC236}">
                  <a16:creationId xmlns:a16="http://schemas.microsoft.com/office/drawing/2014/main" id="{5B7CFD55-30E5-9C0A-1476-D59AB12AFD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8" y="15505"/>
              <a:ext cx="313" cy="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" name="Picture 57">
              <a:extLst>
                <a:ext uri="{FF2B5EF4-FFF2-40B4-BE49-F238E27FC236}">
                  <a16:creationId xmlns:a16="http://schemas.microsoft.com/office/drawing/2014/main" id="{F8E6A787-9897-0230-6DD5-34B5145C2E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2" y="15499"/>
              <a:ext cx="373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" name="Picture 56">
              <a:extLst>
                <a:ext uri="{FF2B5EF4-FFF2-40B4-BE49-F238E27FC236}">
                  <a16:creationId xmlns:a16="http://schemas.microsoft.com/office/drawing/2014/main" id="{86F51B6E-BC55-CB5A-8F06-8B1EC951FE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" y="15505"/>
              <a:ext cx="385" cy="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7" name="Picture 55">
              <a:extLst>
                <a:ext uri="{FF2B5EF4-FFF2-40B4-BE49-F238E27FC236}">
                  <a16:creationId xmlns:a16="http://schemas.microsoft.com/office/drawing/2014/main" id="{60251DE0-966D-3A1E-8668-5C8863F89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6" y="15505"/>
              <a:ext cx="390" cy="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8" name="Picture 54">
              <a:extLst>
                <a:ext uri="{FF2B5EF4-FFF2-40B4-BE49-F238E27FC236}">
                  <a16:creationId xmlns:a16="http://schemas.microsoft.com/office/drawing/2014/main" id="{ED43BCF3-4265-A74F-C0F8-740CDF0304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3" y="15499"/>
              <a:ext cx="313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9" name="Picture 53">
              <a:extLst>
                <a:ext uri="{FF2B5EF4-FFF2-40B4-BE49-F238E27FC236}">
                  <a16:creationId xmlns:a16="http://schemas.microsoft.com/office/drawing/2014/main" id="{61BA3A5A-6544-FD72-BAC6-51D164390B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3" y="15499"/>
              <a:ext cx="373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" name="AutoShape 52">
              <a:extLst>
                <a:ext uri="{FF2B5EF4-FFF2-40B4-BE49-F238E27FC236}">
                  <a16:creationId xmlns:a16="http://schemas.microsoft.com/office/drawing/2014/main" id="{6742EA3C-263B-43B3-94CD-4D29CF68B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5" y="15505"/>
              <a:ext cx="537" cy="371"/>
            </a:xfrm>
            <a:custGeom>
              <a:avLst/>
              <a:gdLst>
                <a:gd name="T0" fmla="+- 0 6095 5935"/>
                <a:gd name="T1" fmla="*/ T0 w 537"/>
                <a:gd name="T2" fmla="+- 0 15793 15505"/>
                <a:gd name="T3" fmla="*/ 15793 h 371"/>
                <a:gd name="T4" fmla="+- 0 5935 5935"/>
                <a:gd name="T5" fmla="*/ T4 w 537"/>
                <a:gd name="T6" fmla="+- 0 15793 15505"/>
                <a:gd name="T7" fmla="*/ 15793 h 371"/>
                <a:gd name="T8" fmla="+- 0 5935 5935"/>
                <a:gd name="T9" fmla="*/ T8 w 537"/>
                <a:gd name="T10" fmla="+- 0 15876 15505"/>
                <a:gd name="T11" fmla="*/ 15876 h 371"/>
                <a:gd name="T12" fmla="+- 0 6095 5935"/>
                <a:gd name="T13" fmla="*/ T12 w 537"/>
                <a:gd name="T14" fmla="+- 0 15876 15505"/>
                <a:gd name="T15" fmla="*/ 15876 h 371"/>
                <a:gd name="T16" fmla="+- 0 6095 5935"/>
                <a:gd name="T17" fmla="*/ T16 w 537"/>
                <a:gd name="T18" fmla="+- 0 15793 15505"/>
                <a:gd name="T19" fmla="*/ 15793 h 371"/>
                <a:gd name="T20" fmla="+- 0 6192 5935"/>
                <a:gd name="T21" fmla="*/ T20 w 537"/>
                <a:gd name="T22" fmla="+- 0 15635 15505"/>
                <a:gd name="T23" fmla="*/ 15635 h 371"/>
                <a:gd name="T24" fmla="+- 0 6073 5935"/>
                <a:gd name="T25" fmla="*/ T24 w 537"/>
                <a:gd name="T26" fmla="+- 0 15635 15505"/>
                <a:gd name="T27" fmla="*/ 15635 h 371"/>
                <a:gd name="T28" fmla="+- 0 6146 5935"/>
                <a:gd name="T29" fmla="*/ T28 w 537"/>
                <a:gd name="T30" fmla="+- 0 15876 15505"/>
                <a:gd name="T31" fmla="*/ 15876 h 371"/>
                <a:gd name="T32" fmla="+- 0 6237 5935"/>
                <a:gd name="T33" fmla="*/ T32 w 537"/>
                <a:gd name="T34" fmla="+- 0 15876 15505"/>
                <a:gd name="T35" fmla="*/ 15876 h 371"/>
                <a:gd name="T36" fmla="+- 0 6295 5935"/>
                <a:gd name="T37" fmla="*/ T36 w 537"/>
                <a:gd name="T38" fmla="+- 0 15669 15505"/>
                <a:gd name="T39" fmla="*/ 15669 h 371"/>
                <a:gd name="T40" fmla="+- 0 6201 5935"/>
                <a:gd name="T41" fmla="*/ T40 w 537"/>
                <a:gd name="T42" fmla="+- 0 15669 15505"/>
                <a:gd name="T43" fmla="*/ 15669 h 371"/>
                <a:gd name="T44" fmla="+- 0 6192 5935"/>
                <a:gd name="T45" fmla="*/ T44 w 537"/>
                <a:gd name="T46" fmla="+- 0 15635 15505"/>
                <a:gd name="T47" fmla="*/ 15635 h 371"/>
                <a:gd name="T48" fmla="+- 0 6471 5935"/>
                <a:gd name="T49" fmla="*/ T48 w 537"/>
                <a:gd name="T50" fmla="+- 0 15793 15505"/>
                <a:gd name="T51" fmla="*/ 15793 h 371"/>
                <a:gd name="T52" fmla="+- 0 6283 5935"/>
                <a:gd name="T53" fmla="*/ T52 w 537"/>
                <a:gd name="T54" fmla="+- 0 15793 15505"/>
                <a:gd name="T55" fmla="*/ 15793 h 371"/>
                <a:gd name="T56" fmla="+- 0 6283 5935"/>
                <a:gd name="T57" fmla="*/ T56 w 537"/>
                <a:gd name="T58" fmla="+- 0 15876 15505"/>
                <a:gd name="T59" fmla="*/ 15876 h 371"/>
                <a:gd name="T60" fmla="+- 0 6471 5935"/>
                <a:gd name="T61" fmla="*/ T60 w 537"/>
                <a:gd name="T62" fmla="+- 0 15876 15505"/>
                <a:gd name="T63" fmla="*/ 15876 h 371"/>
                <a:gd name="T64" fmla="+- 0 6471 5935"/>
                <a:gd name="T65" fmla="*/ T64 w 537"/>
                <a:gd name="T66" fmla="+- 0 15793 15505"/>
                <a:gd name="T67" fmla="*/ 15793 h 371"/>
                <a:gd name="T68" fmla="+- 0 6159 5935"/>
                <a:gd name="T69" fmla="*/ T68 w 537"/>
                <a:gd name="T70" fmla="+- 0 15505 15505"/>
                <a:gd name="T71" fmla="*/ 15505 h 371"/>
                <a:gd name="T72" fmla="+- 0 5935 5935"/>
                <a:gd name="T73" fmla="*/ T72 w 537"/>
                <a:gd name="T74" fmla="+- 0 15505 15505"/>
                <a:gd name="T75" fmla="*/ 15505 h 371"/>
                <a:gd name="T76" fmla="+- 0 5935 5935"/>
                <a:gd name="T77" fmla="*/ T76 w 537"/>
                <a:gd name="T78" fmla="+- 0 15588 15505"/>
                <a:gd name="T79" fmla="*/ 15588 h 371"/>
                <a:gd name="T80" fmla="+- 0 5962 5935"/>
                <a:gd name="T81" fmla="*/ T80 w 537"/>
                <a:gd name="T82" fmla="+- 0 15588 15505"/>
                <a:gd name="T83" fmla="*/ 15588 h 371"/>
                <a:gd name="T84" fmla="+- 0 5965 5935"/>
                <a:gd name="T85" fmla="*/ T84 w 537"/>
                <a:gd name="T86" fmla="+- 0 15592 15505"/>
                <a:gd name="T87" fmla="*/ 15592 h 371"/>
                <a:gd name="T88" fmla="+- 0 5965 5935"/>
                <a:gd name="T89" fmla="*/ T88 w 537"/>
                <a:gd name="T90" fmla="+- 0 15790 15505"/>
                <a:gd name="T91" fmla="*/ 15790 h 371"/>
                <a:gd name="T92" fmla="+- 0 5962 5935"/>
                <a:gd name="T93" fmla="*/ T92 w 537"/>
                <a:gd name="T94" fmla="+- 0 15793 15505"/>
                <a:gd name="T95" fmla="*/ 15793 h 371"/>
                <a:gd name="T96" fmla="+- 0 6073 5935"/>
                <a:gd name="T97" fmla="*/ T96 w 537"/>
                <a:gd name="T98" fmla="+- 0 15793 15505"/>
                <a:gd name="T99" fmla="*/ 15793 h 371"/>
                <a:gd name="T100" fmla="+- 0 6073 5935"/>
                <a:gd name="T101" fmla="*/ T100 w 537"/>
                <a:gd name="T102" fmla="+- 0 15635 15505"/>
                <a:gd name="T103" fmla="*/ 15635 h 371"/>
                <a:gd name="T104" fmla="+- 0 6192 5935"/>
                <a:gd name="T105" fmla="*/ T104 w 537"/>
                <a:gd name="T106" fmla="+- 0 15635 15505"/>
                <a:gd name="T107" fmla="*/ 15635 h 371"/>
                <a:gd name="T108" fmla="+- 0 6159 5935"/>
                <a:gd name="T109" fmla="*/ T108 w 537"/>
                <a:gd name="T110" fmla="+- 0 15505 15505"/>
                <a:gd name="T111" fmla="*/ 15505 h 371"/>
                <a:gd name="T112" fmla="+- 0 6441 5935"/>
                <a:gd name="T113" fmla="*/ T112 w 537"/>
                <a:gd name="T114" fmla="+- 0 15635 15505"/>
                <a:gd name="T115" fmla="*/ 15635 h 371"/>
                <a:gd name="T116" fmla="+- 0 6305 5935"/>
                <a:gd name="T117" fmla="*/ T116 w 537"/>
                <a:gd name="T118" fmla="+- 0 15635 15505"/>
                <a:gd name="T119" fmla="*/ 15635 h 371"/>
                <a:gd name="T120" fmla="+- 0 6305 5935"/>
                <a:gd name="T121" fmla="*/ T120 w 537"/>
                <a:gd name="T122" fmla="+- 0 15793 15505"/>
                <a:gd name="T123" fmla="*/ 15793 h 371"/>
                <a:gd name="T124" fmla="+- 0 6444 5935"/>
                <a:gd name="T125" fmla="*/ T124 w 537"/>
                <a:gd name="T126" fmla="+- 0 15793 15505"/>
                <a:gd name="T127" fmla="*/ 15793 h 371"/>
                <a:gd name="T128" fmla="+- 0 6441 5935"/>
                <a:gd name="T129" fmla="*/ T128 w 537"/>
                <a:gd name="T130" fmla="+- 0 15790 15505"/>
                <a:gd name="T131" fmla="*/ 15790 h 371"/>
                <a:gd name="T132" fmla="+- 0 6441 5935"/>
                <a:gd name="T133" fmla="*/ T132 w 537"/>
                <a:gd name="T134" fmla="+- 0 15635 15505"/>
                <a:gd name="T135" fmla="*/ 15635 h 371"/>
                <a:gd name="T136" fmla="+- 0 6471 5935"/>
                <a:gd name="T137" fmla="*/ T136 w 537"/>
                <a:gd name="T138" fmla="+- 0 15505 15505"/>
                <a:gd name="T139" fmla="*/ 15505 h 371"/>
                <a:gd name="T140" fmla="+- 0 6248 5935"/>
                <a:gd name="T141" fmla="*/ T140 w 537"/>
                <a:gd name="T142" fmla="+- 0 15505 15505"/>
                <a:gd name="T143" fmla="*/ 15505 h 371"/>
                <a:gd name="T144" fmla="+- 0 6206 5935"/>
                <a:gd name="T145" fmla="*/ T144 w 537"/>
                <a:gd name="T146" fmla="+- 0 15669 15505"/>
                <a:gd name="T147" fmla="*/ 15669 h 371"/>
                <a:gd name="T148" fmla="+- 0 6295 5935"/>
                <a:gd name="T149" fmla="*/ T148 w 537"/>
                <a:gd name="T150" fmla="+- 0 15669 15505"/>
                <a:gd name="T151" fmla="*/ 15669 h 371"/>
                <a:gd name="T152" fmla="+- 0 6305 5935"/>
                <a:gd name="T153" fmla="*/ T152 w 537"/>
                <a:gd name="T154" fmla="+- 0 15635 15505"/>
                <a:gd name="T155" fmla="*/ 15635 h 371"/>
                <a:gd name="T156" fmla="+- 0 6441 5935"/>
                <a:gd name="T157" fmla="*/ T156 w 537"/>
                <a:gd name="T158" fmla="+- 0 15635 15505"/>
                <a:gd name="T159" fmla="*/ 15635 h 371"/>
                <a:gd name="T160" fmla="+- 0 6441 5935"/>
                <a:gd name="T161" fmla="*/ T160 w 537"/>
                <a:gd name="T162" fmla="+- 0 15592 15505"/>
                <a:gd name="T163" fmla="*/ 15592 h 371"/>
                <a:gd name="T164" fmla="+- 0 6444 5935"/>
                <a:gd name="T165" fmla="*/ T164 w 537"/>
                <a:gd name="T166" fmla="+- 0 15588 15505"/>
                <a:gd name="T167" fmla="*/ 15588 h 371"/>
                <a:gd name="T168" fmla="+- 0 6471 5935"/>
                <a:gd name="T169" fmla="*/ T168 w 537"/>
                <a:gd name="T170" fmla="+- 0 15588 15505"/>
                <a:gd name="T171" fmla="*/ 15588 h 371"/>
                <a:gd name="T172" fmla="+- 0 6471 5935"/>
                <a:gd name="T173" fmla="*/ T172 w 537"/>
                <a:gd name="T174" fmla="+- 0 15505 15505"/>
                <a:gd name="T175" fmla="*/ 15505 h 37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</a:cxnLst>
              <a:rect l="0" t="0" r="r" b="b"/>
              <a:pathLst>
                <a:path w="537" h="371">
                  <a:moveTo>
                    <a:pt x="160" y="288"/>
                  </a:moveTo>
                  <a:lnTo>
                    <a:pt x="0" y="288"/>
                  </a:lnTo>
                  <a:lnTo>
                    <a:pt x="0" y="371"/>
                  </a:lnTo>
                  <a:lnTo>
                    <a:pt x="160" y="371"/>
                  </a:lnTo>
                  <a:lnTo>
                    <a:pt x="160" y="288"/>
                  </a:lnTo>
                  <a:close/>
                  <a:moveTo>
                    <a:pt x="257" y="130"/>
                  </a:moveTo>
                  <a:lnTo>
                    <a:pt x="138" y="130"/>
                  </a:lnTo>
                  <a:lnTo>
                    <a:pt x="211" y="371"/>
                  </a:lnTo>
                  <a:lnTo>
                    <a:pt x="302" y="371"/>
                  </a:lnTo>
                  <a:lnTo>
                    <a:pt x="360" y="164"/>
                  </a:lnTo>
                  <a:lnTo>
                    <a:pt x="266" y="164"/>
                  </a:lnTo>
                  <a:lnTo>
                    <a:pt x="257" y="130"/>
                  </a:lnTo>
                  <a:close/>
                  <a:moveTo>
                    <a:pt x="536" y="288"/>
                  </a:moveTo>
                  <a:lnTo>
                    <a:pt x="348" y="288"/>
                  </a:lnTo>
                  <a:lnTo>
                    <a:pt x="348" y="371"/>
                  </a:lnTo>
                  <a:lnTo>
                    <a:pt x="536" y="371"/>
                  </a:lnTo>
                  <a:lnTo>
                    <a:pt x="536" y="288"/>
                  </a:lnTo>
                  <a:close/>
                  <a:moveTo>
                    <a:pt x="224" y="0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27" y="83"/>
                  </a:lnTo>
                  <a:lnTo>
                    <a:pt x="30" y="87"/>
                  </a:lnTo>
                  <a:lnTo>
                    <a:pt x="30" y="285"/>
                  </a:lnTo>
                  <a:lnTo>
                    <a:pt x="27" y="288"/>
                  </a:lnTo>
                  <a:lnTo>
                    <a:pt x="138" y="288"/>
                  </a:lnTo>
                  <a:lnTo>
                    <a:pt x="138" y="130"/>
                  </a:lnTo>
                  <a:lnTo>
                    <a:pt x="257" y="130"/>
                  </a:lnTo>
                  <a:lnTo>
                    <a:pt x="224" y="0"/>
                  </a:lnTo>
                  <a:close/>
                  <a:moveTo>
                    <a:pt x="506" y="130"/>
                  </a:moveTo>
                  <a:lnTo>
                    <a:pt x="370" y="130"/>
                  </a:lnTo>
                  <a:lnTo>
                    <a:pt x="370" y="288"/>
                  </a:lnTo>
                  <a:lnTo>
                    <a:pt x="509" y="288"/>
                  </a:lnTo>
                  <a:lnTo>
                    <a:pt x="506" y="285"/>
                  </a:lnTo>
                  <a:lnTo>
                    <a:pt x="506" y="130"/>
                  </a:lnTo>
                  <a:close/>
                  <a:moveTo>
                    <a:pt x="536" y="0"/>
                  </a:moveTo>
                  <a:lnTo>
                    <a:pt x="313" y="0"/>
                  </a:lnTo>
                  <a:lnTo>
                    <a:pt x="271" y="164"/>
                  </a:lnTo>
                  <a:lnTo>
                    <a:pt x="360" y="164"/>
                  </a:lnTo>
                  <a:lnTo>
                    <a:pt x="370" y="130"/>
                  </a:lnTo>
                  <a:lnTo>
                    <a:pt x="506" y="130"/>
                  </a:lnTo>
                  <a:lnTo>
                    <a:pt x="506" y="87"/>
                  </a:lnTo>
                  <a:lnTo>
                    <a:pt x="509" y="83"/>
                  </a:lnTo>
                  <a:lnTo>
                    <a:pt x="536" y="83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21" name="Picture 51">
              <a:extLst>
                <a:ext uri="{FF2B5EF4-FFF2-40B4-BE49-F238E27FC236}">
                  <a16:creationId xmlns:a16="http://schemas.microsoft.com/office/drawing/2014/main" id="{D81C7434-DC88-AA03-1D53-05D478DE1B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1" y="15505"/>
              <a:ext cx="370" cy="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2" name="AutoShape 50">
              <a:extLst>
                <a:ext uri="{FF2B5EF4-FFF2-40B4-BE49-F238E27FC236}">
                  <a16:creationId xmlns:a16="http://schemas.microsoft.com/office/drawing/2014/main" id="{821B133F-A284-EB14-4BA3-8063A4CCC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4" y="15381"/>
              <a:ext cx="414" cy="495"/>
            </a:xfrm>
            <a:custGeom>
              <a:avLst/>
              <a:gdLst>
                <a:gd name="T0" fmla="+- 0 7184 7014"/>
                <a:gd name="T1" fmla="*/ T0 w 414"/>
                <a:gd name="T2" fmla="+- 0 15385 15381"/>
                <a:gd name="T3" fmla="*/ 15385 h 495"/>
                <a:gd name="T4" fmla="+- 0 7149 7014"/>
                <a:gd name="T5" fmla="*/ T4 w 414"/>
                <a:gd name="T6" fmla="+- 0 15411 15381"/>
                <a:gd name="T7" fmla="*/ 15411 h 495"/>
                <a:gd name="T8" fmla="+- 0 7149 7014"/>
                <a:gd name="T9" fmla="*/ T8 w 414"/>
                <a:gd name="T10" fmla="+- 0 15457 15381"/>
                <a:gd name="T11" fmla="*/ 15457 h 495"/>
                <a:gd name="T12" fmla="+- 0 7184 7014"/>
                <a:gd name="T13" fmla="*/ T12 w 414"/>
                <a:gd name="T14" fmla="+- 0 15484 15381"/>
                <a:gd name="T15" fmla="*/ 15484 h 495"/>
                <a:gd name="T16" fmla="+- 0 7246 7014"/>
                <a:gd name="T17" fmla="*/ T16 w 414"/>
                <a:gd name="T18" fmla="+- 0 15484 15381"/>
                <a:gd name="T19" fmla="*/ 15484 h 495"/>
                <a:gd name="T20" fmla="+- 0 7281 7014"/>
                <a:gd name="T21" fmla="*/ T20 w 414"/>
                <a:gd name="T22" fmla="+- 0 15457 15381"/>
                <a:gd name="T23" fmla="*/ 15457 h 495"/>
                <a:gd name="T24" fmla="+- 0 7209 7014"/>
                <a:gd name="T25" fmla="*/ T24 w 414"/>
                <a:gd name="T26" fmla="+- 0 15445 15381"/>
                <a:gd name="T27" fmla="*/ 15445 h 495"/>
                <a:gd name="T28" fmla="+- 0 7204 7014"/>
                <a:gd name="T29" fmla="*/ T28 w 414"/>
                <a:gd name="T30" fmla="+- 0 15427 15381"/>
                <a:gd name="T31" fmla="*/ 15427 h 495"/>
                <a:gd name="T32" fmla="+- 0 7283 7014"/>
                <a:gd name="T33" fmla="*/ T32 w 414"/>
                <a:gd name="T34" fmla="+- 0 15423 15381"/>
                <a:gd name="T35" fmla="*/ 15423 h 495"/>
                <a:gd name="T36" fmla="+- 0 7268 7014"/>
                <a:gd name="T37" fmla="*/ T36 w 414"/>
                <a:gd name="T38" fmla="+- 0 15395 15381"/>
                <a:gd name="T39" fmla="*/ 15395 h 495"/>
                <a:gd name="T40" fmla="+- 0 7215 7014"/>
                <a:gd name="T41" fmla="*/ T40 w 414"/>
                <a:gd name="T42" fmla="+- 0 15381 15381"/>
                <a:gd name="T43" fmla="*/ 15381 h 495"/>
                <a:gd name="T44" fmla="+- 0 7221 7014"/>
                <a:gd name="T45" fmla="*/ T44 w 414"/>
                <a:gd name="T46" fmla="+- 0 15423 15381"/>
                <a:gd name="T47" fmla="*/ 15423 h 495"/>
                <a:gd name="T48" fmla="+- 0 7226 7014"/>
                <a:gd name="T49" fmla="*/ T48 w 414"/>
                <a:gd name="T50" fmla="+- 0 15441 15381"/>
                <a:gd name="T51" fmla="*/ 15441 h 495"/>
                <a:gd name="T52" fmla="+- 0 7283 7014"/>
                <a:gd name="T53" fmla="*/ T52 w 414"/>
                <a:gd name="T54" fmla="+- 0 15445 15381"/>
                <a:gd name="T55" fmla="*/ 15445 h 495"/>
                <a:gd name="T56" fmla="+- 0 7283 7014"/>
                <a:gd name="T57" fmla="*/ T56 w 414"/>
                <a:gd name="T58" fmla="+- 0 15423 15381"/>
                <a:gd name="T59" fmla="*/ 15423 h 495"/>
                <a:gd name="T60" fmla="+- 0 7014 7014"/>
                <a:gd name="T61" fmla="*/ T60 w 414"/>
                <a:gd name="T62" fmla="+- 0 15793 15381"/>
                <a:gd name="T63" fmla="*/ 15793 h 495"/>
                <a:gd name="T64" fmla="+- 0 7178 7014"/>
                <a:gd name="T65" fmla="*/ T64 w 414"/>
                <a:gd name="T66" fmla="+- 0 15876 15381"/>
                <a:gd name="T67" fmla="*/ 15876 h 495"/>
                <a:gd name="T68" fmla="+- 0 7427 7014"/>
                <a:gd name="T69" fmla="*/ T68 w 414"/>
                <a:gd name="T70" fmla="+- 0 15793 15381"/>
                <a:gd name="T71" fmla="*/ 15793 h 495"/>
                <a:gd name="T72" fmla="+- 0 7230 7014"/>
                <a:gd name="T73" fmla="*/ T72 w 414"/>
                <a:gd name="T74" fmla="+- 0 15876 15381"/>
                <a:gd name="T75" fmla="*/ 15876 h 495"/>
                <a:gd name="T76" fmla="+- 0 7427 7014"/>
                <a:gd name="T77" fmla="*/ T76 w 414"/>
                <a:gd name="T78" fmla="+- 0 15793 15381"/>
                <a:gd name="T79" fmla="*/ 15793 h 495"/>
                <a:gd name="T80" fmla="+- 0 7090 7014"/>
                <a:gd name="T81" fmla="*/ T80 w 414"/>
                <a:gd name="T82" fmla="+- 0 15505 15381"/>
                <a:gd name="T83" fmla="*/ 15505 h 495"/>
                <a:gd name="T84" fmla="+- 0 7115 7014"/>
                <a:gd name="T85" fmla="*/ T84 w 414"/>
                <a:gd name="T86" fmla="+- 0 15592 15381"/>
                <a:gd name="T87" fmla="*/ 15592 h 495"/>
                <a:gd name="T88" fmla="+- 0 7052 7014"/>
                <a:gd name="T89" fmla="*/ T88 w 414"/>
                <a:gd name="T90" fmla="+- 0 15788 15381"/>
                <a:gd name="T91" fmla="*/ 15788 h 495"/>
                <a:gd name="T92" fmla="+- 0 7154 7014"/>
                <a:gd name="T93" fmla="*/ T92 w 414"/>
                <a:gd name="T94" fmla="+- 0 15793 15381"/>
                <a:gd name="T95" fmla="*/ 15793 h 495"/>
                <a:gd name="T96" fmla="+- 0 7384 7014"/>
                <a:gd name="T97" fmla="*/ T96 w 414"/>
                <a:gd name="T98" fmla="+- 0 15752 15381"/>
                <a:gd name="T99" fmla="*/ 15752 h 495"/>
                <a:gd name="T100" fmla="+- 0 7185 7014"/>
                <a:gd name="T101" fmla="*/ T100 w 414"/>
                <a:gd name="T102" fmla="+- 0 15681 15381"/>
                <a:gd name="T103" fmla="*/ 15681 h 495"/>
                <a:gd name="T104" fmla="+- 0 7338 7014"/>
                <a:gd name="T105" fmla="*/ T104 w 414"/>
                <a:gd name="T106" fmla="+- 0 15607 15381"/>
                <a:gd name="T107" fmla="*/ 15607 h 495"/>
                <a:gd name="T108" fmla="+- 0 7384 7014"/>
                <a:gd name="T109" fmla="*/ T108 w 414"/>
                <a:gd name="T110" fmla="+- 0 15752 15381"/>
                <a:gd name="T111" fmla="*/ 15752 h 495"/>
                <a:gd name="T112" fmla="+- 0 7252 7014"/>
                <a:gd name="T113" fmla="*/ T112 w 414"/>
                <a:gd name="T114" fmla="+- 0 15793 15381"/>
                <a:gd name="T115" fmla="*/ 15793 h 495"/>
                <a:gd name="T116" fmla="+- 0 7396 7014"/>
                <a:gd name="T117" fmla="*/ T116 w 414"/>
                <a:gd name="T118" fmla="+- 0 15789 15381"/>
                <a:gd name="T119" fmla="*/ 15789 h 495"/>
                <a:gd name="T120" fmla="+- 0 7384 7014"/>
                <a:gd name="T121" fmla="*/ T120 w 414"/>
                <a:gd name="T122" fmla="+- 0 15752 15381"/>
                <a:gd name="T123" fmla="*/ 15752 h 495"/>
                <a:gd name="T124" fmla="+- 0 7207 7014"/>
                <a:gd name="T125" fmla="*/ T124 w 414"/>
                <a:gd name="T126" fmla="+- 0 15607 15381"/>
                <a:gd name="T127" fmla="*/ 15607 h 495"/>
                <a:gd name="T128" fmla="+- 0 7361 7014"/>
                <a:gd name="T129" fmla="*/ T128 w 414"/>
                <a:gd name="T130" fmla="+- 0 15681 15381"/>
                <a:gd name="T131" fmla="*/ 15681 h 49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</a:cxnLst>
              <a:rect l="0" t="0" r="r" b="b"/>
              <a:pathLst>
                <a:path w="414" h="495">
                  <a:moveTo>
                    <a:pt x="201" y="0"/>
                  </a:moveTo>
                  <a:lnTo>
                    <a:pt x="170" y="4"/>
                  </a:lnTo>
                  <a:lnTo>
                    <a:pt x="148" y="14"/>
                  </a:lnTo>
                  <a:lnTo>
                    <a:pt x="135" y="30"/>
                  </a:lnTo>
                  <a:lnTo>
                    <a:pt x="130" y="53"/>
                  </a:lnTo>
                  <a:lnTo>
                    <a:pt x="135" y="76"/>
                  </a:lnTo>
                  <a:lnTo>
                    <a:pt x="148" y="93"/>
                  </a:lnTo>
                  <a:lnTo>
                    <a:pt x="170" y="103"/>
                  </a:lnTo>
                  <a:lnTo>
                    <a:pt x="201" y="106"/>
                  </a:lnTo>
                  <a:lnTo>
                    <a:pt x="232" y="103"/>
                  </a:lnTo>
                  <a:lnTo>
                    <a:pt x="254" y="93"/>
                  </a:lnTo>
                  <a:lnTo>
                    <a:pt x="267" y="76"/>
                  </a:lnTo>
                  <a:lnTo>
                    <a:pt x="269" y="64"/>
                  </a:lnTo>
                  <a:lnTo>
                    <a:pt x="195" y="64"/>
                  </a:lnTo>
                  <a:lnTo>
                    <a:pt x="190" y="60"/>
                  </a:lnTo>
                  <a:lnTo>
                    <a:pt x="190" y="46"/>
                  </a:lnTo>
                  <a:lnTo>
                    <a:pt x="195" y="42"/>
                  </a:lnTo>
                  <a:lnTo>
                    <a:pt x="269" y="42"/>
                  </a:lnTo>
                  <a:lnTo>
                    <a:pt x="267" y="30"/>
                  </a:lnTo>
                  <a:lnTo>
                    <a:pt x="254" y="14"/>
                  </a:lnTo>
                  <a:lnTo>
                    <a:pt x="232" y="4"/>
                  </a:lnTo>
                  <a:lnTo>
                    <a:pt x="201" y="0"/>
                  </a:lnTo>
                  <a:close/>
                  <a:moveTo>
                    <a:pt x="269" y="42"/>
                  </a:moveTo>
                  <a:lnTo>
                    <a:pt x="207" y="42"/>
                  </a:lnTo>
                  <a:lnTo>
                    <a:pt x="212" y="46"/>
                  </a:lnTo>
                  <a:lnTo>
                    <a:pt x="212" y="60"/>
                  </a:lnTo>
                  <a:lnTo>
                    <a:pt x="207" y="64"/>
                  </a:lnTo>
                  <a:lnTo>
                    <a:pt x="269" y="64"/>
                  </a:lnTo>
                  <a:lnTo>
                    <a:pt x="271" y="53"/>
                  </a:lnTo>
                  <a:lnTo>
                    <a:pt x="269" y="42"/>
                  </a:lnTo>
                  <a:close/>
                  <a:moveTo>
                    <a:pt x="164" y="412"/>
                  </a:moveTo>
                  <a:lnTo>
                    <a:pt x="0" y="412"/>
                  </a:lnTo>
                  <a:lnTo>
                    <a:pt x="0" y="495"/>
                  </a:lnTo>
                  <a:lnTo>
                    <a:pt x="164" y="495"/>
                  </a:lnTo>
                  <a:lnTo>
                    <a:pt x="164" y="412"/>
                  </a:lnTo>
                  <a:close/>
                  <a:moveTo>
                    <a:pt x="413" y="412"/>
                  </a:moveTo>
                  <a:lnTo>
                    <a:pt x="216" y="412"/>
                  </a:lnTo>
                  <a:lnTo>
                    <a:pt x="216" y="495"/>
                  </a:lnTo>
                  <a:lnTo>
                    <a:pt x="413" y="495"/>
                  </a:lnTo>
                  <a:lnTo>
                    <a:pt x="413" y="412"/>
                  </a:lnTo>
                  <a:close/>
                  <a:moveTo>
                    <a:pt x="292" y="124"/>
                  </a:moveTo>
                  <a:lnTo>
                    <a:pt x="76" y="124"/>
                  </a:lnTo>
                  <a:lnTo>
                    <a:pt x="52" y="211"/>
                  </a:lnTo>
                  <a:lnTo>
                    <a:pt x="101" y="211"/>
                  </a:lnTo>
                  <a:lnTo>
                    <a:pt x="40" y="401"/>
                  </a:lnTo>
                  <a:lnTo>
                    <a:pt x="38" y="407"/>
                  </a:lnTo>
                  <a:lnTo>
                    <a:pt x="34" y="412"/>
                  </a:lnTo>
                  <a:lnTo>
                    <a:pt x="140" y="412"/>
                  </a:lnTo>
                  <a:lnTo>
                    <a:pt x="151" y="371"/>
                  </a:lnTo>
                  <a:lnTo>
                    <a:pt x="370" y="371"/>
                  </a:lnTo>
                  <a:lnTo>
                    <a:pt x="347" y="300"/>
                  </a:lnTo>
                  <a:lnTo>
                    <a:pt x="171" y="300"/>
                  </a:lnTo>
                  <a:lnTo>
                    <a:pt x="193" y="226"/>
                  </a:lnTo>
                  <a:lnTo>
                    <a:pt x="324" y="226"/>
                  </a:lnTo>
                  <a:lnTo>
                    <a:pt x="292" y="124"/>
                  </a:lnTo>
                  <a:close/>
                  <a:moveTo>
                    <a:pt x="370" y="371"/>
                  </a:moveTo>
                  <a:lnTo>
                    <a:pt x="229" y="371"/>
                  </a:lnTo>
                  <a:lnTo>
                    <a:pt x="238" y="412"/>
                  </a:lnTo>
                  <a:lnTo>
                    <a:pt x="387" y="412"/>
                  </a:lnTo>
                  <a:lnTo>
                    <a:pt x="382" y="408"/>
                  </a:lnTo>
                  <a:lnTo>
                    <a:pt x="380" y="403"/>
                  </a:lnTo>
                  <a:lnTo>
                    <a:pt x="370" y="371"/>
                  </a:lnTo>
                  <a:close/>
                  <a:moveTo>
                    <a:pt x="324" y="226"/>
                  </a:moveTo>
                  <a:lnTo>
                    <a:pt x="193" y="226"/>
                  </a:lnTo>
                  <a:lnTo>
                    <a:pt x="212" y="300"/>
                  </a:lnTo>
                  <a:lnTo>
                    <a:pt x="347" y="300"/>
                  </a:lnTo>
                  <a:lnTo>
                    <a:pt x="324" y="226"/>
                  </a:lnTo>
                  <a:close/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23" name="Picture 49">
              <a:extLst>
                <a:ext uri="{FF2B5EF4-FFF2-40B4-BE49-F238E27FC236}">
                  <a16:creationId xmlns:a16="http://schemas.microsoft.com/office/drawing/2014/main" id="{B352E530-6C09-96EA-632B-B8E0C34F62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6" y="15505"/>
              <a:ext cx="376" cy="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48">
              <a:extLst>
                <a:ext uri="{FF2B5EF4-FFF2-40B4-BE49-F238E27FC236}">
                  <a16:creationId xmlns:a16="http://schemas.microsoft.com/office/drawing/2014/main" id="{4FB834CB-DD86-5C69-A682-6B4811196A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1" y="15505"/>
              <a:ext cx="311" cy="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5" name="AutoShape 47">
              <a:extLst>
                <a:ext uri="{FF2B5EF4-FFF2-40B4-BE49-F238E27FC236}">
                  <a16:creationId xmlns:a16="http://schemas.microsoft.com/office/drawing/2014/main" id="{5B246CB3-56FD-DBA0-2646-2711077F2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4" y="15505"/>
              <a:ext cx="413" cy="371"/>
            </a:xfrm>
            <a:custGeom>
              <a:avLst/>
              <a:gdLst>
                <a:gd name="T0" fmla="+- 0 8552 8384"/>
                <a:gd name="T1" fmla="*/ T0 w 413"/>
                <a:gd name="T2" fmla="+- 0 15793 15505"/>
                <a:gd name="T3" fmla="*/ 15793 h 371"/>
                <a:gd name="T4" fmla="+- 0 8384 8384"/>
                <a:gd name="T5" fmla="*/ T4 w 413"/>
                <a:gd name="T6" fmla="+- 0 15793 15505"/>
                <a:gd name="T7" fmla="*/ 15793 h 371"/>
                <a:gd name="T8" fmla="+- 0 8384 8384"/>
                <a:gd name="T9" fmla="*/ T8 w 413"/>
                <a:gd name="T10" fmla="+- 0 15876 15505"/>
                <a:gd name="T11" fmla="*/ 15876 h 371"/>
                <a:gd name="T12" fmla="+- 0 8552 8384"/>
                <a:gd name="T13" fmla="*/ T12 w 413"/>
                <a:gd name="T14" fmla="+- 0 15876 15505"/>
                <a:gd name="T15" fmla="*/ 15876 h 371"/>
                <a:gd name="T16" fmla="+- 0 8552 8384"/>
                <a:gd name="T17" fmla="*/ T16 w 413"/>
                <a:gd name="T18" fmla="+- 0 15793 15505"/>
                <a:gd name="T19" fmla="*/ 15793 h 371"/>
                <a:gd name="T20" fmla="+- 0 8766 8384"/>
                <a:gd name="T21" fmla="*/ T20 w 413"/>
                <a:gd name="T22" fmla="+- 0 15693 15505"/>
                <a:gd name="T23" fmla="*/ 15693 h 371"/>
                <a:gd name="T24" fmla="+- 0 8522 8384"/>
                <a:gd name="T25" fmla="*/ T24 w 413"/>
                <a:gd name="T26" fmla="+- 0 15693 15505"/>
                <a:gd name="T27" fmla="*/ 15693 h 371"/>
                <a:gd name="T28" fmla="+- 0 8632 8384"/>
                <a:gd name="T29" fmla="*/ T28 w 413"/>
                <a:gd name="T30" fmla="+- 0 15876 15505"/>
                <a:gd name="T31" fmla="*/ 15876 h 371"/>
                <a:gd name="T32" fmla="+- 0 8766 8384"/>
                <a:gd name="T33" fmla="*/ T32 w 413"/>
                <a:gd name="T34" fmla="+- 0 15876 15505"/>
                <a:gd name="T35" fmla="*/ 15876 h 371"/>
                <a:gd name="T36" fmla="+- 0 8766 8384"/>
                <a:gd name="T37" fmla="*/ T36 w 413"/>
                <a:gd name="T38" fmla="+- 0 15693 15505"/>
                <a:gd name="T39" fmla="*/ 15693 h 371"/>
                <a:gd name="T40" fmla="+- 0 8552 8384"/>
                <a:gd name="T41" fmla="*/ T40 w 413"/>
                <a:gd name="T42" fmla="+- 0 15505 15505"/>
                <a:gd name="T43" fmla="*/ 15505 h 371"/>
                <a:gd name="T44" fmla="+- 0 8384 8384"/>
                <a:gd name="T45" fmla="*/ T44 w 413"/>
                <a:gd name="T46" fmla="+- 0 15505 15505"/>
                <a:gd name="T47" fmla="*/ 15505 h 371"/>
                <a:gd name="T48" fmla="+- 0 8384 8384"/>
                <a:gd name="T49" fmla="*/ T48 w 413"/>
                <a:gd name="T50" fmla="+- 0 15588 15505"/>
                <a:gd name="T51" fmla="*/ 15588 h 371"/>
                <a:gd name="T52" fmla="+- 0 8411 8384"/>
                <a:gd name="T53" fmla="*/ T52 w 413"/>
                <a:gd name="T54" fmla="+- 0 15588 15505"/>
                <a:gd name="T55" fmla="*/ 15588 h 371"/>
                <a:gd name="T56" fmla="+- 0 8414 8384"/>
                <a:gd name="T57" fmla="*/ T56 w 413"/>
                <a:gd name="T58" fmla="+- 0 15592 15505"/>
                <a:gd name="T59" fmla="*/ 15592 h 371"/>
                <a:gd name="T60" fmla="+- 0 8414 8384"/>
                <a:gd name="T61" fmla="*/ T60 w 413"/>
                <a:gd name="T62" fmla="+- 0 15790 15505"/>
                <a:gd name="T63" fmla="*/ 15790 h 371"/>
                <a:gd name="T64" fmla="+- 0 8411 8384"/>
                <a:gd name="T65" fmla="*/ T64 w 413"/>
                <a:gd name="T66" fmla="+- 0 15793 15505"/>
                <a:gd name="T67" fmla="*/ 15793 h 371"/>
                <a:gd name="T68" fmla="+- 0 8522 8384"/>
                <a:gd name="T69" fmla="*/ T68 w 413"/>
                <a:gd name="T70" fmla="+- 0 15793 15505"/>
                <a:gd name="T71" fmla="*/ 15793 h 371"/>
                <a:gd name="T72" fmla="+- 0 8522 8384"/>
                <a:gd name="T73" fmla="*/ T72 w 413"/>
                <a:gd name="T74" fmla="+- 0 15693 15505"/>
                <a:gd name="T75" fmla="*/ 15693 h 371"/>
                <a:gd name="T76" fmla="+- 0 8766 8384"/>
                <a:gd name="T77" fmla="*/ T76 w 413"/>
                <a:gd name="T78" fmla="+- 0 15693 15505"/>
                <a:gd name="T79" fmla="*/ 15693 h 371"/>
                <a:gd name="T80" fmla="+- 0 8766 8384"/>
                <a:gd name="T81" fmla="*/ T80 w 413"/>
                <a:gd name="T82" fmla="+- 0 15685 15505"/>
                <a:gd name="T83" fmla="*/ 15685 h 371"/>
                <a:gd name="T84" fmla="+- 0 8657 8384"/>
                <a:gd name="T85" fmla="*/ T84 w 413"/>
                <a:gd name="T86" fmla="+- 0 15685 15505"/>
                <a:gd name="T87" fmla="*/ 15685 h 371"/>
                <a:gd name="T88" fmla="+- 0 8552 8384"/>
                <a:gd name="T89" fmla="*/ T88 w 413"/>
                <a:gd name="T90" fmla="+- 0 15505 15505"/>
                <a:gd name="T91" fmla="*/ 15505 h 371"/>
                <a:gd name="T92" fmla="+- 0 8769 8384"/>
                <a:gd name="T93" fmla="*/ T92 w 413"/>
                <a:gd name="T94" fmla="+- 0 15588 15505"/>
                <a:gd name="T95" fmla="*/ 15588 h 371"/>
                <a:gd name="T96" fmla="+- 0 8657 8384"/>
                <a:gd name="T97" fmla="*/ T96 w 413"/>
                <a:gd name="T98" fmla="+- 0 15588 15505"/>
                <a:gd name="T99" fmla="*/ 15588 h 371"/>
                <a:gd name="T100" fmla="+- 0 8657 8384"/>
                <a:gd name="T101" fmla="*/ T100 w 413"/>
                <a:gd name="T102" fmla="+- 0 15685 15505"/>
                <a:gd name="T103" fmla="*/ 15685 h 371"/>
                <a:gd name="T104" fmla="+- 0 8766 8384"/>
                <a:gd name="T105" fmla="*/ T104 w 413"/>
                <a:gd name="T106" fmla="+- 0 15685 15505"/>
                <a:gd name="T107" fmla="*/ 15685 h 371"/>
                <a:gd name="T108" fmla="+- 0 8766 8384"/>
                <a:gd name="T109" fmla="*/ T108 w 413"/>
                <a:gd name="T110" fmla="+- 0 15592 15505"/>
                <a:gd name="T111" fmla="*/ 15592 h 371"/>
                <a:gd name="T112" fmla="+- 0 8769 8384"/>
                <a:gd name="T113" fmla="*/ T112 w 413"/>
                <a:gd name="T114" fmla="+- 0 15588 15505"/>
                <a:gd name="T115" fmla="*/ 15588 h 371"/>
                <a:gd name="T116" fmla="+- 0 8796 8384"/>
                <a:gd name="T117" fmla="*/ T116 w 413"/>
                <a:gd name="T118" fmla="+- 0 15505 15505"/>
                <a:gd name="T119" fmla="*/ 15505 h 371"/>
                <a:gd name="T120" fmla="+- 0 8628 8384"/>
                <a:gd name="T121" fmla="*/ T120 w 413"/>
                <a:gd name="T122" fmla="+- 0 15505 15505"/>
                <a:gd name="T123" fmla="*/ 15505 h 371"/>
                <a:gd name="T124" fmla="+- 0 8628 8384"/>
                <a:gd name="T125" fmla="*/ T124 w 413"/>
                <a:gd name="T126" fmla="+- 0 15588 15505"/>
                <a:gd name="T127" fmla="*/ 15588 h 371"/>
                <a:gd name="T128" fmla="+- 0 8796 8384"/>
                <a:gd name="T129" fmla="*/ T128 w 413"/>
                <a:gd name="T130" fmla="+- 0 15588 15505"/>
                <a:gd name="T131" fmla="*/ 15588 h 371"/>
                <a:gd name="T132" fmla="+- 0 8796 8384"/>
                <a:gd name="T133" fmla="*/ T132 w 413"/>
                <a:gd name="T134" fmla="+- 0 15505 15505"/>
                <a:gd name="T135" fmla="*/ 15505 h 37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</a:cxnLst>
              <a:rect l="0" t="0" r="r" b="b"/>
              <a:pathLst>
                <a:path w="413" h="371">
                  <a:moveTo>
                    <a:pt x="168" y="288"/>
                  </a:moveTo>
                  <a:lnTo>
                    <a:pt x="0" y="288"/>
                  </a:lnTo>
                  <a:lnTo>
                    <a:pt x="0" y="371"/>
                  </a:lnTo>
                  <a:lnTo>
                    <a:pt x="168" y="371"/>
                  </a:lnTo>
                  <a:lnTo>
                    <a:pt x="168" y="288"/>
                  </a:lnTo>
                  <a:close/>
                  <a:moveTo>
                    <a:pt x="382" y="188"/>
                  </a:moveTo>
                  <a:lnTo>
                    <a:pt x="138" y="188"/>
                  </a:lnTo>
                  <a:lnTo>
                    <a:pt x="248" y="371"/>
                  </a:lnTo>
                  <a:lnTo>
                    <a:pt x="382" y="371"/>
                  </a:lnTo>
                  <a:lnTo>
                    <a:pt x="382" y="188"/>
                  </a:lnTo>
                  <a:close/>
                  <a:moveTo>
                    <a:pt x="168" y="0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27" y="83"/>
                  </a:lnTo>
                  <a:lnTo>
                    <a:pt x="30" y="87"/>
                  </a:lnTo>
                  <a:lnTo>
                    <a:pt x="30" y="285"/>
                  </a:lnTo>
                  <a:lnTo>
                    <a:pt x="27" y="288"/>
                  </a:lnTo>
                  <a:lnTo>
                    <a:pt x="138" y="288"/>
                  </a:lnTo>
                  <a:lnTo>
                    <a:pt x="138" y="188"/>
                  </a:lnTo>
                  <a:lnTo>
                    <a:pt x="382" y="188"/>
                  </a:lnTo>
                  <a:lnTo>
                    <a:pt x="382" y="180"/>
                  </a:lnTo>
                  <a:lnTo>
                    <a:pt x="273" y="180"/>
                  </a:lnTo>
                  <a:lnTo>
                    <a:pt x="168" y="0"/>
                  </a:lnTo>
                  <a:close/>
                  <a:moveTo>
                    <a:pt x="385" y="83"/>
                  </a:moveTo>
                  <a:lnTo>
                    <a:pt x="273" y="83"/>
                  </a:lnTo>
                  <a:lnTo>
                    <a:pt x="273" y="180"/>
                  </a:lnTo>
                  <a:lnTo>
                    <a:pt x="382" y="180"/>
                  </a:lnTo>
                  <a:lnTo>
                    <a:pt x="382" y="87"/>
                  </a:lnTo>
                  <a:lnTo>
                    <a:pt x="385" y="83"/>
                  </a:lnTo>
                  <a:close/>
                  <a:moveTo>
                    <a:pt x="412" y="0"/>
                  </a:moveTo>
                  <a:lnTo>
                    <a:pt x="244" y="0"/>
                  </a:lnTo>
                  <a:lnTo>
                    <a:pt x="244" y="83"/>
                  </a:lnTo>
                  <a:lnTo>
                    <a:pt x="412" y="83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Text Box 46">
              <a:extLst>
                <a:ext uri="{FF2B5EF4-FFF2-40B4-BE49-F238E27FC236}">
                  <a16:creationId xmlns:a16="http://schemas.microsoft.com/office/drawing/2014/main" id="{1D88422D-899B-5363-D506-005DF5DB2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13" y="16041"/>
              <a:ext cx="10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7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Sans" panose="020B0602030504020204" pitchFamily="34" charset="0"/>
                  <a:ea typeface="Times New Roman" panose="02020603050405020304" pitchFamily="18" charset="0"/>
                  <a:cs typeface="+mn-cs"/>
                </a:rPr>
                <a:t> </a:t>
              </a:r>
              <a:endPara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18239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 3">
            <a:extLst>
              <a:ext uri="{FF2B5EF4-FFF2-40B4-BE49-F238E27FC236}">
                <a16:creationId xmlns:a16="http://schemas.microsoft.com/office/drawing/2014/main" id="{51292AE9-4B81-CE38-8678-C7C21731331A}"/>
              </a:ext>
            </a:extLst>
          </p:cNvPr>
          <p:cNvGraphicFramePr>
            <a:graphicFrameLocks noGrp="1"/>
          </p:cNvGraphicFramePr>
          <p:nvPr/>
        </p:nvGraphicFramePr>
        <p:xfrm>
          <a:off x="789007" y="917383"/>
          <a:ext cx="10613986" cy="5432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280">
                  <a:extLst>
                    <a:ext uri="{9D8B030D-6E8A-4147-A177-3AD203B41FA5}">
                      <a16:colId xmlns:a16="http://schemas.microsoft.com/office/drawing/2014/main" val="3794476158"/>
                    </a:ext>
                  </a:extLst>
                </a:gridCol>
                <a:gridCol w="1965092">
                  <a:extLst>
                    <a:ext uri="{9D8B030D-6E8A-4147-A177-3AD203B41FA5}">
                      <a16:colId xmlns:a16="http://schemas.microsoft.com/office/drawing/2014/main" val="239032579"/>
                    </a:ext>
                  </a:extLst>
                </a:gridCol>
                <a:gridCol w="3622876">
                  <a:extLst>
                    <a:ext uri="{9D8B030D-6E8A-4147-A177-3AD203B41FA5}">
                      <a16:colId xmlns:a16="http://schemas.microsoft.com/office/drawing/2014/main" val="2181861978"/>
                    </a:ext>
                  </a:extLst>
                </a:gridCol>
                <a:gridCol w="2086168">
                  <a:extLst>
                    <a:ext uri="{9D8B030D-6E8A-4147-A177-3AD203B41FA5}">
                      <a16:colId xmlns:a16="http://schemas.microsoft.com/office/drawing/2014/main" val="2624792691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2171953536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125186055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2181072936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4165634306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1172417115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2849914517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3884881327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2515337994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3312042247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105929735"/>
                    </a:ext>
                  </a:extLst>
                </a:gridCol>
              </a:tblGrid>
              <a:tr h="67025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Välj delstrategier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(ex via modell / metod)</a:t>
                      </a:r>
                    </a:p>
                  </a:txBody>
                  <a:tcPr marL="83782" marR="83782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EF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500" i="0">
                        <a:solidFill>
                          <a:schemeClr val="tx1"/>
                        </a:solidFill>
                        <a:latin typeface="AntartidaRounded Essential Ligh" panose="02000000000000000000" pitchFamily="2" charset="0"/>
                      </a:endParaRPr>
                    </a:p>
                  </a:txBody>
                  <a:tcPr marL="83782" marR="83782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E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Föreslå möjliga  förbättringsaktiviteter</a:t>
                      </a:r>
                    </a:p>
                  </a:txBody>
                  <a:tcPr marL="83782" marR="83782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EF6"/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Strukturera utifrån byggdel </a:t>
                      </a:r>
                      <a:r>
                        <a:rPr lang="sv-SE" sz="16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(exempel SBEF/ BSAB 83)</a:t>
                      </a: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 och prio delar att fokusera på</a:t>
                      </a:r>
                    </a:p>
                  </a:txBody>
                  <a:tcPr marL="83782" marR="83782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E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385428"/>
                  </a:ext>
                </a:extLst>
              </a:tr>
              <a:tr h="353417">
                <a:tc rowSpan="11">
                  <a:txBody>
                    <a:bodyPr/>
                    <a:lstStyle/>
                    <a:p>
                      <a:endParaRPr lang="sv-SE" sz="1100"/>
                    </a:p>
                    <a:p>
                      <a:r>
                        <a:rPr lang="sv-SE" sz="1100"/>
                        <a:t>Identifiera affären, incitament och samverkan</a:t>
                      </a:r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600" b="1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Alt 1.….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0 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Cirkulär hantering av befintligt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5817240"/>
                  </a:ext>
                </a:extLst>
              </a:tr>
              <a:tr h="2743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sv-SE" sz="1200" b="1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sv-SE" sz="1600" b="1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Alt 2….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MARK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226557"/>
                  </a:ext>
                </a:extLst>
              </a:tr>
              <a:tr h="44855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Alt 3</a:t>
                      </a: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HUSUNDERBYGGNAD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638597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STOMME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70570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...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YTTERTAK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2773526"/>
                  </a:ext>
                </a:extLst>
              </a:tr>
              <a:tr h="147783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FASADER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109660"/>
                  </a:ext>
                </a:extLst>
              </a:tr>
              <a:tr h="284698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STOMKOMPLETTERING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RUMSBILDNING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369306"/>
                  </a:ext>
                </a:extLst>
              </a:tr>
              <a:tr h="491951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7 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INVÄNDIGA YTSKIKT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RUMSKOMPLETTERING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661191"/>
                  </a:ext>
                </a:extLst>
              </a:tr>
              <a:tr h="253728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INSTALLATIONER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375884"/>
                  </a:ext>
                </a:extLst>
              </a:tr>
              <a:tr h="296858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6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A4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Byggtransporter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706964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6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6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A5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Byggarbetsplats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709507"/>
                  </a:ext>
                </a:extLst>
              </a:tr>
            </a:tbl>
          </a:graphicData>
        </a:graphic>
      </p:graphicFrame>
      <p:pic>
        <p:nvPicPr>
          <p:cNvPr id="22" name="Bildobjekt 21">
            <a:extLst>
              <a:ext uri="{FF2B5EF4-FFF2-40B4-BE49-F238E27FC236}">
                <a16:creationId xmlns:a16="http://schemas.microsoft.com/office/drawing/2014/main" id="{343D2175-AE58-7A2F-AD3F-89ED78E10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871" y="3466714"/>
            <a:ext cx="743196" cy="674062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6075BE9D-9D72-33A3-BDB8-0A2D2CEE19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112" y="2586611"/>
            <a:ext cx="768955" cy="762383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A45F934B-EDBE-AEF5-76B3-56073D854C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8664" y="4340385"/>
            <a:ext cx="752268" cy="614096"/>
          </a:xfrm>
          <a:prstGeom prst="rect">
            <a:avLst/>
          </a:prstGeom>
        </p:spPr>
      </p:pic>
      <p:pic>
        <p:nvPicPr>
          <p:cNvPr id="29" name="Bildobjekt 28">
            <a:extLst>
              <a:ext uri="{FF2B5EF4-FFF2-40B4-BE49-F238E27FC236}">
                <a16:creationId xmlns:a16="http://schemas.microsoft.com/office/drawing/2014/main" id="{2D9D5821-A972-5A5A-41CD-57F6EF0409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9871" y="5716147"/>
            <a:ext cx="749405" cy="614096"/>
          </a:xfrm>
          <a:prstGeom prst="rect">
            <a:avLst/>
          </a:prstGeom>
        </p:spPr>
      </p:pic>
      <p:pic>
        <p:nvPicPr>
          <p:cNvPr id="33" name="Bildobjekt 32">
            <a:extLst>
              <a:ext uri="{FF2B5EF4-FFF2-40B4-BE49-F238E27FC236}">
                <a16:creationId xmlns:a16="http://schemas.microsoft.com/office/drawing/2014/main" id="{01E76624-B316-2A99-43A5-4D485EC938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321" y="1764532"/>
            <a:ext cx="768955" cy="674062"/>
          </a:xfrm>
          <a:prstGeom prst="rect">
            <a:avLst/>
          </a:prstGeom>
        </p:spPr>
      </p:pic>
      <p:pic>
        <p:nvPicPr>
          <p:cNvPr id="35" name="Bildobjekt 34">
            <a:extLst>
              <a:ext uri="{FF2B5EF4-FFF2-40B4-BE49-F238E27FC236}">
                <a16:creationId xmlns:a16="http://schemas.microsoft.com/office/drawing/2014/main" id="{3317868A-B7A9-5933-ACDA-3FF336C7F1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4245" y="5022564"/>
            <a:ext cx="768955" cy="674062"/>
          </a:xfrm>
          <a:prstGeom prst="rect">
            <a:avLst/>
          </a:prstGeom>
        </p:spPr>
      </p:pic>
      <p:cxnSp>
        <p:nvCxnSpPr>
          <p:cNvPr id="50" name="Rak pilkoppling 49">
            <a:extLst>
              <a:ext uri="{FF2B5EF4-FFF2-40B4-BE49-F238E27FC236}">
                <a16:creationId xmlns:a16="http://schemas.microsoft.com/office/drawing/2014/main" id="{0D7F4EC8-E465-0F01-0AD8-A84F47CCEB83}"/>
              </a:ext>
            </a:extLst>
          </p:cNvPr>
          <p:cNvCxnSpPr>
            <a:cxnSpLocks/>
          </p:cNvCxnSpPr>
          <p:nvPr/>
        </p:nvCxnSpPr>
        <p:spPr>
          <a:xfrm>
            <a:off x="1774175" y="1956743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Rak pilkoppling 53">
            <a:extLst>
              <a:ext uri="{FF2B5EF4-FFF2-40B4-BE49-F238E27FC236}">
                <a16:creationId xmlns:a16="http://schemas.microsoft.com/office/drawing/2014/main" id="{D91830E5-4C92-3542-833F-50DD3DAF22EF}"/>
              </a:ext>
            </a:extLst>
          </p:cNvPr>
          <p:cNvCxnSpPr>
            <a:cxnSpLocks/>
          </p:cNvCxnSpPr>
          <p:nvPr/>
        </p:nvCxnSpPr>
        <p:spPr>
          <a:xfrm>
            <a:off x="1774175" y="2954095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Rak pilkoppling 56">
            <a:extLst>
              <a:ext uri="{FF2B5EF4-FFF2-40B4-BE49-F238E27FC236}">
                <a16:creationId xmlns:a16="http://schemas.microsoft.com/office/drawing/2014/main" id="{D640B4D7-2570-8B89-4422-F62A8CB4971F}"/>
              </a:ext>
            </a:extLst>
          </p:cNvPr>
          <p:cNvCxnSpPr>
            <a:cxnSpLocks/>
          </p:cNvCxnSpPr>
          <p:nvPr/>
        </p:nvCxnSpPr>
        <p:spPr>
          <a:xfrm>
            <a:off x="1774175" y="3650507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Rak pilkoppling 57">
            <a:extLst>
              <a:ext uri="{FF2B5EF4-FFF2-40B4-BE49-F238E27FC236}">
                <a16:creationId xmlns:a16="http://schemas.microsoft.com/office/drawing/2014/main" id="{6325F1C8-5B83-CC1B-CEF3-049CEE5EC85C}"/>
              </a:ext>
            </a:extLst>
          </p:cNvPr>
          <p:cNvCxnSpPr>
            <a:cxnSpLocks/>
          </p:cNvCxnSpPr>
          <p:nvPr/>
        </p:nvCxnSpPr>
        <p:spPr>
          <a:xfrm>
            <a:off x="1774175" y="4566836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2" name="Rak koppling 61">
            <a:extLst>
              <a:ext uri="{FF2B5EF4-FFF2-40B4-BE49-F238E27FC236}">
                <a16:creationId xmlns:a16="http://schemas.microsoft.com/office/drawing/2014/main" id="{23BFAA12-DF90-CF56-B5BE-B39B12FD7A91}"/>
              </a:ext>
            </a:extLst>
          </p:cNvPr>
          <p:cNvCxnSpPr>
            <a:cxnSpLocks/>
          </p:cNvCxnSpPr>
          <p:nvPr/>
        </p:nvCxnSpPr>
        <p:spPr>
          <a:xfrm flipV="1">
            <a:off x="1774852" y="1936159"/>
            <a:ext cx="0" cy="2630677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1" name="Rak pilkoppling 90">
            <a:extLst>
              <a:ext uri="{FF2B5EF4-FFF2-40B4-BE49-F238E27FC236}">
                <a16:creationId xmlns:a16="http://schemas.microsoft.com/office/drawing/2014/main" id="{0240201B-6732-02FB-F0B9-899991CAAC7F}"/>
              </a:ext>
            </a:extLst>
          </p:cNvPr>
          <p:cNvCxnSpPr>
            <a:cxnSpLocks/>
          </p:cNvCxnSpPr>
          <p:nvPr/>
        </p:nvCxnSpPr>
        <p:spPr>
          <a:xfrm>
            <a:off x="1776104" y="5215016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2" name="Rak pilkoppling 91">
            <a:extLst>
              <a:ext uri="{FF2B5EF4-FFF2-40B4-BE49-F238E27FC236}">
                <a16:creationId xmlns:a16="http://schemas.microsoft.com/office/drawing/2014/main" id="{7315A5D1-145B-8CE7-474E-7A1104E8BBCF}"/>
              </a:ext>
            </a:extLst>
          </p:cNvPr>
          <p:cNvCxnSpPr>
            <a:cxnSpLocks/>
          </p:cNvCxnSpPr>
          <p:nvPr/>
        </p:nvCxnSpPr>
        <p:spPr>
          <a:xfrm>
            <a:off x="1776104" y="5957725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3" name="Rak koppling 92">
            <a:extLst>
              <a:ext uri="{FF2B5EF4-FFF2-40B4-BE49-F238E27FC236}">
                <a16:creationId xmlns:a16="http://schemas.microsoft.com/office/drawing/2014/main" id="{0D214D81-32FD-0D6C-B15B-C87621DE212B}"/>
              </a:ext>
            </a:extLst>
          </p:cNvPr>
          <p:cNvCxnSpPr>
            <a:cxnSpLocks/>
          </p:cNvCxnSpPr>
          <p:nvPr/>
        </p:nvCxnSpPr>
        <p:spPr>
          <a:xfrm flipH="1" flipV="1">
            <a:off x="1776104" y="5215016"/>
            <a:ext cx="677" cy="742709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6" name="Rak koppling 95">
            <a:extLst>
              <a:ext uri="{FF2B5EF4-FFF2-40B4-BE49-F238E27FC236}">
                <a16:creationId xmlns:a16="http://schemas.microsoft.com/office/drawing/2014/main" id="{1EE5B148-5BDF-4A8E-0B12-48B8E628A4FF}"/>
              </a:ext>
            </a:extLst>
          </p:cNvPr>
          <p:cNvCxnSpPr>
            <a:cxnSpLocks/>
          </p:cNvCxnSpPr>
          <p:nvPr/>
        </p:nvCxnSpPr>
        <p:spPr>
          <a:xfrm>
            <a:off x="1113098" y="5552611"/>
            <a:ext cx="664935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9" name="Rak koppling 98">
            <a:extLst>
              <a:ext uri="{FF2B5EF4-FFF2-40B4-BE49-F238E27FC236}">
                <a16:creationId xmlns:a16="http://schemas.microsoft.com/office/drawing/2014/main" id="{871A9108-A99D-8415-1E18-D0B54BB4BE60}"/>
              </a:ext>
            </a:extLst>
          </p:cNvPr>
          <p:cNvCxnSpPr>
            <a:cxnSpLocks/>
          </p:cNvCxnSpPr>
          <p:nvPr/>
        </p:nvCxnSpPr>
        <p:spPr>
          <a:xfrm flipV="1">
            <a:off x="1113098" y="4243388"/>
            <a:ext cx="0" cy="1309223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" name="Rak koppling 101">
            <a:extLst>
              <a:ext uri="{FF2B5EF4-FFF2-40B4-BE49-F238E27FC236}">
                <a16:creationId xmlns:a16="http://schemas.microsoft.com/office/drawing/2014/main" id="{DF5D1547-DA32-0DDE-53BB-3AAC230EFF99}"/>
              </a:ext>
            </a:extLst>
          </p:cNvPr>
          <p:cNvCxnSpPr>
            <a:cxnSpLocks/>
          </p:cNvCxnSpPr>
          <p:nvPr/>
        </p:nvCxnSpPr>
        <p:spPr>
          <a:xfrm flipV="1">
            <a:off x="1113098" y="2954095"/>
            <a:ext cx="1929" cy="512619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4" name="Rak koppling 103">
            <a:extLst>
              <a:ext uri="{FF2B5EF4-FFF2-40B4-BE49-F238E27FC236}">
                <a16:creationId xmlns:a16="http://schemas.microsoft.com/office/drawing/2014/main" id="{6E3205EC-88E1-8BEC-0813-45FF0BCB0657}"/>
              </a:ext>
            </a:extLst>
          </p:cNvPr>
          <p:cNvCxnSpPr>
            <a:cxnSpLocks/>
          </p:cNvCxnSpPr>
          <p:nvPr/>
        </p:nvCxnSpPr>
        <p:spPr>
          <a:xfrm>
            <a:off x="1120720" y="2956574"/>
            <a:ext cx="664935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5" name="Rak pilkoppling 104">
            <a:extLst>
              <a:ext uri="{FF2B5EF4-FFF2-40B4-BE49-F238E27FC236}">
                <a16:creationId xmlns:a16="http://schemas.microsoft.com/office/drawing/2014/main" id="{083E2B1C-E4B2-6251-B56C-344124569700}"/>
              </a:ext>
            </a:extLst>
          </p:cNvPr>
          <p:cNvCxnSpPr>
            <a:cxnSpLocks/>
          </p:cNvCxnSpPr>
          <p:nvPr/>
        </p:nvCxnSpPr>
        <p:spPr>
          <a:xfrm>
            <a:off x="3095617" y="1958672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6" name="Rak pilkoppling 105">
            <a:extLst>
              <a:ext uri="{FF2B5EF4-FFF2-40B4-BE49-F238E27FC236}">
                <a16:creationId xmlns:a16="http://schemas.microsoft.com/office/drawing/2014/main" id="{F20248F7-5AC1-8283-EE4B-5325B1BAE50E}"/>
              </a:ext>
            </a:extLst>
          </p:cNvPr>
          <p:cNvCxnSpPr>
            <a:cxnSpLocks/>
          </p:cNvCxnSpPr>
          <p:nvPr/>
        </p:nvCxnSpPr>
        <p:spPr>
          <a:xfrm>
            <a:off x="3095617" y="2932874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7" name="Rak pilkoppling 106">
            <a:extLst>
              <a:ext uri="{FF2B5EF4-FFF2-40B4-BE49-F238E27FC236}">
                <a16:creationId xmlns:a16="http://schemas.microsoft.com/office/drawing/2014/main" id="{680B92D8-C027-2858-DA02-B25A17705F8D}"/>
              </a:ext>
            </a:extLst>
          </p:cNvPr>
          <p:cNvCxnSpPr>
            <a:cxnSpLocks/>
          </p:cNvCxnSpPr>
          <p:nvPr/>
        </p:nvCxnSpPr>
        <p:spPr>
          <a:xfrm>
            <a:off x="3095617" y="3629286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8" name="Rak pilkoppling 107">
            <a:extLst>
              <a:ext uri="{FF2B5EF4-FFF2-40B4-BE49-F238E27FC236}">
                <a16:creationId xmlns:a16="http://schemas.microsoft.com/office/drawing/2014/main" id="{53A67173-D7D3-7A4D-BCE2-A1EE611724D7}"/>
              </a:ext>
            </a:extLst>
          </p:cNvPr>
          <p:cNvCxnSpPr>
            <a:cxnSpLocks/>
          </p:cNvCxnSpPr>
          <p:nvPr/>
        </p:nvCxnSpPr>
        <p:spPr>
          <a:xfrm>
            <a:off x="3095617" y="4545615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9" name="Rak pilkoppling 108">
            <a:extLst>
              <a:ext uri="{FF2B5EF4-FFF2-40B4-BE49-F238E27FC236}">
                <a16:creationId xmlns:a16="http://schemas.microsoft.com/office/drawing/2014/main" id="{301E7E21-47AE-6A07-0B41-46CE6F563157}"/>
              </a:ext>
            </a:extLst>
          </p:cNvPr>
          <p:cNvCxnSpPr>
            <a:cxnSpLocks/>
          </p:cNvCxnSpPr>
          <p:nvPr/>
        </p:nvCxnSpPr>
        <p:spPr>
          <a:xfrm>
            <a:off x="3097546" y="5193795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0" name="Rak pilkoppling 109">
            <a:extLst>
              <a:ext uri="{FF2B5EF4-FFF2-40B4-BE49-F238E27FC236}">
                <a16:creationId xmlns:a16="http://schemas.microsoft.com/office/drawing/2014/main" id="{DC7E1E4C-9BFD-E92C-9556-947A56CFD868}"/>
              </a:ext>
            </a:extLst>
          </p:cNvPr>
          <p:cNvCxnSpPr>
            <a:cxnSpLocks/>
          </p:cNvCxnSpPr>
          <p:nvPr/>
        </p:nvCxnSpPr>
        <p:spPr>
          <a:xfrm>
            <a:off x="3097546" y="5936504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1" name="Rak pilkoppling 110">
            <a:extLst>
              <a:ext uri="{FF2B5EF4-FFF2-40B4-BE49-F238E27FC236}">
                <a16:creationId xmlns:a16="http://schemas.microsoft.com/office/drawing/2014/main" id="{F5CC9CBC-6BD1-9412-DCBC-12D23D3F619F}"/>
              </a:ext>
            </a:extLst>
          </p:cNvPr>
          <p:cNvCxnSpPr>
            <a:cxnSpLocks/>
          </p:cNvCxnSpPr>
          <p:nvPr/>
        </p:nvCxnSpPr>
        <p:spPr>
          <a:xfrm>
            <a:off x="9411179" y="1764532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1" name="Rak pilkoppling 140">
            <a:extLst>
              <a:ext uri="{FF2B5EF4-FFF2-40B4-BE49-F238E27FC236}">
                <a16:creationId xmlns:a16="http://schemas.microsoft.com/office/drawing/2014/main" id="{FF17AF4D-44AC-CED8-47C2-E1F1D7E77EC7}"/>
              </a:ext>
            </a:extLst>
          </p:cNvPr>
          <p:cNvCxnSpPr>
            <a:cxnSpLocks/>
          </p:cNvCxnSpPr>
          <p:nvPr/>
        </p:nvCxnSpPr>
        <p:spPr>
          <a:xfrm>
            <a:off x="9411179" y="2125276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2" name="Rak pilkoppling 141">
            <a:extLst>
              <a:ext uri="{FF2B5EF4-FFF2-40B4-BE49-F238E27FC236}">
                <a16:creationId xmlns:a16="http://schemas.microsoft.com/office/drawing/2014/main" id="{A19CC9E1-9D8D-4033-691A-D6242887FA54}"/>
              </a:ext>
            </a:extLst>
          </p:cNvPr>
          <p:cNvCxnSpPr>
            <a:cxnSpLocks/>
          </p:cNvCxnSpPr>
          <p:nvPr/>
        </p:nvCxnSpPr>
        <p:spPr>
          <a:xfrm>
            <a:off x="9411179" y="2495667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3" name="Rak pilkoppling 142">
            <a:extLst>
              <a:ext uri="{FF2B5EF4-FFF2-40B4-BE49-F238E27FC236}">
                <a16:creationId xmlns:a16="http://schemas.microsoft.com/office/drawing/2014/main" id="{CCFF1815-1BFB-B70D-3C06-364CE613AEF3}"/>
              </a:ext>
            </a:extLst>
          </p:cNvPr>
          <p:cNvCxnSpPr>
            <a:cxnSpLocks/>
          </p:cNvCxnSpPr>
          <p:nvPr/>
        </p:nvCxnSpPr>
        <p:spPr>
          <a:xfrm>
            <a:off x="9411179" y="2856411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4" name="Rak pilkoppling 143">
            <a:extLst>
              <a:ext uri="{FF2B5EF4-FFF2-40B4-BE49-F238E27FC236}">
                <a16:creationId xmlns:a16="http://schemas.microsoft.com/office/drawing/2014/main" id="{C222C174-3EA5-63B5-E696-9C5536E1AFED}"/>
              </a:ext>
            </a:extLst>
          </p:cNvPr>
          <p:cNvCxnSpPr>
            <a:cxnSpLocks/>
          </p:cNvCxnSpPr>
          <p:nvPr/>
        </p:nvCxnSpPr>
        <p:spPr>
          <a:xfrm>
            <a:off x="9411179" y="3203650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5" name="Rak pilkoppling 144">
            <a:extLst>
              <a:ext uri="{FF2B5EF4-FFF2-40B4-BE49-F238E27FC236}">
                <a16:creationId xmlns:a16="http://schemas.microsoft.com/office/drawing/2014/main" id="{7C697099-574F-6FD5-669E-0D8DF3290431}"/>
              </a:ext>
            </a:extLst>
          </p:cNvPr>
          <p:cNvCxnSpPr>
            <a:cxnSpLocks/>
          </p:cNvCxnSpPr>
          <p:nvPr/>
        </p:nvCxnSpPr>
        <p:spPr>
          <a:xfrm>
            <a:off x="9411179" y="3529669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6" name="Rak pilkoppling 145">
            <a:extLst>
              <a:ext uri="{FF2B5EF4-FFF2-40B4-BE49-F238E27FC236}">
                <a16:creationId xmlns:a16="http://schemas.microsoft.com/office/drawing/2014/main" id="{1AA51F35-B59F-307C-2521-0487D66AE48F}"/>
              </a:ext>
            </a:extLst>
          </p:cNvPr>
          <p:cNvCxnSpPr>
            <a:cxnSpLocks/>
          </p:cNvCxnSpPr>
          <p:nvPr/>
        </p:nvCxnSpPr>
        <p:spPr>
          <a:xfrm>
            <a:off x="9411179" y="3944428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7" name="Rak pilkoppling 146">
            <a:extLst>
              <a:ext uri="{FF2B5EF4-FFF2-40B4-BE49-F238E27FC236}">
                <a16:creationId xmlns:a16="http://schemas.microsoft.com/office/drawing/2014/main" id="{24E3A69E-0A29-4420-30E9-A3B9F2AD0880}"/>
              </a:ext>
            </a:extLst>
          </p:cNvPr>
          <p:cNvCxnSpPr>
            <a:cxnSpLocks/>
          </p:cNvCxnSpPr>
          <p:nvPr/>
        </p:nvCxnSpPr>
        <p:spPr>
          <a:xfrm>
            <a:off x="9411179" y="4397772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8" name="Rak pilkoppling 147">
            <a:extLst>
              <a:ext uri="{FF2B5EF4-FFF2-40B4-BE49-F238E27FC236}">
                <a16:creationId xmlns:a16="http://schemas.microsoft.com/office/drawing/2014/main" id="{B53C369A-1688-5E3B-0654-DEA0266B3BA7}"/>
              </a:ext>
            </a:extLst>
          </p:cNvPr>
          <p:cNvCxnSpPr>
            <a:cxnSpLocks/>
          </p:cNvCxnSpPr>
          <p:nvPr/>
        </p:nvCxnSpPr>
        <p:spPr>
          <a:xfrm>
            <a:off x="9411179" y="4824106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9" name="Rak pilkoppling 148">
            <a:extLst>
              <a:ext uri="{FF2B5EF4-FFF2-40B4-BE49-F238E27FC236}">
                <a16:creationId xmlns:a16="http://schemas.microsoft.com/office/drawing/2014/main" id="{4B67B170-B15C-FB88-9BC9-50AA7DBE56F9}"/>
              </a:ext>
            </a:extLst>
          </p:cNvPr>
          <p:cNvCxnSpPr>
            <a:cxnSpLocks/>
          </p:cNvCxnSpPr>
          <p:nvPr/>
        </p:nvCxnSpPr>
        <p:spPr>
          <a:xfrm>
            <a:off x="9411179" y="5242725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0" name="Rak pilkoppling 149">
            <a:extLst>
              <a:ext uri="{FF2B5EF4-FFF2-40B4-BE49-F238E27FC236}">
                <a16:creationId xmlns:a16="http://schemas.microsoft.com/office/drawing/2014/main" id="{4375CD2C-9ABB-531C-3A50-21424D5F87C6}"/>
              </a:ext>
            </a:extLst>
          </p:cNvPr>
          <p:cNvCxnSpPr>
            <a:cxnSpLocks/>
          </p:cNvCxnSpPr>
          <p:nvPr/>
        </p:nvCxnSpPr>
        <p:spPr>
          <a:xfrm>
            <a:off x="9411179" y="5958427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2" name="Rak pilkoppling 151">
            <a:extLst>
              <a:ext uri="{FF2B5EF4-FFF2-40B4-BE49-F238E27FC236}">
                <a16:creationId xmlns:a16="http://schemas.microsoft.com/office/drawing/2014/main" id="{71030DD4-B525-B366-A348-CE4CD5E41665}"/>
              </a:ext>
            </a:extLst>
          </p:cNvPr>
          <p:cNvCxnSpPr>
            <a:cxnSpLocks/>
          </p:cNvCxnSpPr>
          <p:nvPr/>
        </p:nvCxnSpPr>
        <p:spPr>
          <a:xfrm>
            <a:off x="4540498" y="1752959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3" name="Rak pilkoppling 152">
            <a:extLst>
              <a:ext uri="{FF2B5EF4-FFF2-40B4-BE49-F238E27FC236}">
                <a16:creationId xmlns:a16="http://schemas.microsoft.com/office/drawing/2014/main" id="{17DA1964-E6C2-B4EA-3B89-0D463F622407}"/>
              </a:ext>
            </a:extLst>
          </p:cNvPr>
          <p:cNvCxnSpPr>
            <a:cxnSpLocks/>
          </p:cNvCxnSpPr>
          <p:nvPr/>
        </p:nvCxnSpPr>
        <p:spPr>
          <a:xfrm>
            <a:off x="4540498" y="2113703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4" name="Rak pilkoppling 153">
            <a:extLst>
              <a:ext uri="{FF2B5EF4-FFF2-40B4-BE49-F238E27FC236}">
                <a16:creationId xmlns:a16="http://schemas.microsoft.com/office/drawing/2014/main" id="{8EB9CEA0-3009-2F53-F3B9-7BC9A827203F}"/>
              </a:ext>
            </a:extLst>
          </p:cNvPr>
          <p:cNvCxnSpPr>
            <a:cxnSpLocks/>
          </p:cNvCxnSpPr>
          <p:nvPr/>
        </p:nvCxnSpPr>
        <p:spPr>
          <a:xfrm>
            <a:off x="4540498" y="2484094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5" name="Rak pilkoppling 154">
            <a:extLst>
              <a:ext uri="{FF2B5EF4-FFF2-40B4-BE49-F238E27FC236}">
                <a16:creationId xmlns:a16="http://schemas.microsoft.com/office/drawing/2014/main" id="{BE7EC385-459D-EBA2-4609-01BBA8411312}"/>
              </a:ext>
            </a:extLst>
          </p:cNvPr>
          <p:cNvCxnSpPr>
            <a:cxnSpLocks/>
          </p:cNvCxnSpPr>
          <p:nvPr/>
        </p:nvCxnSpPr>
        <p:spPr>
          <a:xfrm>
            <a:off x="4540498" y="2844838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6" name="Rak pilkoppling 155">
            <a:extLst>
              <a:ext uri="{FF2B5EF4-FFF2-40B4-BE49-F238E27FC236}">
                <a16:creationId xmlns:a16="http://schemas.microsoft.com/office/drawing/2014/main" id="{8CE16143-2E25-AE2C-2E1B-587E000890EA}"/>
              </a:ext>
            </a:extLst>
          </p:cNvPr>
          <p:cNvCxnSpPr>
            <a:cxnSpLocks/>
          </p:cNvCxnSpPr>
          <p:nvPr/>
        </p:nvCxnSpPr>
        <p:spPr>
          <a:xfrm>
            <a:off x="4540498" y="3192077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7" name="Rak pilkoppling 156">
            <a:extLst>
              <a:ext uri="{FF2B5EF4-FFF2-40B4-BE49-F238E27FC236}">
                <a16:creationId xmlns:a16="http://schemas.microsoft.com/office/drawing/2014/main" id="{1EE85DD7-E971-AB28-F41D-2D1F5117E4E3}"/>
              </a:ext>
            </a:extLst>
          </p:cNvPr>
          <p:cNvCxnSpPr>
            <a:cxnSpLocks/>
          </p:cNvCxnSpPr>
          <p:nvPr/>
        </p:nvCxnSpPr>
        <p:spPr>
          <a:xfrm>
            <a:off x="4540498" y="3518096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8" name="Rak pilkoppling 157">
            <a:extLst>
              <a:ext uri="{FF2B5EF4-FFF2-40B4-BE49-F238E27FC236}">
                <a16:creationId xmlns:a16="http://schemas.microsoft.com/office/drawing/2014/main" id="{86A63E77-C8EC-DB25-66FF-611763227D14}"/>
              </a:ext>
            </a:extLst>
          </p:cNvPr>
          <p:cNvCxnSpPr>
            <a:cxnSpLocks/>
          </p:cNvCxnSpPr>
          <p:nvPr/>
        </p:nvCxnSpPr>
        <p:spPr>
          <a:xfrm>
            <a:off x="4540498" y="3932855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9" name="Rak pilkoppling 158">
            <a:extLst>
              <a:ext uri="{FF2B5EF4-FFF2-40B4-BE49-F238E27FC236}">
                <a16:creationId xmlns:a16="http://schemas.microsoft.com/office/drawing/2014/main" id="{6C2F42AE-C05C-C8AF-D1F9-584FF22ED8FD}"/>
              </a:ext>
            </a:extLst>
          </p:cNvPr>
          <p:cNvCxnSpPr>
            <a:cxnSpLocks/>
          </p:cNvCxnSpPr>
          <p:nvPr/>
        </p:nvCxnSpPr>
        <p:spPr>
          <a:xfrm>
            <a:off x="4540498" y="4386199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0" name="Rak pilkoppling 159">
            <a:extLst>
              <a:ext uri="{FF2B5EF4-FFF2-40B4-BE49-F238E27FC236}">
                <a16:creationId xmlns:a16="http://schemas.microsoft.com/office/drawing/2014/main" id="{165F6D4D-6507-26F6-636E-039CA24BE346}"/>
              </a:ext>
            </a:extLst>
          </p:cNvPr>
          <p:cNvCxnSpPr>
            <a:cxnSpLocks/>
          </p:cNvCxnSpPr>
          <p:nvPr/>
        </p:nvCxnSpPr>
        <p:spPr>
          <a:xfrm>
            <a:off x="4540498" y="4812533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1" name="Rak pilkoppling 160">
            <a:extLst>
              <a:ext uri="{FF2B5EF4-FFF2-40B4-BE49-F238E27FC236}">
                <a16:creationId xmlns:a16="http://schemas.microsoft.com/office/drawing/2014/main" id="{EB2E328C-288B-9CF8-ACA1-27551E55CDFA}"/>
              </a:ext>
            </a:extLst>
          </p:cNvPr>
          <p:cNvCxnSpPr>
            <a:cxnSpLocks/>
          </p:cNvCxnSpPr>
          <p:nvPr/>
        </p:nvCxnSpPr>
        <p:spPr>
          <a:xfrm>
            <a:off x="4540498" y="5231152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2" name="Rak pilkoppling 161">
            <a:extLst>
              <a:ext uri="{FF2B5EF4-FFF2-40B4-BE49-F238E27FC236}">
                <a16:creationId xmlns:a16="http://schemas.microsoft.com/office/drawing/2014/main" id="{B3820CE6-5010-45F0-4DC7-840077A9D65D}"/>
              </a:ext>
            </a:extLst>
          </p:cNvPr>
          <p:cNvCxnSpPr>
            <a:cxnSpLocks/>
          </p:cNvCxnSpPr>
          <p:nvPr/>
        </p:nvCxnSpPr>
        <p:spPr>
          <a:xfrm>
            <a:off x="4540498" y="5946854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Bildobjekt 2">
            <a:extLst>
              <a:ext uri="{FF2B5EF4-FFF2-40B4-BE49-F238E27FC236}">
                <a16:creationId xmlns:a16="http://schemas.microsoft.com/office/drawing/2014/main" id="{35F1F28A-4EE6-6344-B15E-00E090A127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728" y="3387642"/>
            <a:ext cx="793600" cy="740693"/>
          </a:xfrm>
          <a:prstGeom prst="rect">
            <a:avLst/>
          </a:prstGeom>
        </p:spPr>
      </p:pic>
      <p:sp>
        <p:nvSpPr>
          <p:cNvPr id="7" name="Rubrik 7">
            <a:extLst>
              <a:ext uri="{FF2B5EF4-FFF2-40B4-BE49-F238E27FC236}">
                <a16:creationId xmlns:a16="http://schemas.microsoft.com/office/drawing/2014/main" id="{BCC7CF90-C5E5-47EB-6AFB-5B15BB273617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Målstyrning företagsnivå kan göras med fokus på urval byggdelar / aktiviteter</a:t>
            </a:r>
            <a:endParaRPr kumimoji="0" lang="sv-SE" sz="2100" b="1" i="1" u="sng" strike="noStrike" kern="120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5885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>
            <a:extLst>
              <a:ext uri="{FF2B5EF4-FFF2-40B4-BE49-F238E27FC236}">
                <a16:creationId xmlns:a16="http://schemas.microsoft.com/office/drawing/2014/main" id="{A76056DE-CEBA-8881-2D34-B977A95FEF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+mn-ea"/>
                <a:cs typeface="+mn-cs"/>
              </a:rPr>
              <a:t>treano.se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+mn-ea"/>
              <a:cs typeface="+mn-cs"/>
            </a:endParaRPr>
          </a:p>
        </p:txBody>
      </p:sp>
      <p:pic>
        <p:nvPicPr>
          <p:cNvPr id="4" name="Bildobjekt 3" descr="En bild som visar text, växt, blomma, träd&#10;&#10;AI-genererat innehåll kan vara felaktigt.">
            <a:extLst>
              <a:ext uri="{FF2B5EF4-FFF2-40B4-BE49-F238E27FC236}">
                <a16:creationId xmlns:a16="http://schemas.microsoft.com/office/drawing/2014/main" id="{857191AE-9248-62DE-AE5D-88DCA3EEA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54" y="260648"/>
            <a:ext cx="8877704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184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AA5A30B-083F-A2B3-E3AF-EA6CB5DBDF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+mn-ea"/>
                <a:cs typeface="+mn-cs"/>
              </a:rPr>
              <a:t>treano.se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+mn-ea"/>
              <a:cs typeface="+mn-cs"/>
            </a:endParaRPr>
          </a:p>
        </p:txBody>
      </p:sp>
      <p:pic>
        <p:nvPicPr>
          <p:cNvPr id="6" name="Bildobjekt 5" descr="En bild som visar text, träd, växt, utomhus&#10;&#10;AI-genererat innehåll kan vara felaktigt.">
            <a:extLst>
              <a:ext uri="{FF2B5EF4-FFF2-40B4-BE49-F238E27FC236}">
                <a16:creationId xmlns:a16="http://schemas.microsoft.com/office/drawing/2014/main" id="{ED199601-8246-6086-D156-53A768C9A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332656"/>
            <a:ext cx="8690485" cy="586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8654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text, skärmbild, diagram, Teckensnitt&#10;&#10;Automatiskt genererad beskrivning">
            <a:extLst>
              <a:ext uri="{FF2B5EF4-FFF2-40B4-BE49-F238E27FC236}">
                <a16:creationId xmlns:a16="http://schemas.microsoft.com/office/drawing/2014/main" id="{743CC2C6-2680-AA76-E6C0-D5E9966BBE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18" y="908720"/>
            <a:ext cx="7008947" cy="5661248"/>
          </a:xfrm>
          <a:prstGeom prst="rect">
            <a:avLst/>
          </a:prstGeom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DF1ED525-615A-282E-B55A-6237266F87B3}"/>
              </a:ext>
            </a:extLst>
          </p:cNvPr>
          <p:cNvSpPr txBox="1">
            <a:spLocks/>
          </p:cNvSpPr>
          <p:nvPr/>
        </p:nvSpPr>
        <p:spPr>
          <a:xfrm>
            <a:off x="5914565" y="692696"/>
            <a:ext cx="1404578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100" b="1" i="0" u="none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07E0BCE-EF3A-FA83-AEA3-2FE3EFC2412A}"/>
              </a:ext>
            </a:extLst>
          </p:cNvPr>
          <p:cNvSpPr txBox="1">
            <a:spLocks/>
          </p:cNvSpPr>
          <p:nvPr/>
        </p:nvSpPr>
        <p:spPr>
          <a:xfrm>
            <a:off x="624518" y="260648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err="1"/>
              <a:t>Pr</a:t>
            </a:r>
            <a:r>
              <a:rPr kumimoji="0" lang="sv-SE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aktiskt</a:t>
            </a: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exempel: Treanos ambition är att bygga Skåne hållbart</a:t>
            </a:r>
            <a:endParaRPr kumimoji="0" lang="en-SE" sz="2100" b="1" i="0" u="none" strike="noStrike" kern="120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Pratbubbla: rektangel med rundade hörn 1">
            <a:extLst>
              <a:ext uri="{FF2B5EF4-FFF2-40B4-BE49-F238E27FC236}">
                <a16:creationId xmlns:a16="http://schemas.microsoft.com/office/drawing/2014/main" id="{DE849F76-51E5-B60E-2520-D4B37B26AE70}"/>
              </a:ext>
            </a:extLst>
          </p:cNvPr>
          <p:cNvSpPr/>
          <p:nvPr/>
        </p:nvSpPr>
        <p:spPr>
          <a:xfrm>
            <a:off x="2095500" y="4933951"/>
            <a:ext cx="1981201" cy="1266824"/>
          </a:xfrm>
          <a:prstGeom prst="wedgeRoundRectCallout">
            <a:avLst>
              <a:gd name="adj1" fmla="val 44100"/>
              <a:gd name="adj2" fmla="val -68100"/>
              <a:gd name="adj3" fmla="val 1666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2024: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-285 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-40-45%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 3% av total CO2e</a:t>
            </a:r>
          </a:p>
        </p:txBody>
      </p:sp>
      <p:sp>
        <p:nvSpPr>
          <p:cNvPr id="5" name="Pratbubbla: rektangel med rundade hörn 4">
            <a:extLst>
              <a:ext uri="{FF2B5EF4-FFF2-40B4-BE49-F238E27FC236}">
                <a16:creationId xmlns:a16="http://schemas.microsoft.com/office/drawing/2014/main" id="{7C6E70D4-24F4-61DB-3A01-DBB9B312206C}"/>
              </a:ext>
            </a:extLst>
          </p:cNvPr>
          <p:cNvSpPr/>
          <p:nvPr/>
        </p:nvSpPr>
        <p:spPr>
          <a:xfrm>
            <a:off x="2095500" y="3169568"/>
            <a:ext cx="1371599" cy="869032"/>
          </a:xfrm>
          <a:prstGeom prst="wedgeRoundRectCallout">
            <a:avLst>
              <a:gd name="adj1" fmla="val 84928"/>
              <a:gd name="adj2" fmla="val 32958"/>
              <a:gd name="adj3" fmla="val 16667"/>
            </a:avLst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2024: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-280 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- 10-30%</a:t>
            </a:r>
          </a:p>
        </p:txBody>
      </p:sp>
      <p:sp>
        <p:nvSpPr>
          <p:cNvPr id="6" name="Vänster klammerparentes 5">
            <a:extLst>
              <a:ext uri="{FF2B5EF4-FFF2-40B4-BE49-F238E27FC236}">
                <a16:creationId xmlns:a16="http://schemas.microsoft.com/office/drawing/2014/main" id="{ADCAD1D2-D7F3-4748-5D6E-34A3D7687A90}"/>
              </a:ext>
            </a:extLst>
          </p:cNvPr>
          <p:cNvSpPr/>
          <p:nvPr/>
        </p:nvSpPr>
        <p:spPr>
          <a:xfrm>
            <a:off x="4076701" y="3267075"/>
            <a:ext cx="381000" cy="1266825"/>
          </a:xfrm>
          <a:prstGeom prst="leftBrace">
            <a:avLst>
              <a:gd name="adj1" fmla="val 20833"/>
              <a:gd name="adj2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Vänster klammerparentes 7">
            <a:extLst>
              <a:ext uri="{FF2B5EF4-FFF2-40B4-BE49-F238E27FC236}">
                <a16:creationId xmlns:a16="http://schemas.microsoft.com/office/drawing/2014/main" id="{998185AE-527E-BCD8-886E-2C5AE47C3173}"/>
              </a:ext>
            </a:extLst>
          </p:cNvPr>
          <p:cNvSpPr/>
          <p:nvPr/>
        </p:nvSpPr>
        <p:spPr>
          <a:xfrm>
            <a:off x="4086226" y="4572000"/>
            <a:ext cx="381000" cy="266700"/>
          </a:xfrm>
          <a:prstGeom prst="leftBrace">
            <a:avLst>
              <a:gd name="adj1" fmla="val 20833"/>
              <a:gd name="adj2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Pratbubbla: rektangel med rundade hörn 10">
            <a:extLst>
              <a:ext uri="{FF2B5EF4-FFF2-40B4-BE49-F238E27FC236}">
                <a16:creationId xmlns:a16="http://schemas.microsoft.com/office/drawing/2014/main" id="{E2480FBE-913A-C488-7355-12C2EA4CD986}"/>
              </a:ext>
            </a:extLst>
          </p:cNvPr>
          <p:cNvSpPr/>
          <p:nvPr/>
        </p:nvSpPr>
        <p:spPr>
          <a:xfrm>
            <a:off x="8077201" y="965857"/>
            <a:ext cx="3924299" cy="1434443"/>
          </a:xfrm>
          <a:prstGeom prst="wedgeRoundRectCallout">
            <a:avLst>
              <a:gd name="adj1" fmla="val -62097"/>
              <a:gd name="adj2" fmla="val 63798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2024 mäter/redovisar vi: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Allt nytt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ROT &gt; 10 MSEK: projektspecifikt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Anläggning test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20 % omsättning: klimat</a:t>
            </a:r>
          </a:p>
        </p:txBody>
      </p:sp>
      <p:sp>
        <p:nvSpPr>
          <p:cNvPr id="12" name="Pratbubbla: rektangel med rundade hörn 11">
            <a:extLst>
              <a:ext uri="{FF2B5EF4-FFF2-40B4-BE49-F238E27FC236}">
                <a16:creationId xmlns:a16="http://schemas.microsoft.com/office/drawing/2014/main" id="{C87F062A-0E7C-6781-DF0C-10576AB1BDC9}"/>
              </a:ext>
            </a:extLst>
          </p:cNvPr>
          <p:cNvSpPr/>
          <p:nvPr/>
        </p:nvSpPr>
        <p:spPr>
          <a:xfrm>
            <a:off x="8077201" y="2583861"/>
            <a:ext cx="3857624" cy="2040445"/>
          </a:xfrm>
          <a:prstGeom prst="wedgeRoundRectCallout">
            <a:avLst>
              <a:gd name="adj1" fmla="val -66462"/>
              <a:gd name="adj2" fmla="val -30815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2025 mäter/redovisar vi: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Allt nytt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ROT &gt; 5 MSEK: Projektspecifikt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&lt; 5 MSEK: Referensvärden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Anläggning &amp; rivning test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Egna kontor: KKPI nr 1, uppstart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35% omsättning: klimat</a:t>
            </a:r>
          </a:p>
        </p:txBody>
      </p:sp>
      <p:sp>
        <p:nvSpPr>
          <p:cNvPr id="9" name="Pratbubbla: rektangel med rundade hörn 8">
            <a:extLst>
              <a:ext uri="{FF2B5EF4-FFF2-40B4-BE49-F238E27FC236}">
                <a16:creationId xmlns:a16="http://schemas.microsoft.com/office/drawing/2014/main" id="{97A4E5D8-1B4A-138C-525D-27EF9C15CE57}"/>
              </a:ext>
            </a:extLst>
          </p:cNvPr>
          <p:cNvSpPr/>
          <p:nvPr/>
        </p:nvSpPr>
        <p:spPr>
          <a:xfrm>
            <a:off x="8055625" y="4769905"/>
            <a:ext cx="3857624" cy="2040446"/>
          </a:xfrm>
          <a:prstGeom prst="wedgeRoundRectCallout">
            <a:avLst>
              <a:gd name="adj1" fmla="val -66462"/>
              <a:gd name="adj2" fmla="val -30815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2026 mäter/redovisar vi: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Allt nytt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ROT &gt; 5 MSEK: Projektspecifikt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&lt; 5 MSEK: Referensvärden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Anläggning &amp; rivning,</a:t>
            </a:r>
            <a:r>
              <a:rPr kumimoji="0" lang="sv-SE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uppstart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Egna kontor: KKPI nr 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>
                <a:solidFill>
                  <a:prstClr val="black"/>
                </a:solidFill>
                <a:latin typeface="Calibri"/>
              </a:rPr>
              <a:t>50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 omsättning: klimat</a:t>
            </a:r>
          </a:p>
        </p:txBody>
      </p:sp>
    </p:spTree>
    <p:extLst>
      <p:ext uri="{BB962C8B-B14F-4D97-AF65-F5344CB8AC3E}">
        <p14:creationId xmlns:p14="http://schemas.microsoft.com/office/powerpoint/2010/main" val="245507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  <p:bldP spid="11" grpId="0" animBg="1"/>
      <p:bldP spid="12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46174-BAFE-ADF6-7226-11401F260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56135110-2C91-89B4-C70F-34051142F854}"/>
              </a:ext>
            </a:extLst>
          </p:cNvPr>
          <p:cNvSpPr txBox="1">
            <a:spLocks/>
          </p:cNvSpPr>
          <p:nvPr/>
        </p:nvSpPr>
        <p:spPr>
          <a:xfrm rot="16200000">
            <a:off x="-2495382" y="2788755"/>
            <a:ext cx="6010276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2024: Klimatförbättrade byggprojekt</a:t>
            </a:r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18FC943F-950C-AF56-9CD3-8A5476689449}"/>
              </a:ext>
            </a:extLst>
          </p:cNvPr>
          <p:cNvSpPr txBox="1">
            <a:spLocks/>
          </p:cNvSpPr>
          <p:nvPr/>
        </p:nvSpPr>
        <p:spPr>
          <a:xfrm>
            <a:off x="321388" y="6346771"/>
            <a:ext cx="1440160" cy="502533"/>
          </a:xfrm>
          <a:prstGeom prst="rect">
            <a:avLst/>
          </a:prstGeom>
        </p:spPr>
        <p:txBody>
          <a:bodyPr/>
          <a:lstStyle>
            <a:defPPr>
              <a:defRPr lang="sv-SE"/>
            </a:defPPr>
            <a:lvl1pPr marL="0" algn="l" defTabSz="914400" rtl="0" eaLnBrk="1" latinLnBrk="0" hangingPunct="1">
              <a:defRPr sz="1000" kern="1200">
                <a:solidFill>
                  <a:srgbClr val="003466"/>
                </a:solidFill>
                <a:latin typeface="Futura PT" panose="020B07020202040203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+mn-ea"/>
                <a:cs typeface="+mn-cs"/>
              </a:rPr>
              <a:t>treano.se</a:t>
            </a:r>
          </a:p>
        </p:txBody>
      </p:sp>
      <p:pic>
        <p:nvPicPr>
          <p:cNvPr id="7" name="Bildobjekt 3" descr="En bild som visar text, skärmbild, himmel, klocka&#10;&#10;AI-genererat innehåll kan vara felaktigt.">
            <a:extLst>
              <a:ext uri="{FF2B5EF4-FFF2-40B4-BE49-F238E27FC236}">
                <a16:creationId xmlns:a16="http://schemas.microsoft.com/office/drawing/2014/main" id="{473F3525-CD86-2FD3-9A43-CC5CE61C5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87" r="66603" b="33766"/>
          <a:stretch>
            <a:fillRect/>
          </a:stretch>
        </p:blipFill>
        <p:spPr bwMode="auto">
          <a:xfrm>
            <a:off x="3692604" y="123825"/>
            <a:ext cx="2602268" cy="192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" descr="En bild som visar text, skärmbild, himmel, klocka&#10;&#10;AI-genererat innehåll kan vara felaktigt.">
            <a:extLst>
              <a:ext uri="{FF2B5EF4-FFF2-40B4-BE49-F238E27FC236}">
                <a16:creationId xmlns:a16="http://schemas.microsoft.com/office/drawing/2014/main" id="{0C361911-819F-AA14-8DF3-45C0FFD09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2" r="33380" b="66888"/>
          <a:stretch>
            <a:fillRect/>
          </a:stretch>
        </p:blipFill>
        <p:spPr bwMode="auto">
          <a:xfrm>
            <a:off x="877574" y="2190749"/>
            <a:ext cx="2575868" cy="192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En bild som visar text, skärmbild, himmel, klocka&#10;&#10;AI-genererat innehåll kan vara felaktigt.">
            <a:extLst>
              <a:ext uri="{FF2B5EF4-FFF2-40B4-BE49-F238E27FC236}">
                <a16:creationId xmlns:a16="http://schemas.microsoft.com/office/drawing/2014/main" id="{4A67B4BF-99F4-0CE4-2F7B-CC8FA8C30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1" t="33641" r="33421" b="33247"/>
          <a:stretch>
            <a:fillRect/>
          </a:stretch>
        </p:blipFill>
        <p:spPr bwMode="auto">
          <a:xfrm>
            <a:off x="6532182" y="2190749"/>
            <a:ext cx="2575868" cy="192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n bild som visar text, skärmbild, himmel, klocka&#10;&#10;AI-genererat innehåll kan vara felaktigt.">
            <a:extLst>
              <a:ext uri="{FF2B5EF4-FFF2-40B4-BE49-F238E27FC236}">
                <a16:creationId xmlns:a16="http://schemas.microsoft.com/office/drawing/2014/main" id="{0FB010A8-D20B-B9DA-03B8-BCE1DA306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53" t="104" b="66785"/>
          <a:stretch>
            <a:fillRect/>
          </a:stretch>
        </p:blipFill>
        <p:spPr bwMode="auto">
          <a:xfrm>
            <a:off x="877573" y="4248150"/>
            <a:ext cx="2575870" cy="192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En bild som visar text, skärmbild, himmel, klocka&#10;&#10;AI-genererat innehåll kan vara felaktigt.">
            <a:extLst>
              <a:ext uri="{FF2B5EF4-FFF2-40B4-BE49-F238E27FC236}">
                <a16:creationId xmlns:a16="http://schemas.microsoft.com/office/drawing/2014/main" id="{8327B910-D1D7-BBB7-10FE-6CA97232E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53" t="33401" b="33488"/>
          <a:stretch>
            <a:fillRect/>
          </a:stretch>
        </p:blipFill>
        <p:spPr bwMode="auto">
          <a:xfrm>
            <a:off x="3713242" y="2190749"/>
            <a:ext cx="2575868" cy="192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En bild som visar text, skärmbild, himmel, klocka&#10;&#10;AI-genererat innehåll kan vara felaktigt.">
            <a:extLst>
              <a:ext uri="{FF2B5EF4-FFF2-40B4-BE49-F238E27FC236}">
                <a16:creationId xmlns:a16="http://schemas.microsoft.com/office/drawing/2014/main" id="{7FACDF75-CB00-8B33-6B98-719D65DBA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52" t="66708" r="101" b="180"/>
          <a:stretch>
            <a:fillRect/>
          </a:stretch>
        </p:blipFill>
        <p:spPr bwMode="auto">
          <a:xfrm>
            <a:off x="6549082" y="4248150"/>
            <a:ext cx="2575868" cy="192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Bildobjekt 5" descr="En bild som visar text, skärmbild, klocka, himmel&#10;&#10;AI-genererat innehåll kan vara felaktigt.">
            <a:extLst>
              <a:ext uri="{FF2B5EF4-FFF2-40B4-BE49-F238E27FC236}">
                <a16:creationId xmlns:a16="http://schemas.microsoft.com/office/drawing/2014/main" id="{89DBDA87-F161-E449-BC3F-151196012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821" b="66849"/>
          <a:stretch>
            <a:fillRect/>
          </a:stretch>
        </p:blipFill>
        <p:spPr bwMode="auto">
          <a:xfrm>
            <a:off x="883923" y="123825"/>
            <a:ext cx="2568327" cy="192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En bild som visar text, skärmbild, klocka, himmel&#10;&#10;AI-genererat innehåll kan vara felaktigt.">
            <a:extLst>
              <a:ext uri="{FF2B5EF4-FFF2-40B4-BE49-F238E27FC236}">
                <a16:creationId xmlns:a16="http://schemas.microsoft.com/office/drawing/2014/main" id="{B8A7191A-2E8D-11E1-9F4C-F3805A0E1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" t="66840" r="66637" b="9"/>
          <a:stretch>
            <a:fillRect/>
          </a:stretch>
        </p:blipFill>
        <p:spPr bwMode="auto">
          <a:xfrm>
            <a:off x="3725944" y="4248150"/>
            <a:ext cx="2568326" cy="192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En bild som visar text, skärmbild, klocka, himmel&#10;&#10;AI-genererat innehåll kan vara felaktigt.">
            <a:extLst>
              <a:ext uri="{FF2B5EF4-FFF2-40B4-BE49-F238E27FC236}">
                <a16:creationId xmlns:a16="http://schemas.microsoft.com/office/drawing/2014/main" id="{44AEC2AF-4DE2-2C23-CAFB-6753B4C35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5" t="66711" r="33456" b="136"/>
          <a:stretch>
            <a:fillRect/>
          </a:stretch>
        </p:blipFill>
        <p:spPr bwMode="auto">
          <a:xfrm>
            <a:off x="6532183" y="123825"/>
            <a:ext cx="2568326" cy="192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0FA41A1D-6E86-6AC9-3FA7-4781B0068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CBFA3CC4-EA2A-0252-ED8E-0BD218A4D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ktangel: rundade hörn 17">
            <a:extLst>
              <a:ext uri="{FF2B5EF4-FFF2-40B4-BE49-F238E27FC236}">
                <a16:creationId xmlns:a16="http://schemas.microsoft.com/office/drawing/2014/main" id="{C3FD911D-729B-B0C7-F1E1-8067E2A3CE21}"/>
              </a:ext>
            </a:extLst>
          </p:cNvPr>
          <p:cNvSpPr/>
          <p:nvPr/>
        </p:nvSpPr>
        <p:spPr>
          <a:xfrm>
            <a:off x="2857500" y="200025"/>
            <a:ext cx="523875" cy="432000"/>
          </a:xfrm>
          <a:prstGeom prst="roundRect">
            <a:avLst/>
          </a:prstGeom>
          <a:solidFill>
            <a:srgbClr val="E2F0D9"/>
          </a:solidFill>
          <a:ln w="9525" cap="flat" cmpd="sng" algn="ctr">
            <a:solidFill>
              <a:srgbClr val="9BBB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- 20 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- 6%</a:t>
            </a:r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FD78814B-2078-74AA-FD8B-AA2953367C03}"/>
              </a:ext>
            </a:extLst>
          </p:cNvPr>
          <p:cNvSpPr/>
          <p:nvPr/>
        </p:nvSpPr>
        <p:spPr>
          <a:xfrm>
            <a:off x="5705475" y="200025"/>
            <a:ext cx="523875" cy="432000"/>
          </a:xfrm>
          <a:prstGeom prst="roundRect">
            <a:avLst/>
          </a:prstGeom>
          <a:solidFill>
            <a:srgbClr val="E2F0D9"/>
          </a:solidFill>
          <a:ln w="9525" cap="flat" cmpd="sng" algn="ctr">
            <a:solidFill>
              <a:srgbClr val="9BBB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- 14 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- 10%</a:t>
            </a:r>
          </a:p>
        </p:txBody>
      </p:sp>
      <p:sp>
        <p:nvSpPr>
          <p:cNvPr id="20" name="Rektangel: rundade hörn 19">
            <a:extLst>
              <a:ext uri="{FF2B5EF4-FFF2-40B4-BE49-F238E27FC236}">
                <a16:creationId xmlns:a16="http://schemas.microsoft.com/office/drawing/2014/main" id="{77773DC2-F013-8545-538B-341CACC7DB09}"/>
              </a:ext>
            </a:extLst>
          </p:cNvPr>
          <p:cNvSpPr/>
          <p:nvPr/>
        </p:nvSpPr>
        <p:spPr>
          <a:xfrm>
            <a:off x="8496300" y="190500"/>
            <a:ext cx="523875" cy="432000"/>
          </a:xfrm>
          <a:prstGeom prst="roundRect">
            <a:avLst/>
          </a:prstGeom>
          <a:solidFill>
            <a:srgbClr val="E2F0D9"/>
          </a:solidFill>
          <a:ln w="9525" cap="flat" cmpd="sng" algn="ctr">
            <a:solidFill>
              <a:srgbClr val="9BBB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- 1 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- 8%</a:t>
            </a:r>
          </a:p>
        </p:txBody>
      </p:sp>
      <p:sp>
        <p:nvSpPr>
          <p:cNvPr id="21" name="Rektangel: rundade hörn 20">
            <a:extLst>
              <a:ext uri="{FF2B5EF4-FFF2-40B4-BE49-F238E27FC236}">
                <a16:creationId xmlns:a16="http://schemas.microsoft.com/office/drawing/2014/main" id="{18F2E5BE-13D5-1736-49ED-0B241446AC23}"/>
              </a:ext>
            </a:extLst>
          </p:cNvPr>
          <p:cNvSpPr/>
          <p:nvPr/>
        </p:nvSpPr>
        <p:spPr>
          <a:xfrm>
            <a:off x="2867025" y="2247900"/>
            <a:ext cx="523875" cy="432000"/>
          </a:xfrm>
          <a:prstGeom prst="roundRect">
            <a:avLst/>
          </a:prstGeom>
          <a:solidFill>
            <a:srgbClr val="E2F0D9"/>
          </a:solidFill>
          <a:ln w="9525" cap="flat" cmpd="sng" algn="ctr">
            <a:solidFill>
              <a:srgbClr val="9BBB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- 13 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- 6%</a:t>
            </a:r>
          </a:p>
        </p:txBody>
      </p:sp>
      <p:sp>
        <p:nvSpPr>
          <p:cNvPr id="22" name="Rektangel: rundade hörn 21">
            <a:extLst>
              <a:ext uri="{FF2B5EF4-FFF2-40B4-BE49-F238E27FC236}">
                <a16:creationId xmlns:a16="http://schemas.microsoft.com/office/drawing/2014/main" id="{B9380B52-C2DF-0B58-A920-F26A33C2FD5A}"/>
              </a:ext>
            </a:extLst>
          </p:cNvPr>
          <p:cNvSpPr/>
          <p:nvPr/>
        </p:nvSpPr>
        <p:spPr>
          <a:xfrm>
            <a:off x="5600700" y="2247900"/>
            <a:ext cx="638175" cy="565984"/>
          </a:xfrm>
          <a:prstGeom prst="roundRect">
            <a:avLst/>
          </a:prstGeom>
          <a:solidFill>
            <a:srgbClr val="C5E0B4"/>
          </a:solidFill>
          <a:ln w="9525" cap="flat" cmpd="sng" algn="ctr">
            <a:solidFill>
              <a:srgbClr val="9BBB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Fasaden: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- 29 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- 30%</a:t>
            </a:r>
          </a:p>
        </p:txBody>
      </p:sp>
      <p:sp>
        <p:nvSpPr>
          <p:cNvPr id="23" name="Rektangel: rundade hörn 22">
            <a:extLst>
              <a:ext uri="{FF2B5EF4-FFF2-40B4-BE49-F238E27FC236}">
                <a16:creationId xmlns:a16="http://schemas.microsoft.com/office/drawing/2014/main" id="{C767B9FF-FB17-7F9D-98C2-0B94931C7380}"/>
              </a:ext>
            </a:extLst>
          </p:cNvPr>
          <p:cNvSpPr/>
          <p:nvPr/>
        </p:nvSpPr>
        <p:spPr>
          <a:xfrm>
            <a:off x="8505825" y="2238375"/>
            <a:ext cx="523875" cy="432000"/>
          </a:xfrm>
          <a:prstGeom prst="roundRect">
            <a:avLst/>
          </a:prstGeom>
          <a:solidFill>
            <a:srgbClr val="E2F0D9"/>
          </a:solidFill>
          <a:ln w="9525" cap="flat" cmpd="sng" algn="ctr">
            <a:solidFill>
              <a:srgbClr val="9BBB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- 4 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- 6%</a:t>
            </a:r>
          </a:p>
        </p:txBody>
      </p:sp>
      <p:sp>
        <p:nvSpPr>
          <p:cNvPr id="24" name="Rektangel: rundade hörn 23">
            <a:extLst>
              <a:ext uri="{FF2B5EF4-FFF2-40B4-BE49-F238E27FC236}">
                <a16:creationId xmlns:a16="http://schemas.microsoft.com/office/drawing/2014/main" id="{2980A306-5030-B1DF-370B-93122DA304D5}"/>
              </a:ext>
            </a:extLst>
          </p:cNvPr>
          <p:cNvSpPr/>
          <p:nvPr/>
        </p:nvSpPr>
        <p:spPr>
          <a:xfrm>
            <a:off x="2876550" y="4305300"/>
            <a:ext cx="523875" cy="432000"/>
          </a:xfrm>
          <a:prstGeom prst="roundRect">
            <a:avLst/>
          </a:prstGeom>
          <a:solidFill>
            <a:srgbClr val="E2F0D9"/>
          </a:solidFill>
          <a:ln w="9525" cap="flat" cmpd="sng" algn="ctr">
            <a:solidFill>
              <a:srgbClr val="9BBB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- 34 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- 9%</a:t>
            </a:r>
          </a:p>
        </p:txBody>
      </p:sp>
      <p:sp>
        <p:nvSpPr>
          <p:cNvPr id="25" name="Rektangel: rundade hörn 24">
            <a:extLst>
              <a:ext uri="{FF2B5EF4-FFF2-40B4-BE49-F238E27FC236}">
                <a16:creationId xmlns:a16="http://schemas.microsoft.com/office/drawing/2014/main" id="{01A87C2F-456D-AF5F-2D85-3715DAEC3459}"/>
              </a:ext>
            </a:extLst>
          </p:cNvPr>
          <p:cNvSpPr/>
          <p:nvPr/>
        </p:nvSpPr>
        <p:spPr>
          <a:xfrm>
            <a:off x="5105401" y="4305300"/>
            <a:ext cx="1143000" cy="709494"/>
          </a:xfrm>
          <a:prstGeom prst="roundRect">
            <a:avLst/>
          </a:prstGeom>
          <a:solidFill>
            <a:srgbClr val="E2F0D9"/>
          </a:solidFill>
          <a:ln w="9525" cap="flat" cmpd="sng" algn="ctr">
            <a:solidFill>
              <a:srgbClr val="9BBB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- 1 Ton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1%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Treanos del &lt; 5 %, fokus innerväggar</a:t>
            </a:r>
          </a:p>
        </p:txBody>
      </p:sp>
      <p:sp>
        <p:nvSpPr>
          <p:cNvPr id="26" name="Rektangel: rundade hörn 25">
            <a:extLst>
              <a:ext uri="{FF2B5EF4-FFF2-40B4-BE49-F238E27FC236}">
                <a16:creationId xmlns:a16="http://schemas.microsoft.com/office/drawing/2014/main" id="{13A7FA12-CF8D-94C2-8CD1-E5A47FAA2F57}"/>
              </a:ext>
            </a:extLst>
          </p:cNvPr>
          <p:cNvSpPr/>
          <p:nvPr/>
        </p:nvSpPr>
        <p:spPr>
          <a:xfrm>
            <a:off x="8420100" y="4295775"/>
            <a:ext cx="619125" cy="432000"/>
          </a:xfrm>
          <a:prstGeom prst="roundRect">
            <a:avLst/>
          </a:prstGeom>
          <a:solidFill>
            <a:srgbClr val="E2F0D9"/>
          </a:solidFill>
          <a:ln w="9525" cap="flat" cmpd="sng" algn="ctr">
            <a:solidFill>
              <a:srgbClr val="9BBB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- 108 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- 15%</a:t>
            </a:r>
          </a:p>
        </p:txBody>
      </p:sp>
      <p:sp>
        <p:nvSpPr>
          <p:cNvPr id="27" name="Rektangel: rundade hörn 26">
            <a:extLst>
              <a:ext uri="{FF2B5EF4-FFF2-40B4-BE49-F238E27FC236}">
                <a16:creationId xmlns:a16="http://schemas.microsoft.com/office/drawing/2014/main" id="{C50FF614-FD2F-38BB-0E79-F5ABBE8945FE}"/>
              </a:ext>
            </a:extLst>
          </p:cNvPr>
          <p:cNvSpPr/>
          <p:nvPr/>
        </p:nvSpPr>
        <p:spPr>
          <a:xfrm>
            <a:off x="9229725" y="152401"/>
            <a:ext cx="2857501" cy="857250"/>
          </a:xfrm>
          <a:prstGeom prst="roundRect">
            <a:avLst/>
          </a:prstGeom>
          <a:solidFill>
            <a:sysClr val="window" lastClr="FFFFFF"/>
          </a:solidFill>
          <a:ln w="57150" cap="flat" cmpd="sng" algn="ctr">
            <a:solidFill>
              <a:srgbClr val="9BBB5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Klimatförbättringar 2024: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- 280 Ton CO2e i byggprojekt</a:t>
            </a:r>
          </a:p>
        </p:txBody>
      </p:sp>
      <p:sp>
        <p:nvSpPr>
          <p:cNvPr id="28" name="Rektangel: rundade hörn 27">
            <a:extLst>
              <a:ext uri="{FF2B5EF4-FFF2-40B4-BE49-F238E27FC236}">
                <a16:creationId xmlns:a16="http://schemas.microsoft.com/office/drawing/2014/main" id="{84D00D9D-5872-14FD-E6B9-E94AB6BF1799}"/>
              </a:ext>
            </a:extLst>
          </p:cNvPr>
          <p:cNvSpPr/>
          <p:nvPr/>
        </p:nvSpPr>
        <p:spPr>
          <a:xfrm>
            <a:off x="9208419" y="1209357"/>
            <a:ext cx="2823559" cy="2077086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lIns="36000" tIns="36000" rIns="36000" bIns="36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Treano (2024): </a:t>
            </a: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 Miljard i omsättning (10% ökning med bibehållen vinst), varav 75% ROT. 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Lagkrav: 10%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Klimatberäknades: 60% (&gt;10 MSEK)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Klimatberäknades och klimatförbättrades: 37% (till 95% egen initierade; samtliga utan extra kostnader)</a:t>
            </a:r>
            <a:endParaRPr kumimoji="0" lang="sv-SE" sz="1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6279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80229958-1BBD-625C-A1F3-1DC3D778D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016" y="-56808"/>
            <a:ext cx="4850380" cy="6858000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5A4B4837-53B4-30A4-ABDF-A6A0DEA6EDB5}"/>
              </a:ext>
            </a:extLst>
          </p:cNvPr>
          <p:cNvSpPr txBox="1">
            <a:spLocks/>
          </p:cNvSpPr>
          <p:nvPr/>
        </p:nvSpPr>
        <p:spPr>
          <a:xfrm>
            <a:off x="624519" y="620688"/>
            <a:ext cx="3866202" cy="3372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Fördjupning:</a:t>
            </a: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Treanos CO</a:t>
            </a:r>
            <a:r>
              <a:rPr kumimoji="0" lang="sv-SE" sz="2100" b="1" i="0" u="none" strike="noStrike" kern="1200" cap="none" spc="0" normalizeH="0" baseline="-2500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e färdplan (från 2022) över tid – hur en förflyttning kan se ut över tid</a:t>
            </a:r>
            <a:b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kumimoji="0" lang="sv-SE" sz="2100" b="1" i="0" u="none" strike="noStrike" kern="120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6722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En bild som visar text, skärmbild, Teckensnitt, Grafik&#10;&#10;Automatiskt genererad beskrivning">
            <a:extLst>
              <a:ext uri="{FF2B5EF4-FFF2-40B4-BE49-F238E27FC236}">
                <a16:creationId xmlns:a16="http://schemas.microsoft.com/office/drawing/2014/main" id="{4B18F488-3469-80A2-2B7B-EAB76F78A9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160" y="257991"/>
            <a:ext cx="9359919" cy="6200491"/>
          </a:xfrm>
          <a:prstGeom prst="rect">
            <a:avLst/>
          </a:prstGeom>
        </p:spPr>
      </p:pic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47C50983-C71A-332A-6220-A9CEDCFC2D7F}"/>
              </a:ext>
            </a:extLst>
          </p:cNvPr>
          <p:cNvSpPr/>
          <p:nvPr/>
        </p:nvSpPr>
        <p:spPr>
          <a:xfrm>
            <a:off x="477520" y="1"/>
            <a:ext cx="3342640" cy="66000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b="1" dirty="0">
                <a:solidFill>
                  <a:srgbClr val="FF0000"/>
                </a:solidFill>
              </a:rPr>
              <a:t>Fördjupning: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Exempel på delområden att styra för att få till en förflyttning – Treanos erfarenhet sedan sin färdplan antogs år 2022.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Målstyrningen består av olika delar – som är beroende av varandra för art få till en förflyttning i praktiken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Målstyrning bryts ner från företagsnivå till affärsområdesnivå till individuella mål för alla tjänstepersoner att bidra i sina aktuella projekt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Notera, Treano har ökat sin omsättning med 40% mellan 2020 och 2025, samt ökat omsättningen med ca 20% under 2025 – med bibehållen vinst.</a:t>
            </a:r>
          </a:p>
        </p:txBody>
      </p:sp>
    </p:spTree>
    <p:extLst>
      <p:ext uri="{BB962C8B-B14F-4D97-AF65-F5344CB8AC3E}">
        <p14:creationId xmlns:p14="http://schemas.microsoft.com/office/powerpoint/2010/main" val="168674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6FA086-DA5E-8CC2-DAA9-CFB92A687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462" y="260648"/>
            <a:ext cx="12096218" cy="987498"/>
          </a:xfrm>
        </p:spPr>
        <p:txBody>
          <a:bodyPr>
            <a:normAutofit/>
          </a:bodyPr>
          <a:lstStyle/>
          <a:p>
            <a:r>
              <a:rPr lang="sv-SE" sz="2000" dirty="0"/>
              <a:t>2022-: Treanos klimat- och cirkularitetstjänst – kunden väljer ambitionsnivå inom projektets rådighet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49F7FB3-3AF8-D7CF-10DA-85980A2FD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+mn-ea"/>
                <a:cs typeface="+mn-cs"/>
              </a:rPr>
              <a:t>treano.se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CC1AD51D-7689-95DE-F6EA-6DAF9AC0F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01" y="1672258"/>
            <a:ext cx="11706155" cy="1396702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F84C51C-DD3D-3FF4-B396-A7AB3B155AD2}"/>
              </a:ext>
            </a:extLst>
          </p:cNvPr>
          <p:cNvGraphicFramePr/>
          <p:nvPr/>
        </p:nvGraphicFramePr>
        <p:xfrm>
          <a:off x="3863752" y="3965876"/>
          <a:ext cx="8128000" cy="2061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Bildobjekt 8">
            <a:extLst>
              <a:ext uri="{FF2B5EF4-FFF2-40B4-BE49-F238E27FC236}">
                <a16:creationId xmlns:a16="http://schemas.microsoft.com/office/drawing/2014/main" id="{7C515281-098A-95E7-4C3A-ABF357EA64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518" y="4149080"/>
            <a:ext cx="3092216" cy="158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9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12192-F871-7607-3869-FB0F59648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7F004311-CDC5-D816-CAE9-E8753C6D3E59}"/>
              </a:ext>
            </a:extLst>
          </p:cNvPr>
          <p:cNvSpPr txBox="1">
            <a:spLocks/>
          </p:cNvSpPr>
          <p:nvPr/>
        </p:nvSpPr>
        <p:spPr>
          <a:xfrm>
            <a:off x="479376" y="589077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Delstrategier affären: </a:t>
            </a: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Klimat och cirkularitet</a:t>
            </a: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6011595-8D70-0718-D5F6-5509DB500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0496" y="6264776"/>
            <a:ext cx="1146156" cy="427380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EDC3A429-4629-1645-FBF4-0592F52CC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483" y="1628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0BB6ABB7-EF17-717D-3B1E-A207BEF1C51A}"/>
              </a:ext>
            </a:extLst>
          </p:cNvPr>
          <p:cNvSpPr/>
          <p:nvPr/>
        </p:nvSpPr>
        <p:spPr>
          <a:xfrm>
            <a:off x="6744073" y="686778"/>
            <a:ext cx="2249388" cy="560275"/>
          </a:xfrm>
          <a:prstGeom prst="roundRect">
            <a:avLst/>
          </a:prstGeom>
          <a:solidFill>
            <a:srgbClr val="5B9BD5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Fokus 2023-2025: Kompetenslyft / Beteende</a:t>
            </a:r>
          </a:p>
        </p:txBody>
      </p:sp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5B982FEB-FD62-8DFB-E08E-80F80ED52C8B}"/>
              </a:ext>
            </a:extLst>
          </p:cNvPr>
          <p:cNvSpPr/>
          <p:nvPr/>
        </p:nvSpPr>
        <p:spPr>
          <a:xfrm>
            <a:off x="9247215" y="694672"/>
            <a:ext cx="2249387" cy="560275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Fokus 2026-2028: </a:t>
            </a: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Kompetenslyft / Beteende</a:t>
            </a:r>
            <a:endParaRPr kumimoji="0" lang="sv-SE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4" name="Tabell 13">
            <a:extLst>
              <a:ext uri="{FF2B5EF4-FFF2-40B4-BE49-F238E27FC236}">
                <a16:creationId xmlns:a16="http://schemas.microsoft.com/office/drawing/2014/main" id="{7461F5E9-1233-198D-9F3A-FE5CDE631E00}"/>
              </a:ext>
            </a:extLst>
          </p:cNvPr>
          <p:cNvGraphicFramePr>
            <a:graphicFrameLocks noGrp="1"/>
          </p:cNvGraphicFramePr>
          <p:nvPr/>
        </p:nvGraphicFramePr>
        <p:xfrm>
          <a:off x="630482" y="1330032"/>
          <a:ext cx="10866120" cy="4907280"/>
        </p:xfrm>
        <a:graphic>
          <a:graphicData uri="http://schemas.openxmlformats.org/drawingml/2006/table">
            <a:tbl>
              <a:tblPr firstRow="1" firstCol="1" bandRow="1"/>
              <a:tblGrid>
                <a:gridCol w="2018620">
                  <a:extLst>
                    <a:ext uri="{9D8B030D-6E8A-4147-A177-3AD203B41FA5}">
                      <a16:colId xmlns:a16="http://schemas.microsoft.com/office/drawing/2014/main" val="877544477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66767647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2185212560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23483175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974305534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246907962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3267691223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3061043734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163424937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364977829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386489174"/>
                    </a:ext>
                  </a:extLst>
                </a:gridCol>
              </a:tblGrid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Cirkulär hantering av befintligt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Sammansatta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Planering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  <a:endParaRPr lang="sv-SE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cirkularitets-inventering</a:t>
                      </a:r>
                      <a:endParaRPr lang="sv-SE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03</a:t>
                      </a:r>
                      <a:endParaRPr lang="sv-SE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Info till hyresgäster, grannar, leverantörer</a:t>
                      </a:r>
                      <a:endParaRPr lang="sv-SE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04</a:t>
                      </a:r>
                    </a:p>
                    <a:p>
                      <a:r>
                        <a:rPr lang="sv-SE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Sanering, damm och andra risker vid ändring </a:t>
                      </a:r>
                      <a:endParaRPr lang="sv-SE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05</a:t>
                      </a:r>
                      <a:endParaRPr lang="sv-SE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Demolering till återbruk och återtillverkning</a:t>
                      </a:r>
                      <a:endParaRPr lang="sv-SE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06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Håltagning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07</a:t>
                      </a:r>
                    </a:p>
                    <a:p>
                      <a:r>
                        <a:rPr lang="sv-SE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Begränsad rivning –material-återvinning, energiåtervinning, deponi</a:t>
                      </a:r>
                      <a:endParaRPr lang="sv-SE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08 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Betydande rivning –material-återvinning, energiåtervinning, deponi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09 Rivning hel byggnad –material-återvinning, energiåtervinning, deponi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300051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MARK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Röjning, Rivning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Flyttning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Schakter, 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fyllning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Markförstärkning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Dränering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Ledningar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Kulvert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tunnlar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Vägar och planer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Trädgård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Markutrustning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Stödmurar, </a:t>
                      </a:r>
                      <a:r>
                        <a:rPr lang="sv-SE" sz="70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komple-mentbyggnad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916279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HUSUNDERBYGGNAD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Schakt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Fyllning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Markförstärkning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Dränering (kvarsittande spont)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Grundkon-struktioner</a:t>
                      </a:r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(sulor)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Kulvert och tunnlar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Garage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Platta på mark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 Husunderbyggnad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</a:p>
                    <a:p>
                      <a:r>
                        <a:rPr lang="sv-SE" sz="70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Usunderbyggnad</a:t>
                      </a:r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048286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STOMME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Stomme- Väggar (leka; hisschakt)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 - Pelare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Prefab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 Bjälklag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Balkar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</a:t>
                      </a: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Smide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Stomme, </a:t>
                      </a:r>
                      <a:r>
                        <a:rPr lang="sv-SE" sz="7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Trappor (3 st), </a:t>
                      </a:r>
                      <a:r>
                        <a:rPr lang="sv-SE" sz="7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Hissschakt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Samverk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Takstomme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386074"/>
                  </a:ext>
                </a:extLst>
              </a:tr>
              <a:tr h="3234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YTTERTAK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 Takstomme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Taklagskompl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Taktäckning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Takfot och gavlar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Öppnings-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Kompletteringar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Takluckor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</a:t>
                      </a: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Plåt (smide)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47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Terrasser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Altaner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Huskomplettering, Yttertak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Yttertak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926518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FASADER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Utfackning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Fasadbeklädnad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54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Fönster, Dörrar Partier, Portar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Ytterväggar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1067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STOMKOMPLETTERING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RUMSBILDNING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Insida yttervägg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62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Undergolv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</a:t>
                      </a:r>
                      <a:endParaRPr lang="sv-SE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Innerväggar</a:t>
                      </a:r>
                      <a:endParaRPr lang="sv-SE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64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Innertak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65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Invändiga 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Dörrar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Glaspartier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66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Invändiga trappor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Efterlagning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Rumsbildning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Rumskomplettering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313544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 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INVÄNDIGA YTSKIKT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RUMSKOMPLETTERING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72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Ytskikt, golv trappor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73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 väggar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 tak och undertak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</a:t>
                      </a: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Målning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Vitvaror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77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Skåp och inrednings-snickerier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Rumskomplettering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Rumskomplettering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198274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INSTALLATIONER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Integrerade solcellser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Process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Storkök (som tillhör ny del)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Värme och sanitet</a:t>
                      </a:r>
                      <a:endParaRPr lang="sv-S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Kyla och luft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Transport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Styr och regler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Installationer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674331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A4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Byggtransporter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</a:t>
                      </a:r>
                    </a:p>
                    <a:p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Planering, Mätning och Upphandlingsstyrning</a:t>
                      </a:r>
                      <a:endParaRPr lang="sv-SE" sz="7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Projektering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Produktionsplanering för Byggtransporter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 Transport- och </a:t>
                      </a:r>
                      <a:r>
                        <a:rPr lang="sv-SE" sz="7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Logistikhubbar</a:t>
                      </a:r>
                      <a:endParaRPr lang="sv-SE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06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Transportmedel och Utrustning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Säkerhet och Miljö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08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Kommunikationssystem och Koordinering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529336"/>
                  </a:ext>
                </a:extLst>
              </a:tr>
              <a:tr h="4267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A5</a:t>
                      </a:r>
                      <a:endParaRPr lang="sv-SE" sz="9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Byggarbetsplats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/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A5.1 </a:t>
                      </a:r>
                    </a:p>
                    <a:p>
                      <a:pPr lvl="0"/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Hantering av cirkularitet på byggarbetsplatsen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/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A5.2</a:t>
                      </a:r>
                    </a:p>
                    <a:p>
                      <a:pPr lvl="0"/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Byggarbetsplatsens fordon, maskiner och apparater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/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A5.3</a:t>
                      </a:r>
                    </a:p>
                    <a:p>
                      <a:pPr lvl="0"/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Tillfälliga byggbodar, byggkontor, förråd och containers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lvl="0"/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A5.4</a:t>
                      </a:r>
                    </a:p>
                    <a:p>
                      <a:pPr lvl="0"/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Byggvärme och byggel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A5.5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Övrig miljöpåverkan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8008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2860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8E41E-EF1B-FBD0-F2D2-34C1C6674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17C1BDCC-8E90-F1DF-0F2B-69D5FBAAD364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3CA6EA0-616F-19C5-44F6-200CFE1AA6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1775" y="1892453"/>
            <a:ext cx="7181850" cy="2088232"/>
          </a:xfrm>
        </p:spPr>
        <p:txBody>
          <a:bodyPr>
            <a:normAutofit/>
          </a:bodyPr>
          <a:lstStyle/>
          <a:p>
            <a:pPr algn="ctr"/>
            <a:r>
              <a:rPr lang="sv-SE" sz="3000" dirty="0">
                <a:solidFill>
                  <a:schemeClr val="bg1"/>
                </a:solidFill>
              </a:rPr>
              <a:t>Upphandlingsstyrning </a:t>
            </a:r>
            <a:br>
              <a:rPr lang="sv-SE" sz="3000" dirty="0">
                <a:solidFill>
                  <a:schemeClr val="bg1"/>
                </a:solidFill>
              </a:rPr>
            </a:br>
            <a:r>
              <a:rPr lang="sv-SE" sz="3000" dirty="0">
                <a:solidFill>
                  <a:schemeClr val="bg1"/>
                </a:solidFill>
              </a:rPr>
              <a:t>– från mål till krav</a:t>
            </a:r>
            <a:endParaRPr lang="en-SE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9240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114C9-EF5A-F56A-B5EF-00E94A28E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6B46DDD2-5226-EB87-8995-0B117C96A145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34C139-B0E0-D9D1-D94C-128B7A2FE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1775" y="1892453"/>
            <a:ext cx="7181850" cy="2088232"/>
          </a:xfrm>
        </p:spPr>
        <p:txBody>
          <a:bodyPr>
            <a:normAutofit/>
          </a:bodyPr>
          <a:lstStyle/>
          <a:p>
            <a:pPr algn="ctr"/>
            <a:r>
              <a:rPr lang="sv-SE" sz="3000" dirty="0">
                <a:solidFill>
                  <a:schemeClr val="bg2"/>
                </a:solidFill>
              </a:rPr>
              <a:t>Brygga mot projektnivå / upphandling</a:t>
            </a:r>
            <a:br>
              <a:rPr lang="sv-SE" sz="3000" dirty="0">
                <a:solidFill>
                  <a:schemeClr val="bg2"/>
                </a:solidFill>
              </a:rPr>
            </a:br>
            <a:br>
              <a:rPr lang="sv-SE" sz="3000" dirty="0">
                <a:solidFill>
                  <a:schemeClr val="bg2"/>
                </a:solidFill>
              </a:rPr>
            </a:br>
            <a:endParaRPr lang="en-SE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1107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511C5-3333-D13C-80E9-3B7CBEE13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8BDBEECC-61BB-9E72-989F-2ADADFC787EB}"/>
              </a:ext>
            </a:extLst>
          </p:cNvPr>
          <p:cNvSpPr txBox="1">
            <a:spLocks/>
          </p:cNvSpPr>
          <p:nvPr/>
        </p:nvSpPr>
        <p:spPr>
          <a:xfrm>
            <a:off x="479376" y="589077"/>
            <a:ext cx="11227276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Målstyrning företagsnivå kan göras med fokus på urval  byggdelar / aktiviteter</a:t>
            </a: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C2F5868-B54A-6844-9DF9-7873A7231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0496" y="6264776"/>
            <a:ext cx="1146156" cy="427380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6329212C-A866-7565-2315-0AEBCFBBE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483" y="1628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1C19456A-3E78-FE73-E7D2-A62A242D3A5D}"/>
              </a:ext>
            </a:extLst>
          </p:cNvPr>
          <p:cNvSpPr/>
          <p:nvPr/>
        </p:nvSpPr>
        <p:spPr>
          <a:xfrm>
            <a:off x="477520" y="1628800"/>
            <a:ext cx="4135120" cy="497120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 behöver ej målstyra allt samtidigt – vi kan välja vissa byggdelar / aktiviteter – och med tiden utöka till fler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kern="0" dirty="0">
                <a:solidFill>
                  <a:prstClr val="black"/>
                </a:solidFill>
                <a:latin typeface="Calibri"/>
              </a:rPr>
              <a:t>Vi möter kundens ambitioner – via systematik och delsteg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kern="0" dirty="0">
                <a:solidFill>
                  <a:prstClr val="black"/>
                </a:solidFill>
                <a:latin typeface="Calibri"/>
              </a:rPr>
              <a:t>Vi </a:t>
            </a:r>
            <a:r>
              <a:rPr lang="sv-SE" kern="0" dirty="0">
                <a:solidFill>
                  <a:prstClr val="black"/>
                </a:solidFill>
              </a:rPr>
              <a:t>föreslår kund (proaktivt) utbyten per urval byggdelar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kumimoji="0" lang="sv-SE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 ställer skarpare krav på konsulter, underentreprenörer, och materialleverantörer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kumimoji="0" lang="sv-SE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lvl="0" indent="-285750">
              <a:buFont typeface="Wingdings" panose="05000000000000000000" pitchFamily="2" charset="2"/>
              <a:buChar char="à"/>
            </a:pPr>
            <a:r>
              <a:rPr kumimoji="0" lang="sv-SE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Målstyrningen på företagsnivå blir ett erbjudande / projektverktyg ut mot kund</a:t>
            </a:r>
          </a:p>
          <a:p>
            <a:pPr marL="285750" lvl="0" indent="-285750">
              <a:buFont typeface="Wingdings" panose="05000000000000000000" pitchFamily="2" charset="2"/>
              <a:buChar char="à"/>
            </a:pPr>
            <a:r>
              <a:rPr lang="sv-SE" b="1" kern="0" dirty="0">
                <a:solidFill>
                  <a:prstClr val="black"/>
                </a:solidFill>
                <a:latin typeface="Calibri"/>
                <a:sym typeface="Wingdings" panose="05000000000000000000" pitchFamily="2" charset="2"/>
              </a:rPr>
              <a:t>Företagsmål  Produkt / tjänst  krav / bilaga i upphandling / projekt </a:t>
            </a:r>
            <a:endParaRPr kumimoji="0" lang="sv-SE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Bildobjekt 1" descr="En bild som visar text, skärmbild, nummer, Teckensnitt&#10;&#10;AI-genererat innehåll kan vara felaktigt.">
            <a:extLst>
              <a:ext uri="{FF2B5EF4-FFF2-40B4-BE49-F238E27FC236}">
                <a16:creationId xmlns:a16="http://schemas.microsoft.com/office/drawing/2014/main" id="{9B0821CA-B8E0-05F4-E06F-54B55AEAA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6160" y="762001"/>
            <a:ext cx="11344998" cy="623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8482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576F7189-3A6F-E9F7-6F3D-4EAE87DAC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6" y="1592519"/>
            <a:ext cx="7207710" cy="4284753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Upphandlingsstyrning – </a:t>
            </a:r>
            <a:r>
              <a:rPr lang="sv-SE" sz="1600" b="1" dirty="0">
                <a:solidFill>
                  <a:schemeClr val="tx1"/>
                </a:solidFill>
                <a:latin typeface="Futura PT" panose="020B0502020204020303" pitchFamily="34" charset="0"/>
              </a:rPr>
              <a:t>tidiga skeden</a:t>
            </a: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, exempelvis hur konsult kan möta beställarens utmaningar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b="1" dirty="0">
                <a:solidFill>
                  <a:schemeClr val="tx1"/>
                </a:solidFill>
                <a:latin typeface="Futura PT" panose="020B0502020204020303" pitchFamily="34" charset="0"/>
              </a:rPr>
              <a:t>Administrativa föreskrifter </a:t>
            </a: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– urval centrala teman: </a:t>
            </a:r>
            <a:r>
              <a:rPr lang="sv-SE" sz="1600" dirty="0">
                <a:solidFill>
                  <a:srgbClr val="0070C0"/>
                </a:solidFill>
                <a:latin typeface="Futura PT" panose="020B0502020204020303" pitchFamily="34" charset="0"/>
              </a:rPr>
              <a:t>Upphandlingstexter ”förslag”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Generell klimat styrning 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 dirty="0" err="1">
                <a:solidFill>
                  <a:schemeClr val="tx1"/>
                </a:solidFill>
                <a:latin typeface="Futura PT" panose="020B0502020204020303" pitchFamily="34" charset="0"/>
              </a:rPr>
              <a:t>Cirkularitet</a:t>
            </a: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 av befintligt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Byggtransporter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Cirkulär hantering på byggarbetsplatsen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Byggarbetsplatsens fordon, maskiner och apparater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Att </a:t>
            </a:r>
            <a:r>
              <a:rPr lang="sv-SE" sz="1600" dirty="0" err="1">
                <a:solidFill>
                  <a:schemeClr val="tx1"/>
                </a:solidFill>
                <a:latin typeface="Futura PT" panose="020B0502020204020303" pitchFamily="34" charset="0"/>
              </a:rPr>
              <a:t>klimatberäka</a:t>
            </a: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, </a:t>
            </a:r>
            <a:r>
              <a:rPr lang="sv-SE" sz="1600" b="1" dirty="0">
                <a:solidFill>
                  <a:schemeClr val="tx1"/>
                </a:solidFill>
                <a:latin typeface="Futura PT" panose="020B0502020204020303" pitchFamily="34" charset="0"/>
              </a:rPr>
              <a:t>steg 1</a:t>
            </a: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: </a:t>
            </a:r>
            <a:r>
              <a:rPr lang="sv-SE" sz="1600" dirty="0">
                <a:solidFill>
                  <a:srgbClr val="0070C0"/>
                </a:solidFill>
                <a:latin typeface="Futura PT" panose="020B0502020204020303" pitchFamily="34" charset="0"/>
              </a:rPr>
              <a:t>Upphandlingstexter ”förslag”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Att klimatförbättra, </a:t>
            </a:r>
            <a:r>
              <a:rPr lang="sv-SE" sz="1600" b="1" dirty="0">
                <a:solidFill>
                  <a:schemeClr val="tx1"/>
                </a:solidFill>
                <a:latin typeface="Futura PT" panose="020B0502020204020303" pitchFamily="34" charset="0"/>
              </a:rPr>
              <a:t>steg 2</a:t>
            </a: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: </a:t>
            </a:r>
            <a:r>
              <a:rPr lang="sv-SE" sz="1600" dirty="0">
                <a:solidFill>
                  <a:srgbClr val="0070C0"/>
                </a:solidFill>
                <a:latin typeface="Futura PT" panose="020B0502020204020303" pitchFamily="34" charset="0"/>
              </a:rPr>
              <a:t>Upphandlingstexter ”förslag”</a:t>
            </a:r>
            <a:endParaRPr lang="sv-SE" sz="1600" dirty="0">
              <a:solidFill>
                <a:schemeClr val="tx1"/>
              </a:solidFill>
              <a:latin typeface="Futura PT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Att klimatoptimera, </a:t>
            </a:r>
            <a:r>
              <a:rPr lang="sv-SE" sz="1600" b="1" dirty="0">
                <a:solidFill>
                  <a:schemeClr val="tx1"/>
                </a:solidFill>
                <a:latin typeface="Futura PT" panose="020B0502020204020303" pitchFamily="34" charset="0"/>
              </a:rPr>
              <a:t>steg 3</a:t>
            </a: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: </a:t>
            </a:r>
            <a:r>
              <a:rPr lang="sv-SE" sz="1600" dirty="0">
                <a:solidFill>
                  <a:srgbClr val="0070C0"/>
                </a:solidFill>
                <a:latin typeface="Futura PT" panose="020B0502020204020303" pitchFamily="34" charset="0"/>
              </a:rPr>
              <a:t>Upphandlingstexter ”förslag”</a:t>
            </a:r>
            <a:endParaRPr lang="sv-SE" sz="1600" dirty="0">
              <a:solidFill>
                <a:schemeClr val="tx1"/>
              </a:solidFill>
              <a:latin typeface="Futura PT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Tips vid upphandling (ex utvärdering, bonus och vite)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600" dirty="0">
              <a:solidFill>
                <a:schemeClr val="tx1"/>
              </a:solidFill>
              <a:latin typeface="Futura PT" panose="020B0502020204020303" pitchFamily="34" charset="0"/>
            </a:endParaRPr>
          </a:p>
          <a:p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Bilagor: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Fördjupning om Metod för Klimatbudget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Fördjupning – identifiera affären och exempel på praktisk tillämpning vid upphandling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EEF65D5-A74F-BCD4-569D-84F4ECB65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5267" y="1559822"/>
            <a:ext cx="3120469" cy="43501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ubrik 7">
            <a:extLst>
              <a:ext uri="{FF2B5EF4-FFF2-40B4-BE49-F238E27FC236}">
                <a16:creationId xmlns:a16="http://schemas.microsoft.com/office/drawing/2014/main" id="{4E2AC9C3-50E3-1307-2948-43DDA4331CF1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Upphandlingsstyrning – tips på hjälpmedel</a:t>
            </a:r>
          </a:p>
        </p:txBody>
      </p:sp>
      <p:sp>
        <p:nvSpPr>
          <p:cNvPr id="2" name="Pratbubbla: rektangel med rundade hörn 1">
            <a:extLst>
              <a:ext uri="{FF2B5EF4-FFF2-40B4-BE49-F238E27FC236}">
                <a16:creationId xmlns:a16="http://schemas.microsoft.com/office/drawing/2014/main" id="{5590C357-AC6C-C622-0105-2903F84B7F3E}"/>
              </a:ext>
            </a:extLst>
          </p:cNvPr>
          <p:cNvSpPr/>
          <p:nvPr/>
        </p:nvSpPr>
        <p:spPr>
          <a:xfrm>
            <a:off x="5876925" y="3038475"/>
            <a:ext cx="1514475" cy="981075"/>
          </a:xfrm>
          <a:prstGeom prst="wedgeRoundRectCallout">
            <a:avLst>
              <a:gd name="adj1" fmla="val -105110"/>
              <a:gd name="adj2" fmla="val 1335"/>
              <a:gd name="adj3" fmla="val 16667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Se dessa i separat dokument</a:t>
            </a:r>
          </a:p>
        </p:txBody>
      </p:sp>
    </p:spTree>
    <p:extLst>
      <p:ext uri="{BB962C8B-B14F-4D97-AF65-F5344CB8AC3E}">
        <p14:creationId xmlns:p14="http://schemas.microsoft.com/office/powerpoint/2010/main" val="4199662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460B4370-45BA-4E3F-E94C-4288DBFF26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6" y="1592519"/>
            <a:ext cx="6179010" cy="4284753"/>
          </a:xfrm>
        </p:spPr>
        <p:txBody>
          <a:bodyPr>
            <a:normAutofit/>
          </a:bodyPr>
          <a:lstStyle/>
          <a:p>
            <a:r>
              <a:rPr lang="sv-SE" sz="1300" dirty="0">
                <a:latin typeface="+mj-lt"/>
              </a:rPr>
              <a:t>2024-2025 stöttade LFM30 Byggföretagen (och Malmö Universitet) med 15 sakkunniga (för samtliga sex LFM30 strategiområden), per byggdel och per fördjupningsavsnitt.</a:t>
            </a:r>
          </a:p>
          <a:p>
            <a:endParaRPr lang="sv-SE" sz="1300" dirty="0">
              <a:latin typeface="+mj-lt"/>
            </a:endParaRPr>
          </a:p>
          <a:p>
            <a:r>
              <a:rPr lang="sv-SE" sz="1300" dirty="0">
                <a:latin typeface="+mj-lt"/>
              </a:rPr>
              <a:t>Målgrupp är både utförare i byggprodukto0n, men också byggherrar, underentreprenörer per teknikområde och konsulter Teknikhandbok.</a:t>
            </a:r>
          </a:p>
          <a:p>
            <a:endParaRPr lang="sv-SE" sz="1300" dirty="0">
              <a:latin typeface="+mj-lt"/>
            </a:endParaRPr>
          </a:p>
          <a:p>
            <a:r>
              <a:rPr lang="sv-SE" sz="1300" dirty="0">
                <a:latin typeface="+mj-lt"/>
              </a:rPr>
              <a:t>Varje avsnitt förtydligar vad som är rekommendationer i förflyttning jämfört tidigare arbetssätt.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DABCB02-DE01-6357-6EAE-7EF34493E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931" y="0"/>
            <a:ext cx="4858069" cy="685800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67E82786-09BC-CFCF-CDB6-4132867E5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041" y="3819483"/>
            <a:ext cx="4010230" cy="2057789"/>
          </a:xfrm>
          <a:prstGeom prst="rect">
            <a:avLst/>
          </a:prstGeom>
        </p:spPr>
      </p:pic>
      <p:sp>
        <p:nvSpPr>
          <p:cNvPr id="8" name="Rubrik 7">
            <a:extLst>
              <a:ext uri="{FF2B5EF4-FFF2-40B4-BE49-F238E27FC236}">
                <a16:creationId xmlns:a16="http://schemas.microsoft.com/office/drawing/2014/main" id="{ACC12DF6-C1BD-CFCC-037C-3D5EAAFD5D80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Kunskapslyft: Klimatförbättrade tips per byggdel</a:t>
            </a:r>
          </a:p>
        </p:txBody>
      </p:sp>
    </p:spTree>
    <p:extLst>
      <p:ext uri="{BB962C8B-B14F-4D97-AF65-F5344CB8AC3E}">
        <p14:creationId xmlns:p14="http://schemas.microsoft.com/office/powerpoint/2010/main" val="32297573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32544-2C32-5500-072D-C5B84734F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7">
            <a:extLst>
              <a:ext uri="{FF2B5EF4-FFF2-40B4-BE49-F238E27FC236}">
                <a16:creationId xmlns:a16="http://schemas.microsoft.com/office/drawing/2014/main" id="{88DD1926-7AA3-6040-C7D9-45B137DC659C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Tidsperspektiv, entreprenadform och affärsrådighet</a:t>
            </a:r>
          </a:p>
        </p:txBody>
      </p:sp>
      <p:sp>
        <p:nvSpPr>
          <p:cNvPr id="2" name="Platshållare för sidfot 3">
            <a:extLst>
              <a:ext uri="{FF2B5EF4-FFF2-40B4-BE49-F238E27FC236}">
                <a16:creationId xmlns:a16="http://schemas.microsoft.com/office/drawing/2014/main" id="{8E6040D5-5448-936A-B99A-CC0B70AA144D}"/>
              </a:ext>
            </a:extLst>
          </p:cNvPr>
          <p:cNvSpPr txBox="1">
            <a:spLocks/>
          </p:cNvSpPr>
          <p:nvPr/>
        </p:nvSpPr>
        <p:spPr>
          <a:xfrm>
            <a:off x="546152" y="5148860"/>
            <a:ext cx="1440160" cy="502533"/>
          </a:xfrm>
          <a:prstGeom prst="rect">
            <a:avLst/>
          </a:prstGeom>
        </p:spPr>
        <p:txBody>
          <a:bodyPr/>
          <a:lstStyle>
            <a:defPPr>
              <a:defRPr lang="sv-SE"/>
            </a:defPPr>
            <a:lvl1pPr marL="0" algn="l" defTabSz="914400" rtl="0" eaLnBrk="1" latinLnBrk="0" hangingPunct="1">
              <a:defRPr sz="1000" kern="1200">
                <a:solidFill>
                  <a:srgbClr val="003466"/>
                </a:solidFill>
                <a:latin typeface="Futura PT" panose="020B07020202040203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+mn-ea"/>
                <a:cs typeface="+mn-cs"/>
              </a:rPr>
              <a:t>treano.se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2B5B848-E9A4-39F8-C8C5-BBD497BBC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95" y="1618435"/>
            <a:ext cx="11763375" cy="1247775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8B5E3AE7-B7AA-0D58-DFEA-E20114DA5B61}"/>
              </a:ext>
            </a:extLst>
          </p:cNvPr>
          <p:cNvSpPr/>
          <p:nvPr/>
        </p:nvSpPr>
        <p:spPr>
          <a:xfrm>
            <a:off x="276752" y="1099592"/>
            <a:ext cx="1302960" cy="458893"/>
          </a:xfrm>
          <a:prstGeom prst="rect">
            <a:avLst/>
          </a:prstGeom>
          <a:solidFill>
            <a:srgbClr val="003466"/>
          </a:solidFill>
          <a:ln w="9525" cap="flat" cmpd="sng" algn="ctr">
            <a:solidFill>
              <a:srgbClr val="5B9BD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Process Byggentreprenör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D4551FA5-9C62-0BE4-B245-9AA8F5922B4D}"/>
              </a:ext>
            </a:extLst>
          </p:cNvPr>
          <p:cNvSpPr/>
          <p:nvPr/>
        </p:nvSpPr>
        <p:spPr>
          <a:xfrm>
            <a:off x="283888" y="3139526"/>
            <a:ext cx="1295824" cy="239523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70AD4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Klimat- och cirkuläritets-tjänst</a:t>
            </a:r>
            <a:endParaRPr kumimoji="0" lang="sv-SE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E864613B-6979-3709-81A6-299E069030FC}"/>
              </a:ext>
            </a:extLst>
          </p:cNvPr>
          <p:cNvSpPr/>
          <p:nvPr/>
        </p:nvSpPr>
        <p:spPr>
          <a:xfrm>
            <a:off x="3019310" y="3123434"/>
            <a:ext cx="3888111" cy="701607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70AD4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Samverkans entr.</a:t>
            </a:r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5F4D0749-54B2-37B6-B487-C97A093BC79A}"/>
              </a:ext>
            </a:extLst>
          </p:cNvPr>
          <p:cNvSpPr/>
          <p:nvPr/>
        </p:nvSpPr>
        <p:spPr>
          <a:xfrm>
            <a:off x="4602041" y="4041064"/>
            <a:ext cx="2254391" cy="701608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70AD4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</a:t>
            </a:r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FAA11059-F2A2-B950-C5B9-2163C1250CCD}"/>
              </a:ext>
            </a:extLst>
          </p:cNvPr>
          <p:cNvSpPr/>
          <p:nvPr/>
        </p:nvSpPr>
        <p:spPr>
          <a:xfrm>
            <a:off x="5866953" y="4880460"/>
            <a:ext cx="989480" cy="701608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70AD4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UtfE</a:t>
            </a: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A401B064-5C04-8229-8F73-F43AFBFFD909}"/>
              </a:ext>
            </a:extLst>
          </p:cNvPr>
          <p:cNvSpPr/>
          <p:nvPr/>
        </p:nvSpPr>
        <p:spPr>
          <a:xfrm>
            <a:off x="8347019" y="3124177"/>
            <a:ext cx="1080120" cy="701608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70AD4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Ellips 21">
            <a:extLst>
              <a:ext uri="{FF2B5EF4-FFF2-40B4-BE49-F238E27FC236}">
                <a16:creationId xmlns:a16="http://schemas.microsoft.com/office/drawing/2014/main" id="{7A008A45-27E5-4497-2882-69960973CA92}"/>
              </a:ext>
            </a:extLst>
          </p:cNvPr>
          <p:cNvSpPr/>
          <p:nvPr/>
        </p:nvSpPr>
        <p:spPr>
          <a:xfrm>
            <a:off x="8344687" y="3950584"/>
            <a:ext cx="1080120" cy="701608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70AD4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Ellips 22">
            <a:extLst>
              <a:ext uri="{FF2B5EF4-FFF2-40B4-BE49-F238E27FC236}">
                <a16:creationId xmlns:a16="http://schemas.microsoft.com/office/drawing/2014/main" id="{E15BAEA6-391F-B712-AC35-625BF4B4AB31}"/>
              </a:ext>
            </a:extLst>
          </p:cNvPr>
          <p:cNvSpPr/>
          <p:nvPr/>
        </p:nvSpPr>
        <p:spPr>
          <a:xfrm>
            <a:off x="8344687" y="4833152"/>
            <a:ext cx="1080120" cy="701608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70AD4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67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2" grpId="0" animBg="1"/>
      <p:bldP spid="22" grpId="0" animBg="1"/>
      <p:bldP spid="2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CB2B0-40FE-2703-D45B-572D72F2A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flowchart&#10;&#10;Description automatically generated">
            <a:extLst>
              <a:ext uri="{FF2B5EF4-FFF2-40B4-BE49-F238E27FC236}">
                <a16:creationId xmlns:a16="http://schemas.microsoft.com/office/drawing/2014/main" id="{C565BFD9-0404-716A-EA0F-1FE68AC73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9" y="1069402"/>
            <a:ext cx="11914811" cy="4162091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AE8F361-A710-9857-B409-ACB328FAEED7}"/>
              </a:ext>
            </a:extLst>
          </p:cNvPr>
          <p:cNvGraphicFramePr/>
          <p:nvPr/>
        </p:nvGraphicFramePr>
        <p:xfrm>
          <a:off x="1827868" y="5764756"/>
          <a:ext cx="8065107" cy="655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5" name="Rak koppling 38">
            <a:extLst>
              <a:ext uri="{FF2B5EF4-FFF2-40B4-BE49-F238E27FC236}">
                <a16:creationId xmlns:a16="http://schemas.microsoft.com/office/drawing/2014/main" id="{94A6BCFF-CA52-261E-670A-D2B333A9BA6C}"/>
              </a:ext>
            </a:extLst>
          </p:cNvPr>
          <p:cNvCxnSpPr>
            <a:cxnSpLocks/>
          </p:cNvCxnSpPr>
          <p:nvPr/>
        </p:nvCxnSpPr>
        <p:spPr>
          <a:xfrm>
            <a:off x="1895838" y="3693219"/>
            <a:ext cx="0" cy="2235474"/>
          </a:xfrm>
          <a:prstGeom prst="line">
            <a:avLst/>
          </a:prstGeom>
          <a:noFill/>
          <a:ln w="19050" cap="flat" cmpd="sng" algn="ctr">
            <a:solidFill>
              <a:srgbClr val="4472C4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6" name="Rak koppling 39">
            <a:extLst>
              <a:ext uri="{FF2B5EF4-FFF2-40B4-BE49-F238E27FC236}">
                <a16:creationId xmlns:a16="http://schemas.microsoft.com/office/drawing/2014/main" id="{46DBCBE4-4E84-4EC5-ECCB-859BBB885C9F}"/>
              </a:ext>
            </a:extLst>
          </p:cNvPr>
          <p:cNvCxnSpPr>
            <a:cxnSpLocks/>
          </p:cNvCxnSpPr>
          <p:nvPr/>
        </p:nvCxnSpPr>
        <p:spPr>
          <a:xfrm>
            <a:off x="4090737" y="3621001"/>
            <a:ext cx="973453" cy="2226608"/>
          </a:xfrm>
          <a:prstGeom prst="line">
            <a:avLst/>
          </a:prstGeom>
          <a:noFill/>
          <a:ln w="19050" cap="flat" cmpd="sng" algn="ctr">
            <a:solidFill>
              <a:srgbClr val="4472C4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7" name="Rak koppling 40">
            <a:extLst>
              <a:ext uri="{FF2B5EF4-FFF2-40B4-BE49-F238E27FC236}">
                <a16:creationId xmlns:a16="http://schemas.microsoft.com/office/drawing/2014/main" id="{070B9F76-2F8C-9E84-6826-FA4EF701101E}"/>
              </a:ext>
            </a:extLst>
          </p:cNvPr>
          <p:cNvCxnSpPr>
            <a:cxnSpLocks/>
          </p:cNvCxnSpPr>
          <p:nvPr/>
        </p:nvCxnSpPr>
        <p:spPr>
          <a:xfrm>
            <a:off x="5390147" y="3621001"/>
            <a:ext cx="826171" cy="2226608"/>
          </a:xfrm>
          <a:prstGeom prst="line">
            <a:avLst/>
          </a:prstGeom>
          <a:noFill/>
          <a:ln w="19050" cap="flat" cmpd="sng" algn="ctr">
            <a:solidFill>
              <a:srgbClr val="4472C4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8" name="Rak koppling 41">
            <a:extLst>
              <a:ext uri="{FF2B5EF4-FFF2-40B4-BE49-F238E27FC236}">
                <a16:creationId xmlns:a16="http://schemas.microsoft.com/office/drawing/2014/main" id="{FDDFA55E-5A34-9B70-FBA3-25014516A9F0}"/>
              </a:ext>
            </a:extLst>
          </p:cNvPr>
          <p:cNvCxnSpPr>
            <a:cxnSpLocks/>
          </p:cNvCxnSpPr>
          <p:nvPr/>
        </p:nvCxnSpPr>
        <p:spPr>
          <a:xfrm>
            <a:off x="7988968" y="3621001"/>
            <a:ext cx="1629267" cy="2226608"/>
          </a:xfrm>
          <a:prstGeom prst="line">
            <a:avLst/>
          </a:prstGeom>
          <a:noFill/>
          <a:ln w="19050" cap="flat" cmpd="sng" algn="ctr">
            <a:solidFill>
              <a:srgbClr val="4472C4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9" name="Rak koppling 42">
            <a:extLst>
              <a:ext uri="{FF2B5EF4-FFF2-40B4-BE49-F238E27FC236}">
                <a16:creationId xmlns:a16="http://schemas.microsoft.com/office/drawing/2014/main" id="{0B25C95C-EAF0-DD40-B0EA-9790C745957B}"/>
              </a:ext>
            </a:extLst>
          </p:cNvPr>
          <p:cNvCxnSpPr>
            <a:cxnSpLocks/>
          </p:cNvCxnSpPr>
          <p:nvPr/>
        </p:nvCxnSpPr>
        <p:spPr>
          <a:xfrm>
            <a:off x="6677526" y="3621001"/>
            <a:ext cx="1864895" cy="2239509"/>
          </a:xfrm>
          <a:prstGeom prst="line">
            <a:avLst/>
          </a:prstGeom>
          <a:noFill/>
          <a:ln w="19050" cap="flat" cmpd="sng" algn="ctr">
            <a:solidFill>
              <a:srgbClr val="4472C4">
                <a:shade val="95000"/>
                <a:satMod val="105000"/>
              </a:srgbClr>
            </a:solidFill>
            <a:prstDash val="dash"/>
          </a:ln>
          <a:effectLst/>
        </p:spPr>
      </p:cxnSp>
      <p:sp>
        <p:nvSpPr>
          <p:cNvPr id="10" name="Rektangel 2">
            <a:extLst>
              <a:ext uri="{FF2B5EF4-FFF2-40B4-BE49-F238E27FC236}">
                <a16:creationId xmlns:a16="http://schemas.microsoft.com/office/drawing/2014/main" id="{D1DAC13C-1C04-305E-BB12-0DFAB4458A9E}"/>
              </a:ext>
            </a:extLst>
          </p:cNvPr>
          <p:cNvSpPr/>
          <p:nvPr/>
        </p:nvSpPr>
        <p:spPr>
          <a:xfrm>
            <a:off x="378299" y="5874871"/>
            <a:ext cx="987999" cy="444532"/>
          </a:xfrm>
          <a:prstGeom prst="rect">
            <a:avLst/>
          </a:prstGeom>
          <a:solidFill>
            <a:srgbClr val="003466"/>
          </a:solidFill>
          <a:ln w="9525" cap="flat" cmpd="sng" algn="ctr">
            <a:solidFill>
              <a:srgbClr val="5B9BD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Process Byggare</a:t>
            </a:r>
          </a:p>
        </p:txBody>
      </p:sp>
      <p:sp>
        <p:nvSpPr>
          <p:cNvPr id="11" name="Rubrik 7">
            <a:extLst>
              <a:ext uri="{FF2B5EF4-FFF2-40B4-BE49-F238E27FC236}">
                <a16:creationId xmlns:a16="http://schemas.microsoft.com/office/drawing/2014/main" id="{EF0C3FA4-6031-3110-A8C1-CD7769442BB0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Byggprocessen</a:t>
            </a:r>
          </a:p>
        </p:txBody>
      </p:sp>
    </p:spTree>
    <p:extLst>
      <p:ext uri="{BB962C8B-B14F-4D97-AF65-F5344CB8AC3E}">
        <p14:creationId xmlns:p14="http://schemas.microsoft.com/office/powerpoint/2010/main" val="6134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2EC2A-7D68-E551-B5B5-2BE28188A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diagram&#10;&#10;Automatiskt genererad beskrivning">
            <a:extLst>
              <a:ext uri="{FF2B5EF4-FFF2-40B4-BE49-F238E27FC236}">
                <a16:creationId xmlns:a16="http://schemas.microsoft.com/office/drawing/2014/main" id="{F1E6FF15-9244-7DF8-2A9C-FCCF643EA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26" y="995424"/>
            <a:ext cx="11032851" cy="5173883"/>
          </a:xfrm>
          <a:prstGeom prst="rect">
            <a:avLst/>
          </a:prstGeom>
        </p:spPr>
      </p:pic>
      <p:sp>
        <p:nvSpPr>
          <p:cNvPr id="4" name="Rubrik 7">
            <a:extLst>
              <a:ext uri="{FF2B5EF4-FFF2-40B4-BE49-F238E27FC236}">
                <a16:creationId xmlns:a16="http://schemas.microsoft.com/office/drawing/2014/main" id="{32B5BC36-9726-5FB3-BF20-9CE02DC324B8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Tidslinje</a:t>
            </a:r>
          </a:p>
        </p:txBody>
      </p:sp>
    </p:spTree>
    <p:extLst>
      <p:ext uri="{BB962C8B-B14F-4D97-AF65-F5344CB8AC3E}">
        <p14:creationId xmlns:p14="http://schemas.microsoft.com/office/powerpoint/2010/main" val="4263293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09F94F-9919-7B7C-4910-22EE34B07E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Fördjupning: </a:t>
            </a:r>
            <a:r>
              <a:rPr lang="sv-SE" dirty="0"/>
              <a:t>Upphandling i tidiga skeden: 1 (3)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97992E0-017F-74EA-E7B5-6CA6589BC1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v-SE" b="1" dirty="0"/>
              <a:t>Översikt: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Branschen behöver samverka för att driva utvecklingen, där olika roller och erfarenheter tillsammans bidrar till kompetensutveckling.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Byggherre kan nyttja konsulters / totalentreprenörens / byggaktörers kompetenser och erfarenheter genom </a:t>
            </a:r>
            <a:r>
              <a:rPr lang="sv-SE" dirty="0" err="1"/>
              <a:t>kravställan</a:t>
            </a:r>
            <a:r>
              <a:rPr lang="sv-SE" dirty="0"/>
              <a:t>. 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r>
              <a:rPr lang="sv-SE" b="1" dirty="0"/>
              <a:t>Process och kravställning:</a:t>
            </a:r>
            <a:r>
              <a:rPr lang="sv-SE" dirty="0"/>
              <a:t> </a:t>
            </a:r>
          </a:p>
          <a:p>
            <a:r>
              <a:rPr lang="sv-SE" dirty="0"/>
              <a:t>Tekniska lösningar finns, men bristen på tydliga och effektiva processer i projekten begränsar genomförandet. För att lyckas krävs struktur, tydlig målstyrning och kompetensfördelning. Viktiga aspekter för effektiv klimatprocess: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Beställaren tydliggör klimatmål tillsammans med övriga projektmål.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Projektledaren behöver ha förståelse, gärna djup kompetens, för att leda klimatarbetet.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Saknas denna kompetens bör en stödresurs tidigt tillsättas.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Konsulter upphandlas utifrån projektets klimatkrav och påverkan.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Referensprojekt bör vara personliga och relevanta.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Specificera särkrav för t.ex. återbruk, materialval och cirkularitet.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Genomförandebeskrivning kan begäras in för att verifiera kompetens och arbetssätt.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I ett byggprojekt kan flera olika ramverk, beräkningsanvisningar och systemgränser för klimatberäkning vara aktuella samtidigt. Läs mer i LFM30:s Hjälpmedel Upphandlingsstyrning</a:t>
            </a:r>
          </a:p>
        </p:txBody>
      </p:sp>
    </p:spTree>
    <p:extLst>
      <p:ext uri="{BB962C8B-B14F-4D97-AF65-F5344CB8AC3E}">
        <p14:creationId xmlns:p14="http://schemas.microsoft.com/office/powerpoint/2010/main" val="14021995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44CD1-6B82-7908-85E9-0DD2154C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D4786A-A3E5-4C3B-AE75-4336C93185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Fördjupning: </a:t>
            </a:r>
            <a:r>
              <a:rPr lang="sv-SE" dirty="0"/>
              <a:t>Upphandling i tidiga skeden: 2 (3)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ED41CEF-5A55-6821-BF98-6E12AAAE36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v-SE" sz="1400" b="1" dirty="0">
                <a:latin typeface="Futura PT" panose="020B0502020204020303" pitchFamily="34" charset="0"/>
              </a:rPr>
              <a:t>Tidigt förarbete och användning av ”smörgåsbordet”: </a:t>
            </a:r>
            <a:r>
              <a:rPr lang="sv-SE" sz="1400" dirty="0">
                <a:latin typeface="Futura PT" panose="020B0502020204020303" pitchFamily="34" charset="0"/>
              </a:rPr>
              <a:t>För att undvika onödiga kostnader och säkerställa en effektiv upphandling bör byggherren redan i tidiga skeden genomföra ett kort förarbete: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1400" b="1" dirty="0">
                <a:latin typeface="Futura PT" panose="020B0502020204020303" pitchFamily="34" charset="0"/>
              </a:rPr>
              <a:t>Identifiera projekttyp</a:t>
            </a:r>
            <a:r>
              <a:rPr lang="sv-SE" sz="1400" dirty="0">
                <a:latin typeface="Futura PT" panose="020B0502020204020303" pitchFamily="34" charset="0"/>
              </a:rPr>
              <a:t> och relevanta systemgränser enligt LFM30:s Metod för Klimatbudget.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1400" b="1" dirty="0">
                <a:latin typeface="Futura PT" panose="020B0502020204020303" pitchFamily="34" charset="0"/>
              </a:rPr>
              <a:t>Analysera vilka byggdelar som kan klimatförbättras</a:t>
            </a:r>
            <a:r>
              <a:rPr lang="sv-SE" sz="1400" dirty="0">
                <a:latin typeface="Futura PT" panose="020B0502020204020303" pitchFamily="34" charset="0"/>
              </a:rPr>
              <a:t> utan merkostnad och med bibehållen funktion. Underlag för dessa val finns i </a:t>
            </a:r>
            <a:r>
              <a:rPr lang="sv-SE" sz="1400" i="1" dirty="0">
                <a:latin typeface="Futura PT" panose="020B0502020204020303" pitchFamily="34" charset="0"/>
              </a:rPr>
              <a:t>Bilaga – Smörgåsbord av klimatförbättringar, </a:t>
            </a:r>
            <a:r>
              <a:rPr lang="sv-SE" sz="1400" dirty="0">
                <a:latin typeface="Futura PT" panose="020B0502020204020303" pitchFamily="34" charset="0"/>
              </a:rPr>
              <a:t>i detta dokument.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1400" b="1" dirty="0">
                <a:latin typeface="Futura PT" panose="020B0502020204020303" pitchFamily="34" charset="0"/>
              </a:rPr>
              <a:t>För in dessa klimatförbättringar direkt i FFU</a:t>
            </a:r>
            <a:r>
              <a:rPr lang="sv-SE" sz="1400" dirty="0">
                <a:latin typeface="Futura PT" panose="020B0502020204020303" pitchFamily="34" charset="0"/>
              </a:rPr>
              <a:t>, så att de inte blir en anbudsfråga utan ingår som standardkrav i projektet. Detta ökar ökad träffsäkerhet vid anbudsjämförelse, minskar anbudskostnader och ökar möjlighet till fler anbudslämnare.</a:t>
            </a:r>
          </a:p>
          <a:p>
            <a:endParaRPr lang="sv-SE" sz="1400" dirty="0">
              <a:latin typeface="Futura PT" panose="020B0502020204020303" pitchFamily="34" charset="0"/>
            </a:endParaRPr>
          </a:p>
          <a:p>
            <a:r>
              <a:rPr lang="sv-SE" sz="1400" b="1" dirty="0">
                <a:latin typeface="Futura PT" panose="020B0502020204020303" pitchFamily="34" charset="0"/>
              </a:rPr>
              <a:t>Upphandling och klimatkrav: </a:t>
            </a:r>
            <a:r>
              <a:rPr lang="sv-SE" sz="1400" dirty="0">
                <a:latin typeface="Futura PT" panose="020B0502020204020303" pitchFamily="34" charset="0"/>
              </a:rPr>
              <a:t>Typ av upphandlingskrav och entreprenadform påverkar förutsättningarna att nå klimatmål. Exempel på modeller: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1400" b="1" dirty="0">
                <a:latin typeface="Futura PT" panose="020B0502020204020303" pitchFamily="34" charset="0"/>
              </a:rPr>
              <a:t>Alt 1: Fast målgränsvärde (t.ex. 210 kg CO₂/BTA): </a:t>
            </a:r>
            <a:r>
              <a:rPr lang="sv-SE" sz="1400" dirty="0">
                <a:latin typeface="Futura PT" panose="020B0502020204020303" pitchFamily="34" charset="0"/>
              </a:rPr>
              <a:t>FFU inkluderar klimatberäkning med tillräcklig detaljeringsgrad. Underlaget skickas till entreprenör som underlag eller riktmärke.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1400" b="1" dirty="0">
                <a:latin typeface="Futura PT" panose="020B0502020204020303" pitchFamily="34" charset="0"/>
              </a:rPr>
              <a:t>Alt 2: Kombinerad utvärdering (CO₂ + funktion): </a:t>
            </a:r>
            <a:r>
              <a:rPr lang="sv-SE" sz="1400" dirty="0">
                <a:latin typeface="Futura PT" panose="020B0502020204020303" pitchFamily="34" charset="0"/>
              </a:rPr>
              <a:t>Utvärdering baseras på klimatprestanda samt funktionella krav. Möjligt incitamentsystem: bonus/vite kopplat till faktisk klimatprestanda.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1400" b="1" dirty="0">
                <a:latin typeface="Futura PT" panose="020B0502020204020303" pitchFamily="34" charset="0"/>
              </a:rPr>
              <a:t>Alt 3: ROT/anläggning (BATNEEC utan fast gräns): </a:t>
            </a:r>
            <a:r>
              <a:rPr lang="sv-SE" sz="1400" dirty="0">
                <a:latin typeface="Futura PT" panose="020B0502020204020303" pitchFamily="34" charset="0"/>
              </a:rPr>
              <a:t>Klimatförbättring ska minst nå en fastställd miniminivå (mini-målgränsvärde; bästa klimatval). Tydlig process i FFU för att påvisa rimlighetsbedömningar och förbättringspotential. Kan kompletteras med cirkularitetsindex och tekniska förutsättningar.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>
              <a:latin typeface="Futura PT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835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C1C43-363A-5E2B-C7F7-A81838D2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2A6D5F-EC5D-C230-B598-5FD809D3C5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>
                <a:solidFill>
                  <a:srgbClr val="FF0000"/>
                </a:solidFill>
              </a:rPr>
              <a:t>Fördjupning: </a:t>
            </a:r>
            <a:r>
              <a:rPr lang="sv-SE" dirty="0"/>
              <a:t>Upphandling i tidiga skeden: 3 (3)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20D8F72-AC50-A9BB-F063-3ADE93EB63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v-SE" b="1" dirty="0"/>
              <a:t>Klimatberäkning i projekteringen:</a:t>
            </a:r>
            <a:endParaRPr lang="sv-S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Plan för klimatberäkningar ska visualiseras tidigt.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BIM-manual ska möjliggöra mängdning vid behov.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Klimatanvisning och rollfördelning (t.ex. klimatsamordnare, kalkylingenjör) ska vara tydlig.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Kombinerade kalkyler (kostnad + klimat) bör upphandlas som tjänst.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/>
              <a:t>Flera klimatberäkningar kan behövas (ex: LFM30 + certifieringar).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Funktionskrav före tekniska lösningar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Dialog och kompetensförståelse är viktigt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r>
              <a:rPr lang="sv-SE" dirty="0">
                <a:solidFill>
                  <a:srgbClr val="0070C0"/>
                </a:solidFill>
              </a:rPr>
              <a:t>Läs mer i LFM30:s Hjälpmedel Upphandlingsstyrning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400" dirty="0">
              <a:latin typeface="Futura PT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6339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0F3B29-B356-902C-8DFF-4298E3074F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Upphandling – exempel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5B28711-5514-6BAE-4462-6CE3CE5E9A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6" y="1592519"/>
            <a:ext cx="3873960" cy="428475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Att byggherre möjliggör gröna sidoanbud och optioner, alternativt ”klimat”-ÄTA om det saknas särskilda klimat/cirkuläritetskrav i FFU.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Med fördel att beställaren redan valt ut urval byggdelar att få ”smörgåsbord” av alternativ – ej på allt – pga anbudskostnader. Denna information inkluderar då klimatberäkningar och sidoberäkningar vid behov – för valda klimatambitioner.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Uppmuntra till dialog om flexibilitet för att hitta lämplig balans mellan anbudskostnad och klimatprestanda för vissa metoder, byggmaterial, byggdelar.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Exempel på anbudsformulär är följande 1 A4, som totalentreprenör överlämnar:</a:t>
            </a:r>
          </a:p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2C464BF1-2437-A264-483E-847FE7345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4992" y="895032"/>
            <a:ext cx="7140135" cy="449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5439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F2A81-B458-97DB-790D-FE0844E3A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11CCD3BC-C2FD-77E7-A559-6212A9CC5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6120" y="941053"/>
            <a:ext cx="4616812" cy="5296259"/>
          </a:xfrm>
        </p:spPr>
        <p:txBody>
          <a:bodyPr>
            <a:normAutofit lnSpcReduction="10000"/>
          </a:bodyPr>
          <a:lstStyle/>
          <a:p>
            <a:r>
              <a:rPr lang="sv-SE" sz="1600" b="1" dirty="0">
                <a:latin typeface="Futura PT" panose="020B0502020204020303" pitchFamily="34" charset="0"/>
              </a:rPr>
              <a:t>Omfattning: </a:t>
            </a:r>
            <a:r>
              <a:rPr lang="sv-SE" sz="1600" dirty="0">
                <a:latin typeface="Futura PT" panose="020B0502020204020303" pitchFamily="34" charset="0"/>
              </a:rPr>
              <a:t>11 huskroppar med takrenovering samt med solceller. Treano var UE till Prenad. Brf med 320 bostäder.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Futura PT" panose="020B0502020204020303" pitchFamily="34" charset="0"/>
            </a:endParaRPr>
          </a:p>
          <a:p>
            <a:r>
              <a:rPr lang="sv-SE" sz="1600" b="1" dirty="0">
                <a:latin typeface="Futura PT" panose="020B0502020204020303" pitchFamily="34" charset="0"/>
              </a:rPr>
              <a:t>Klimat och cirkularitet - beskrivning: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Futura PT" panose="020B0502020204020303" pitchFamily="34" charset="0"/>
              </a:rPr>
              <a:t>Byggtransporter och byggarbetsplats: LFM30 steg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Futura PT" panose="020B0502020204020303" pitchFamily="34" charset="0"/>
              </a:rPr>
              <a:t>Notera. Klimatberäkning med skillnader om projektspecifik EPD eller generiska databas värden. Nedan anges med EPD (högre än generiska).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Futura PT" panose="020B0502020204020303" pitchFamily="34" charset="0"/>
              </a:rPr>
              <a:t>Inga direkt klimatförbättrade åtgärder</a:t>
            </a:r>
          </a:p>
          <a:p>
            <a:endParaRPr lang="sv-SE" sz="1600" dirty="0">
              <a:highlight>
                <a:srgbClr val="FFFF00"/>
              </a:highlight>
              <a:latin typeface="Futura PT" panose="020B0502020204020303" pitchFamily="34" charset="0"/>
            </a:endParaRPr>
          </a:p>
          <a:p>
            <a:endParaRPr lang="sv-SE" sz="1600" dirty="0">
              <a:latin typeface="Futura PT" panose="020B0502020204020303" pitchFamily="34" charset="0"/>
            </a:endParaRPr>
          </a:p>
          <a:p>
            <a:r>
              <a:rPr lang="sv-SE" sz="1600" b="1" dirty="0">
                <a:latin typeface="Futura PT" panose="020B0502020204020303" pitchFamily="34" charset="0"/>
              </a:rPr>
              <a:t>Klimat och cirkularitet – resultat: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Futura PT" panose="020B0502020204020303" pitchFamily="34" charset="0"/>
              </a:rPr>
              <a:t>Total ton CO2e: 160 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Futura PT" panose="020B0502020204020303" pitchFamily="34" charset="0"/>
              </a:rPr>
              <a:t>Traditionellt, Kg CO2e/m2 tak: 11,7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Futura PT" panose="020B0502020204020303" pitchFamily="34" charset="0"/>
              </a:rPr>
              <a:t>Traditionellt, generiska, (Kg CO2e/m2 solceller mm: 33)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Målgränsvärde: Nej (ej krav/mål i projektet)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tx1"/>
                </a:solidFill>
                <a:latin typeface="Futura PT" panose="020B0502020204020303" pitchFamily="34" charset="0"/>
              </a:rPr>
              <a:t>Klimatbalansering: EA</a:t>
            </a:r>
          </a:p>
          <a:p>
            <a:pPr marL="628642" lvl="1" indent="-285750" algn="l">
              <a:buFont typeface="Arial" panose="020B0604020202020204" pitchFamily="34" charset="0"/>
              <a:buChar char="•"/>
            </a:pPr>
            <a:endParaRPr lang="sv-SE" sz="1600" dirty="0">
              <a:solidFill>
                <a:schemeClr val="tx1"/>
              </a:solidFill>
              <a:latin typeface="Futura PT" panose="020B0502020204020303" pitchFamily="34" charset="0"/>
            </a:endParaRPr>
          </a:p>
          <a:p>
            <a:endParaRPr lang="sv-SE" dirty="0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EC3F01C8-C362-ABCD-0C2B-B07657F671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109" y="123431"/>
            <a:ext cx="9359919" cy="699466"/>
          </a:xfrm>
        </p:spPr>
        <p:txBody>
          <a:bodyPr/>
          <a:lstStyle/>
          <a:p>
            <a:r>
              <a:rPr lang="sv-SE" dirty="0"/>
              <a:t>Kungahusen – </a:t>
            </a:r>
            <a:r>
              <a:rPr lang="sv-SE" sz="1600" b="0" dirty="0"/>
              <a:t>(Trelleborg, Kungahusen, Riksbyggen, 2024)</a:t>
            </a:r>
            <a:endParaRPr lang="sv-SE" sz="1600" dirty="0">
              <a:highlight>
                <a:srgbClr val="FFFF00"/>
              </a:highlight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40261B2-0BF1-2B26-63A9-1C234BA0E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77" y="1442300"/>
            <a:ext cx="6820543" cy="454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A167A1B4-A444-8A5E-3BDF-5296430347D4}"/>
              </a:ext>
            </a:extLst>
          </p:cNvPr>
          <p:cNvSpPr/>
          <p:nvPr/>
        </p:nvSpPr>
        <p:spPr>
          <a:xfrm>
            <a:off x="5933669" y="1553428"/>
            <a:ext cx="871360" cy="53843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- 0 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- 0 %</a:t>
            </a:r>
          </a:p>
        </p:txBody>
      </p:sp>
      <p:pic>
        <p:nvPicPr>
          <p:cNvPr id="5" name="Bildobjekt 4" descr="En bild som visar Teckensnitt, text, logotyp, Grafik&#10;&#10;AI-genererat innehåll kan vara felaktigt.">
            <a:extLst>
              <a:ext uri="{FF2B5EF4-FFF2-40B4-BE49-F238E27FC236}">
                <a16:creationId xmlns:a16="http://schemas.microsoft.com/office/drawing/2014/main" id="{1EE188B0-2CD6-E6B5-D272-00413BDD5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6280" y="6126848"/>
            <a:ext cx="1447925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628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254D09-B565-82E3-3426-BDCD1D045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381" y="-79043"/>
            <a:ext cx="9289039" cy="699466"/>
          </a:xfrm>
        </p:spPr>
        <p:txBody>
          <a:bodyPr/>
          <a:lstStyle/>
          <a:p>
            <a:r>
              <a:rPr lang="sv-SE"/>
              <a:t>Exempel: Takrenovering med solceller – Kungahusen (Riksbyggen)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BD74FBF-90B2-457F-E3CB-10E49532F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+mn-ea"/>
                <a:cs typeface="+mn-cs"/>
              </a:rPr>
              <a:t>treano.se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9CF61551-E091-E11D-91E6-8EA4F4EBA5E1}"/>
              </a:ext>
            </a:extLst>
          </p:cNvPr>
          <p:cNvGraphicFramePr>
            <a:graphicFrameLocks noGrp="1"/>
          </p:cNvGraphicFramePr>
          <p:nvPr/>
        </p:nvGraphicFramePr>
        <p:xfrm>
          <a:off x="624518" y="1661548"/>
          <a:ext cx="10866120" cy="4907280"/>
        </p:xfrm>
        <a:graphic>
          <a:graphicData uri="http://schemas.openxmlformats.org/drawingml/2006/table">
            <a:tbl>
              <a:tblPr firstRow="1" firstCol="1" bandRow="1"/>
              <a:tblGrid>
                <a:gridCol w="2018620">
                  <a:extLst>
                    <a:ext uri="{9D8B030D-6E8A-4147-A177-3AD203B41FA5}">
                      <a16:colId xmlns:a16="http://schemas.microsoft.com/office/drawing/2014/main" val="877544477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66767647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2185212560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23483175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974305534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246907962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3267691223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3061043734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163424937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364977829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386489174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r>
                        <a:rPr lang="sv-SE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sv-SE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Cirkulär hantering av befintligt</a:t>
                      </a:r>
                      <a:endParaRPr lang="sv-SE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Sammansatta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Planering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cirkularitets-inventering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03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Info till hyresgäster, grannar, leverantörer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04</a:t>
                      </a: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Sanering, damm och andra risker vid ändring </a:t>
                      </a:r>
                      <a:endParaRPr lang="sv-SE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05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Demolering till återbruk och återtillverkning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06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Håltagning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07</a:t>
                      </a: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Begränsad rivning –material-återvinning, energiåtervinning, deponi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08 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Betydande rivning –material-återvinning, energiåtervinning, deponi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09 Rivning hel byggnad –material-återvinning, energiåtervinning, deponi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30005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MARK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Röjning, Rivning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Flyttning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Schakter, 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fyllning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Markförstärkning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Dränering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Ledningar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Kulvert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tunnlar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Vägar och planer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Trädgård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Markutrustning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Stödmurar, komple-mentbyggnad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916279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HUSUNDERBYGGNAD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Schakt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Fyllning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Markförstärkning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Dränering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Grundkon-struktioner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Kulvert och tunnlar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Garage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Platta på mark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 Husunderbyggnad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Usunderbyggnad,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04828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STOMME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Stomme- Väggar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 - Pelare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Prefab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 Bjälklag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Balkar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Smide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Stomme, Trappor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Hissschakt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Samverk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Takstomme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386074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YTTERTAK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 Takstomme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Taklagskompl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Taktäckning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Takfot och gavlar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Öppnings-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Kompletteringar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Takluckor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Plåt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Terrasser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Altaner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Huskomplettering, Yttertak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Yttertak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926518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FASADER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Utfackning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Fasadbeklädnad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Fönster, Dörrar Partier, Portar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Ytterväggar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1067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STOMKOMPLETTERING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RUMSBILDNING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Insida yttervägg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Undergolv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Innerväggar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Innertak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Invändiga 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Dörrar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Glaspartier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Invändiga trappor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Efterlagning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Rumsbildning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Rumskomplettering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313544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 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INVÄNDIGA YTSKIKT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RUMSKOMPLETTERING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Ytskikt, golv trappor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 väggar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 tak och undertak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Målning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Vitvaror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Skåp och inrednings-snickerier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Rumskomplettering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Rumskomplettering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198274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INSTALLATIONER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Integrerade solcellser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Process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Storkök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Värme och sanitet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Kyla och luft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 (solceller, kabel samt batterier)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Transport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Styr och regler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Installationer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67433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A4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Byggtransporter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Planering, Mätning och Upphandlingsstyrning</a:t>
                      </a:r>
                      <a:endParaRPr lang="sv-SE" sz="7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Projektering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Produktionsplanering för Byggtransporter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 Transport- och </a:t>
                      </a:r>
                      <a:r>
                        <a:rPr lang="sv-SE" sz="700" kern="120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Logistikhubbar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06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Transportmedel och Utrustning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Säkerhet och Miljö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08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Kommunikationssystem och Koordinering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52933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sv-SE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A5</a:t>
                      </a:r>
                      <a:endParaRPr lang="sv-SE" sz="9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Byggarbetsplats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A5.1 </a:t>
                      </a:r>
                    </a:p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Hantering av cirkularitet på byggarbetsplatsen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A5.2</a:t>
                      </a:r>
                    </a:p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Byggarbetsplatsens fordon, maskiner och apparater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A5.3</a:t>
                      </a:r>
                    </a:p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Tillfälliga byggbodar, byggkontor, förråd och containers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A5.4</a:t>
                      </a:r>
                    </a:p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Byggvärme och byggel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A5.5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Övrig miljöpåverkan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8008446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901BF686-62DE-37D3-9AC6-5FB628B77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483" y="1628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82272FD7-DF49-87AD-F5D0-426A522FCB80}"/>
              </a:ext>
            </a:extLst>
          </p:cNvPr>
          <p:cNvSpPr/>
          <p:nvPr/>
        </p:nvSpPr>
        <p:spPr>
          <a:xfrm>
            <a:off x="5316973" y="3573016"/>
            <a:ext cx="870547" cy="4320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ktangel: rundade hörn 28">
            <a:extLst>
              <a:ext uri="{FF2B5EF4-FFF2-40B4-BE49-F238E27FC236}">
                <a16:creationId xmlns:a16="http://schemas.microsoft.com/office/drawing/2014/main" id="{8D7F2E7E-F915-D7F4-434A-ECA858CA5E70}"/>
              </a:ext>
            </a:extLst>
          </p:cNvPr>
          <p:cNvSpPr/>
          <p:nvPr/>
        </p:nvSpPr>
        <p:spPr>
          <a:xfrm>
            <a:off x="9354517" y="1013733"/>
            <a:ext cx="2142085" cy="560275"/>
          </a:xfrm>
          <a:prstGeom prst="round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Mini-Målgränsvärde 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(byggnad per funktion)</a:t>
            </a:r>
          </a:p>
        </p:txBody>
      </p:sp>
      <p:sp>
        <p:nvSpPr>
          <p:cNvPr id="30" name="Höger klammerparentes 29">
            <a:extLst>
              <a:ext uri="{FF2B5EF4-FFF2-40B4-BE49-F238E27FC236}">
                <a16:creationId xmlns:a16="http://schemas.microsoft.com/office/drawing/2014/main" id="{80EF18BD-1D01-F7D9-EBC7-CC32E3859B18}"/>
              </a:ext>
            </a:extLst>
          </p:cNvPr>
          <p:cNvSpPr/>
          <p:nvPr/>
        </p:nvSpPr>
        <p:spPr>
          <a:xfrm rot="16200000">
            <a:off x="9041746" y="-1524824"/>
            <a:ext cx="301198" cy="460851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C4705369-BA47-C5C3-0C1A-1C083EB89E05}"/>
              </a:ext>
            </a:extLst>
          </p:cNvPr>
          <p:cNvSpPr/>
          <p:nvPr/>
        </p:nvSpPr>
        <p:spPr>
          <a:xfrm>
            <a:off x="8301322" y="354391"/>
            <a:ext cx="4248474" cy="3332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Systemgräns för BATNEEC – när nöjd</a:t>
            </a:r>
          </a:p>
        </p:txBody>
      </p:sp>
      <p:sp>
        <p:nvSpPr>
          <p:cNvPr id="32" name="Rektangel: rundade hörn 31">
            <a:extLst>
              <a:ext uri="{FF2B5EF4-FFF2-40B4-BE49-F238E27FC236}">
                <a16:creationId xmlns:a16="http://schemas.microsoft.com/office/drawing/2014/main" id="{E581B7E8-85C6-1248-214E-65A8C660097A}"/>
              </a:ext>
            </a:extLst>
          </p:cNvPr>
          <p:cNvSpPr/>
          <p:nvPr/>
        </p:nvSpPr>
        <p:spPr>
          <a:xfrm>
            <a:off x="630482" y="948992"/>
            <a:ext cx="2311325" cy="5602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Aktuella byggdelar (SBEF)</a:t>
            </a:r>
          </a:p>
        </p:txBody>
      </p:sp>
      <p:sp>
        <p:nvSpPr>
          <p:cNvPr id="33" name="Rektangel: rundade hörn 32">
            <a:extLst>
              <a:ext uri="{FF2B5EF4-FFF2-40B4-BE49-F238E27FC236}">
                <a16:creationId xmlns:a16="http://schemas.microsoft.com/office/drawing/2014/main" id="{94AA5BDB-B2CE-82CC-8DFD-1BC5903676DA}"/>
              </a:ext>
            </a:extLst>
          </p:cNvPr>
          <p:cNvSpPr/>
          <p:nvPr/>
        </p:nvSpPr>
        <p:spPr>
          <a:xfrm>
            <a:off x="3202735" y="964304"/>
            <a:ext cx="1080120" cy="560275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Hög CO2e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0A873767-6A22-FBBD-D380-1D32A0F9A204}"/>
              </a:ext>
            </a:extLst>
          </p:cNvPr>
          <p:cNvSpPr txBox="1">
            <a:spLocks/>
          </p:cNvSpPr>
          <p:nvPr/>
        </p:nvSpPr>
        <p:spPr>
          <a:xfrm rot="16200000">
            <a:off x="-1458470" y="3224978"/>
            <a:ext cx="3563660" cy="408045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Takrenovering med solceller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CBB119E1-B349-162D-609D-AF83009AC850}"/>
              </a:ext>
            </a:extLst>
          </p:cNvPr>
          <p:cNvSpPr/>
          <p:nvPr/>
        </p:nvSpPr>
        <p:spPr>
          <a:xfrm>
            <a:off x="5752246" y="1998693"/>
            <a:ext cx="2461219" cy="863424"/>
          </a:xfrm>
          <a:prstGeom prst="wedgeRoundRectCallout">
            <a:avLst>
              <a:gd name="adj1" fmla="val 71768"/>
              <a:gd name="adj2" fmla="val -44527"/>
              <a:gd name="adj3" fmla="val 16667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Begränsad rivning. Lägger ovanpå. Takpapp vid takfot rivs.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(Separat: Samt dörrar inkl källare. Håltagning till källarväggar, brandluckor. )</a:t>
            </a:r>
          </a:p>
        </p:txBody>
      </p:sp>
      <p:sp>
        <p:nvSpPr>
          <p:cNvPr id="8" name="Rektangel: rundade hörn 8">
            <a:extLst>
              <a:ext uri="{FF2B5EF4-FFF2-40B4-BE49-F238E27FC236}">
                <a16:creationId xmlns:a16="http://schemas.microsoft.com/office/drawing/2014/main" id="{257CC62D-3724-B552-6312-BE8DE3BE103D}"/>
              </a:ext>
            </a:extLst>
          </p:cNvPr>
          <p:cNvSpPr/>
          <p:nvPr/>
        </p:nvSpPr>
        <p:spPr>
          <a:xfrm>
            <a:off x="6888088" y="996517"/>
            <a:ext cx="2311325" cy="560275"/>
          </a:xfrm>
          <a:prstGeom prst="roundRect">
            <a:avLst/>
          </a:prstGeom>
          <a:ln>
            <a:solidFill>
              <a:srgbClr val="FFC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srgbClr val="C9A26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Särberäkna om olika funktioner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65678E7E-12CB-F945-026C-9D39A30D0473}"/>
              </a:ext>
            </a:extLst>
          </p:cNvPr>
          <p:cNvSpPr/>
          <p:nvPr/>
        </p:nvSpPr>
        <p:spPr>
          <a:xfrm>
            <a:off x="8760296" y="1691019"/>
            <a:ext cx="1160881" cy="560275"/>
          </a:xfrm>
          <a:prstGeom prst="round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srgbClr val="C9A26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ktangel: rundade hörn 8">
            <a:extLst>
              <a:ext uri="{FF2B5EF4-FFF2-40B4-BE49-F238E27FC236}">
                <a16:creationId xmlns:a16="http://schemas.microsoft.com/office/drawing/2014/main" id="{70BF1552-5E62-E9F5-24E7-5A79B9DA205D}"/>
              </a:ext>
            </a:extLst>
          </p:cNvPr>
          <p:cNvSpPr/>
          <p:nvPr/>
        </p:nvSpPr>
        <p:spPr>
          <a:xfrm>
            <a:off x="5159896" y="3588805"/>
            <a:ext cx="2880320" cy="560275"/>
          </a:xfrm>
          <a:prstGeom prst="round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srgbClr val="C9A26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: rundade hörn 8">
            <a:extLst>
              <a:ext uri="{FF2B5EF4-FFF2-40B4-BE49-F238E27FC236}">
                <a16:creationId xmlns:a16="http://schemas.microsoft.com/office/drawing/2014/main" id="{E35D8A47-43AB-973E-00C9-47D2F30556DD}"/>
              </a:ext>
            </a:extLst>
          </p:cNvPr>
          <p:cNvSpPr/>
          <p:nvPr/>
        </p:nvSpPr>
        <p:spPr>
          <a:xfrm>
            <a:off x="7815439" y="5172981"/>
            <a:ext cx="1160881" cy="560275"/>
          </a:xfrm>
          <a:prstGeom prst="round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srgbClr val="C9A26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25DA380A-46A8-AF18-D172-F13794D2C1A1}"/>
              </a:ext>
            </a:extLst>
          </p:cNvPr>
          <p:cNvSpPr/>
          <p:nvPr/>
        </p:nvSpPr>
        <p:spPr>
          <a:xfrm>
            <a:off x="8976320" y="2708920"/>
            <a:ext cx="1368152" cy="591853"/>
          </a:xfrm>
          <a:prstGeom prst="wedgeRoundRectCallout">
            <a:avLst>
              <a:gd name="adj1" fmla="val -105542"/>
              <a:gd name="adj2" fmla="val 9663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Treano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74097A8C-7F26-59B7-B163-5D3721721D41}"/>
              </a:ext>
            </a:extLst>
          </p:cNvPr>
          <p:cNvSpPr/>
          <p:nvPr/>
        </p:nvSpPr>
        <p:spPr>
          <a:xfrm>
            <a:off x="9128720" y="4205299"/>
            <a:ext cx="1368152" cy="591853"/>
          </a:xfrm>
          <a:prstGeom prst="wedgeRoundRectCallout">
            <a:avLst>
              <a:gd name="adj1" fmla="val -105542"/>
              <a:gd name="adj2" fmla="val 9663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TE: Prenad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78D05865-A40F-F1B6-0150-EC8431335AFC}"/>
              </a:ext>
            </a:extLst>
          </p:cNvPr>
          <p:cNvSpPr/>
          <p:nvPr/>
        </p:nvSpPr>
        <p:spPr>
          <a:xfrm>
            <a:off x="8976320" y="2704942"/>
            <a:ext cx="1368152" cy="591853"/>
          </a:xfrm>
          <a:prstGeom prst="wedgeRoundRectCallout">
            <a:avLst>
              <a:gd name="adj1" fmla="val -381079"/>
              <a:gd name="adj2" fmla="val 53352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Treano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779442FA-BE0A-8687-3C72-D86D62CED757}"/>
              </a:ext>
            </a:extLst>
          </p:cNvPr>
          <p:cNvSpPr/>
          <p:nvPr/>
        </p:nvSpPr>
        <p:spPr>
          <a:xfrm>
            <a:off x="8976320" y="2708920"/>
            <a:ext cx="1368152" cy="591853"/>
          </a:xfrm>
          <a:prstGeom prst="wedgeRoundRectCallout">
            <a:avLst>
              <a:gd name="adj1" fmla="val -30523"/>
              <a:gd name="adj2" fmla="val -117772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UE: Treano </a:t>
            </a:r>
          </a:p>
        </p:txBody>
      </p:sp>
      <p:sp>
        <p:nvSpPr>
          <p:cNvPr id="17" name="Rektangel: rundade hörn 8">
            <a:extLst>
              <a:ext uri="{FF2B5EF4-FFF2-40B4-BE49-F238E27FC236}">
                <a16:creationId xmlns:a16="http://schemas.microsoft.com/office/drawing/2014/main" id="{BF35942C-18FE-E0F3-77BC-EE37B8380817}"/>
              </a:ext>
            </a:extLst>
          </p:cNvPr>
          <p:cNvSpPr/>
          <p:nvPr/>
        </p:nvSpPr>
        <p:spPr>
          <a:xfrm>
            <a:off x="2581914" y="6075330"/>
            <a:ext cx="1785894" cy="560275"/>
          </a:xfrm>
          <a:prstGeom prst="round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srgbClr val="C9A26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87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1DEB0-EC1F-EFA2-3B1D-3D4CAD868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EE1098EB-9FC6-82F6-3A05-65DCD733EB42}"/>
              </a:ext>
            </a:extLst>
          </p:cNvPr>
          <p:cNvGraphicFramePr>
            <a:graphicFrameLocks noGrp="1"/>
          </p:cNvGraphicFramePr>
          <p:nvPr/>
        </p:nvGraphicFramePr>
        <p:xfrm>
          <a:off x="0" y="927385"/>
          <a:ext cx="12186219" cy="4664752"/>
        </p:xfrm>
        <a:graphic>
          <a:graphicData uri="http://schemas.openxmlformats.org/drawingml/2006/table">
            <a:tbl>
              <a:tblPr firstRow="1" firstCol="1" bandRow="1"/>
              <a:tblGrid>
                <a:gridCol w="540880">
                  <a:extLst>
                    <a:ext uri="{9D8B030D-6E8A-4147-A177-3AD203B41FA5}">
                      <a16:colId xmlns:a16="http://schemas.microsoft.com/office/drawing/2014/main" val="4146169885"/>
                    </a:ext>
                  </a:extLst>
                </a:gridCol>
                <a:gridCol w="1808272">
                  <a:extLst>
                    <a:ext uri="{9D8B030D-6E8A-4147-A177-3AD203B41FA5}">
                      <a16:colId xmlns:a16="http://schemas.microsoft.com/office/drawing/2014/main" val="3461350718"/>
                    </a:ext>
                  </a:extLst>
                </a:gridCol>
                <a:gridCol w="2055506">
                  <a:extLst>
                    <a:ext uri="{9D8B030D-6E8A-4147-A177-3AD203B41FA5}">
                      <a16:colId xmlns:a16="http://schemas.microsoft.com/office/drawing/2014/main" val="2028848267"/>
                    </a:ext>
                  </a:extLst>
                </a:gridCol>
                <a:gridCol w="2055506">
                  <a:extLst>
                    <a:ext uri="{9D8B030D-6E8A-4147-A177-3AD203B41FA5}">
                      <a16:colId xmlns:a16="http://schemas.microsoft.com/office/drawing/2014/main" val="2750234609"/>
                    </a:ext>
                  </a:extLst>
                </a:gridCol>
                <a:gridCol w="2055506">
                  <a:extLst>
                    <a:ext uri="{9D8B030D-6E8A-4147-A177-3AD203B41FA5}">
                      <a16:colId xmlns:a16="http://schemas.microsoft.com/office/drawing/2014/main" val="2523246837"/>
                    </a:ext>
                  </a:extLst>
                </a:gridCol>
                <a:gridCol w="1978086">
                  <a:extLst>
                    <a:ext uri="{9D8B030D-6E8A-4147-A177-3AD203B41FA5}">
                      <a16:colId xmlns:a16="http://schemas.microsoft.com/office/drawing/2014/main" val="3926203014"/>
                    </a:ext>
                  </a:extLst>
                </a:gridCol>
                <a:gridCol w="1692463">
                  <a:extLst>
                    <a:ext uri="{9D8B030D-6E8A-4147-A177-3AD203B41FA5}">
                      <a16:colId xmlns:a16="http://schemas.microsoft.com/office/drawing/2014/main" val="3401230672"/>
                    </a:ext>
                  </a:extLst>
                </a:gridCol>
              </a:tblGrid>
              <a:tr h="195469">
                <a:tc rowSpan="6">
                  <a:txBody>
                    <a:bodyPr/>
                    <a:lstStyle/>
                    <a:p>
                      <a:r>
                        <a:rPr lang="sv-SE" sz="1000" b="1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SBEF</a:t>
                      </a:r>
                      <a:endParaRPr lang="sv-SE" sz="1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sv-SE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Takrenovering med solceller</a:t>
                      </a:r>
                      <a:endParaRPr lang="sv-SE" sz="1800" b="1">
                        <a:latin typeface="+mn-lt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b="1" dirty="0"/>
                        <a:t>Traditionell </a:t>
                      </a:r>
                      <a:r>
                        <a:rPr lang="sv-SE" sz="1200" b="1" dirty="0"/>
                        <a:t>(mer generisk)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b="1" dirty="0">
                          <a:solidFill>
                            <a:sysClr val="windowText" lastClr="000000"/>
                          </a:solidFill>
                        </a:rPr>
                        <a:t>Traditionell </a:t>
                      </a:r>
                      <a:r>
                        <a:rPr lang="sv-SE" sz="1200" b="1" dirty="0">
                          <a:solidFill>
                            <a:sysClr val="windowText" lastClr="000000"/>
                          </a:solidFill>
                        </a:rPr>
                        <a:t>(mer EPD)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200" b="1">
                          <a:solidFill>
                            <a:sysClr val="windowText" lastClr="000000"/>
                          </a:solidFill>
                          <a:latin typeface="+mn-lt"/>
                        </a:rPr>
                        <a:t>Alt 1. Klimatförbättrat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200" b="1">
                          <a:solidFill>
                            <a:sysClr val="windowText" lastClr="000000"/>
                          </a:solidFill>
                          <a:latin typeface="+mn-lt"/>
                        </a:rPr>
                        <a:t>Alt2. Klimatoptimalt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1">
                          <a:solidFill>
                            <a:sysClr val="windowText" lastClr="000000"/>
                          </a:solidFill>
                          <a:latin typeface="+mn-lt"/>
                        </a:rPr>
                        <a:t>Alt 3. Klimatbalanserat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9937"/>
                  </a:ext>
                </a:extLst>
              </a:tr>
              <a:tr h="214278">
                <a:tc vMerge="1"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b="0">
                          <a:latin typeface="+mn-lt"/>
                        </a:rPr>
                        <a:t>SEK: 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b="0" dirty="0">
                          <a:latin typeface="+mn-lt"/>
                        </a:rPr>
                        <a:t>SEK: 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b="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SEK: 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b="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SEK: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b="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SEK: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064062"/>
                  </a:ext>
                </a:extLst>
              </a:tr>
              <a:tr h="289584">
                <a:tc vMerge="1">
                  <a:txBody>
                    <a:bodyPr/>
                    <a:lstStyle/>
                    <a:p>
                      <a:pPr marL="0" marR="0" lvl="0" indent="0" algn="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  <a:endParaRPr lang="sv-SE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>
                          <a:latin typeface="+mn-lt"/>
                        </a:rPr>
                        <a:t> </a:t>
                      </a:r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160,23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Kg CO2e/ljus BTA: </a:t>
                      </a:r>
                      <a:endParaRPr lang="sv-SE" strike="sngStrike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Kg CO2e/ljus BTA: </a:t>
                      </a:r>
                      <a:endParaRPr lang="sv-SE" strike="sngStrike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Kg CO2e/ljus BTA: </a:t>
                      </a:r>
                      <a:endParaRPr lang="sv-SE" strike="sngStrike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454154"/>
                  </a:ext>
                </a:extLst>
              </a:tr>
              <a:tr h="301133">
                <a:tc vMerge="1">
                  <a:txBody>
                    <a:bodyPr/>
                    <a:lstStyle/>
                    <a:p>
                      <a:pPr marL="0" marR="0" lvl="0" indent="0" algn="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/>
                        <a:t>Kg CO2e/m2 tak: 7,57</a:t>
                      </a:r>
                    </a:p>
                    <a:p>
                      <a:pPr algn="l"/>
                      <a:r>
                        <a:rPr lang="sv-SE" sz="1000" dirty="0"/>
                        <a:t>Prodikt: 61,77 ton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/>
                        <a:t>Kg CO2e/m2 tak: 11,7</a:t>
                      </a:r>
                    </a:p>
                    <a:p>
                      <a:pPr algn="l"/>
                      <a:r>
                        <a:rPr lang="sv-SE" sz="1000" dirty="0"/>
                        <a:t>Prodikt: 95,602 ton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Kg CO2e/ljus BTA: 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Kg CO2e/ljus BTA: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Kg CO2e/ljus BTA: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383851"/>
                  </a:ext>
                </a:extLst>
              </a:tr>
              <a:tr h="579169">
                <a:tc vMerge="1">
                  <a:txBody>
                    <a:bodyPr/>
                    <a:lstStyle/>
                    <a:p>
                      <a:pPr marL="0" marR="0" lvl="0" indent="0" algn="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Solceller, Kablar, Batterier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/>
                        <a:t>Kg CO2e/BTA: 7,9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/>
                        <a:t>Kg CO2e/m2 solceller mm: 33</a:t>
                      </a:r>
                    </a:p>
                    <a:p>
                      <a:pPr algn="l"/>
                      <a:r>
                        <a:rPr lang="sv-SE" sz="1000"/>
                        <a:t>Prodikt: 64,628 kg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dirty="0"/>
                        <a:t>Generiska:</a:t>
                      </a:r>
                    </a:p>
                    <a:p>
                      <a:pPr algn="l"/>
                      <a:r>
                        <a:rPr lang="sv-SE" sz="1000" dirty="0"/>
                        <a:t>(Kg CO2e/BTA: 7,9)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dirty="0"/>
                        <a:t>(Kg CO2e/m2 solceller mm: 33)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dirty="0"/>
                        <a:t>(Prodikt: 64,628 ton)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Kg CO2e/ljus BTA: 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Kg CO2e/ljus BTA: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0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Kg CO2e/ljus BTA: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335340"/>
                  </a:ext>
                </a:extLst>
              </a:tr>
              <a:tr h="289584">
                <a:tc vMerge="1">
                  <a:txBody>
                    <a:bodyPr/>
                    <a:lstStyle/>
                    <a:p>
                      <a:pPr marL="0" marR="0" lvl="0" indent="0" algn="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100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000"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000" dirty="0"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000" strike="sngStrike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000" strike="sngStrike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000" strike="sngStrike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760944"/>
                  </a:ext>
                </a:extLst>
              </a:tr>
              <a:tr h="347501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Cirkulär hantering av befintligt</a:t>
                      </a:r>
                      <a:endParaRPr lang="sv-SE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sv-SE" sz="1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(02)</a:t>
                      </a:r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Ingen cirkularitetsinventering och åtgärd</a:t>
                      </a:r>
                    </a:p>
                    <a:p>
                      <a:r>
                        <a:rPr lang="sv-SE" sz="800" strike="noStrike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Generellt takpapp ovan befintligt. River takpapp och plåt vid takfot.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Ingen cirkularitetsinventering och åtgärd</a:t>
                      </a:r>
                    </a:p>
                    <a:p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Generellt takpapp ovan befintligt. River takpapp och plåt vid takfot. 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sng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cirkularitetsinventering – urval. </a:t>
                      </a:r>
                    </a:p>
                    <a:p>
                      <a:r>
                        <a:rPr lang="sv-SE" sz="800" strike="sng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Generellt takpapp ovan befintligt. River takpapp och plåt vid takfot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sng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cirkularitetsinventering. Icke cirkularitet klimatbelastar. Generellt takpapp ovan befintligt. River takpapp och plåt vid takfot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u="none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Överväg ytterligare förbättringar inkl kolsänka</a:t>
                      </a:r>
                      <a:endParaRPr lang="sv-SE" sz="800" strike="sng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830272"/>
                  </a:ext>
                </a:extLst>
              </a:tr>
              <a:tr h="435628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0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Yttertak </a:t>
                      </a:r>
                      <a:r>
                        <a:rPr lang="sv-SE" sz="10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(43, 44, 45)</a:t>
                      </a:r>
                      <a:endParaRPr lang="sv-SE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 (visst utbyte/ komplettering), </a:t>
                      </a:r>
                      <a:r>
                        <a:rPr lang="sv-SE" sz="800" strike="sng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(ej behövt ersätta mineralull)</a:t>
                      </a:r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8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ytpapp</a:t>
                      </a:r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plåtarbete, plåthuvar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 (visst utbyte/ komplettering), </a:t>
                      </a:r>
                      <a:r>
                        <a:rPr lang="sv-SE" sz="800" strike="sng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(ej behövt ersätta mineralull)</a:t>
                      </a:r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8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ytpapp</a:t>
                      </a:r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plåtarbete, plåthuvar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sng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 (visst utbyte / komplettering), (ej behövt ersätta mineralull), kfb ytpapp (</a:t>
                      </a:r>
                      <a:r>
                        <a:rPr lang="sv-SE" sz="800" strike="sng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Icopal</a:t>
                      </a:r>
                      <a:r>
                        <a:rPr lang="sv-SE" sz="800" strike="sng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), kfb plåtarbete, kfb plåthuvar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sng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K-virke, (ej behövt ersätta ytterligare kfb isolering),, ytpapp, kfb plåtarbete, kfb plåthuvar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800" b="0" i="0" u="none" strike="sng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Överväg ytterligare förbättringar inkl kolsänka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077566"/>
                  </a:ext>
                </a:extLst>
              </a:tr>
              <a:tr h="298634">
                <a:tc>
                  <a:txBody>
                    <a:bodyPr/>
                    <a:lstStyle/>
                    <a:p>
                      <a:endParaRPr lang="sv-SE" sz="100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/>
                        <a:t>Särberäkning ej inkl. Övrigt, ex säkerhetsklassade ytterdörrar</a:t>
                      </a:r>
                    </a:p>
                  </a:txBody>
                  <a:tcPr marL="360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8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dirty="0"/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9058204"/>
                  </a:ext>
                </a:extLst>
              </a:tr>
              <a:tr h="588218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El: Solceller (495 </a:t>
                      </a:r>
                      <a:r>
                        <a:rPr lang="sv-SE" sz="1000" dirty="0" err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kWp</a:t>
                      </a:r>
                      <a:r>
                        <a:rPr lang="sv-SE" sz="1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460000 kWh/år, 11 huskroppar, 980 solpaneler, 23,76 ton CO2e / MW solpaneler)</a:t>
                      </a:r>
                    </a:p>
                  </a:txBody>
                  <a:tcPr marL="360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Solceller med EPD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Solceller med EPD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sng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 solceller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sng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Ytterligare kfb solceller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800" b="0" i="0" u="none" strike="sng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120183"/>
                  </a:ext>
                </a:extLst>
              </a:tr>
              <a:tr h="347501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El: Kablar (löpmeter)</a:t>
                      </a:r>
                    </a:p>
                  </a:txBody>
                  <a:tcPr marL="360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Kablar: mellan solceller, växelriktare, internt </a:t>
                      </a:r>
                      <a:r>
                        <a:rPr lang="sv-SE" sz="800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elcentraler</a:t>
                      </a:r>
                      <a:endParaRPr lang="sv-SE" sz="800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Kablar: mellan solceller, växelriktare, internt </a:t>
                      </a:r>
                      <a:r>
                        <a:rPr lang="sv-SE" sz="800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elcentraler</a:t>
                      </a:r>
                      <a:endParaRPr lang="sv-SE" sz="800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sng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Optimal dragning av kablar (ex gamla befintliga sopnedkast): mellan solceller, växelriktare, internt </a:t>
                      </a:r>
                      <a:r>
                        <a:rPr lang="sv-SE" sz="800" strike="sng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elcentraler</a:t>
                      </a:r>
                      <a:endParaRPr lang="sv-SE" sz="800" strike="sng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sng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Optimal dragning av kablar (ex gamla befintliga sopnedkast): mellan solceller, växelriktare, internt </a:t>
                      </a:r>
                      <a:r>
                        <a:rPr lang="sv-SE" sz="800" strike="sng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elcentraler</a:t>
                      </a:r>
                      <a:endParaRPr lang="sv-SE" sz="800" strike="sng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800" b="0" i="0" u="none" strike="sng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1319970"/>
                  </a:ext>
                </a:extLst>
              </a:tr>
              <a:tr h="443426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El: Batterier (totalt 285 kWh, </a:t>
                      </a:r>
                      <a:r>
                        <a:rPr lang="sv-SE" sz="1000" err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Ferroamp</a:t>
                      </a:r>
                      <a:r>
                        <a:rPr lang="sv-SE" sz="10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1000" err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Pylontech</a:t>
                      </a:r>
                      <a:r>
                        <a:rPr lang="sv-SE" sz="100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11 st (1 per fastighet)))</a:t>
                      </a:r>
                    </a:p>
                  </a:txBody>
                  <a:tcPr marL="360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Batterier </a:t>
                      </a:r>
                      <a:r>
                        <a:rPr lang="sv-SE" sz="800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Ferroamp</a:t>
                      </a:r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800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Polyontech</a:t>
                      </a:r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(Boverket)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Batterier </a:t>
                      </a:r>
                      <a:r>
                        <a:rPr lang="sv-SE" sz="800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Ferroamp</a:t>
                      </a:r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800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Polyontech</a:t>
                      </a:r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(Boverket)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sng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Batterier med lägre CO2 (ex beaktande av transporter och tillverkning)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sng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Batterier med lägre CO2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800" b="0" i="0" u="none" strike="sng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893968"/>
                  </a:ext>
                </a:extLst>
              </a:tr>
              <a:tr h="106961">
                <a:tc>
                  <a:txBody>
                    <a:bodyPr/>
                    <a:lstStyle/>
                    <a:p>
                      <a:pPr algn="ctr" fontAlgn="ctr"/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Byggtransporter &amp; arbetsplats</a:t>
                      </a:r>
                      <a:endParaRPr lang="sv-SE" sz="8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800" strike="sngStrike" kern="12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sngStrike" kern="12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LFM30: Steg 1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LFM30: Steg 2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LFM30: Steg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29166"/>
                  </a:ext>
                </a:extLst>
              </a:tr>
            </a:tbl>
          </a:graphicData>
        </a:graphic>
      </p:graphicFrame>
      <p:sp>
        <p:nvSpPr>
          <p:cNvPr id="10" name="Underrubrik 2">
            <a:extLst>
              <a:ext uri="{FF2B5EF4-FFF2-40B4-BE49-F238E27FC236}">
                <a16:creationId xmlns:a16="http://schemas.microsoft.com/office/drawing/2014/main" id="{0B5DDFB7-0F84-90B3-AF13-DB6153DB3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08570" y="90219"/>
            <a:ext cx="864096" cy="238137"/>
          </a:xfrm>
        </p:spPr>
        <p:txBody>
          <a:bodyPr>
            <a:normAutofit fontScale="85000" lnSpcReduction="20000"/>
          </a:bodyPr>
          <a:lstStyle/>
          <a:p>
            <a:r>
              <a:rPr lang="sv-SE"/>
              <a:t>Kv 1 2025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E2C945C-9FD7-6164-A0B9-850807E09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00" y="-27384"/>
            <a:ext cx="1146156" cy="427380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4A244CA5-C963-1BFA-D584-44DB01B0421C}"/>
              </a:ext>
            </a:extLst>
          </p:cNvPr>
          <p:cNvSpPr/>
          <p:nvPr/>
        </p:nvSpPr>
        <p:spPr>
          <a:xfrm>
            <a:off x="1557622" y="572364"/>
            <a:ext cx="403412" cy="259976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215B347D-026A-3569-A012-3F2DB5D713A4}"/>
              </a:ext>
            </a:extLst>
          </p:cNvPr>
          <p:cNvSpPr txBox="1"/>
          <p:nvPr/>
        </p:nvSpPr>
        <p:spPr>
          <a:xfrm>
            <a:off x="1966637" y="567459"/>
            <a:ext cx="188182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Verkligt/Överlämnat</a:t>
            </a:r>
          </a:p>
        </p:txBody>
      </p:sp>
      <p:graphicFrame>
        <p:nvGraphicFramePr>
          <p:cNvPr id="11" name="Tabell 10">
            <a:extLst>
              <a:ext uri="{FF2B5EF4-FFF2-40B4-BE49-F238E27FC236}">
                <a16:creationId xmlns:a16="http://schemas.microsoft.com/office/drawing/2014/main" id="{CC170F86-1F83-4A74-0D87-4BD41FFC697A}"/>
              </a:ext>
            </a:extLst>
          </p:cNvPr>
          <p:cNvGraphicFramePr>
            <a:graphicFrameLocks noGrp="1"/>
          </p:cNvGraphicFramePr>
          <p:nvPr/>
        </p:nvGraphicFramePr>
        <p:xfrm>
          <a:off x="7045779" y="0"/>
          <a:ext cx="5151709" cy="868680"/>
        </p:xfrm>
        <a:graphic>
          <a:graphicData uri="http://schemas.openxmlformats.org/drawingml/2006/table">
            <a:tbl>
              <a:tblPr firstRow="1" bandRow="1"/>
              <a:tblGrid>
                <a:gridCol w="669471">
                  <a:extLst>
                    <a:ext uri="{9D8B030D-6E8A-4147-A177-3AD203B41FA5}">
                      <a16:colId xmlns:a16="http://schemas.microsoft.com/office/drawing/2014/main" val="3516827666"/>
                    </a:ext>
                  </a:extLst>
                </a:gridCol>
                <a:gridCol w="949104">
                  <a:extLst>
                    <a:ext uri="{9D8B030D-6E8A-4147-A177-3AD203B41FA5}">
                      <a16:colId xmlns:a16="http://schemas.microsoft.com/office/drawing/2014/main" val="3574377429"/>
                    </a:ext>
                  </a:extLst>
                </a:gridCol>
                <a:gridCol w="948739">
                  <a:extLst>
                    <a:ext uri="{9D8B030D-6E8A-4147-A177-3AD203B41FA5}">
                      <a16:colId xmlns:a16="http://schemas.microsoft.com/office/drawing/2014/main" val="4093453797"/>
                    </a:ext>
                  </a:extLst>
                </a:gridCol>
                <a:gridCol w="1011594">
                  <a:extLst>
                    <a:ext uri="{9D8B030D-6E8A-4147-A177-3AD203B41FA5}">
                      <a16:colId xmlns:a16="http://schemas.microsoft.com/office/drawing/2014/main" val="227898419"/>
                    </a:ext>
                  </a:extLst>
                </a:gridCol>
                <a:gridCol w="672388">
                  <a:extLst>
                    <a:ext uri="{9D8B030D-6E8A-4147-A177-3AD203B41FA5}">
                      <a16:colId xmlns:a16="http://schemas.microsoft.com/office/drawing/2014/main" val="2591360811"/>
                    </a:ext>
                  </a:extLst>
                </a:gridCol>
                <a:gridCol w="900413">
                  <a:extLst>
                    <a:ext uri="{9D8B030D-6E8A-4147-A177-3AD203B41FA5}">
                      <a16:colId xmlns:a16="http://schemas.microsoft.com/office/drawing/2014/main" val="2654490189"/>
                    </a:ext>
                  </a:extLst>
                </a:gridCol>
              </a:tblGrid>
              <a:tr h="2973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Projekt typ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Fastighet &amp; bygg. kropp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Klimatber.-verktyg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Startbesked &amp; kriterie version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Dagens datum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Verifierings-metod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A9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2064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Takrenovering med solceller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11 hus. Solceller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Prodikt (underlag från Bidcon)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231106</a:t>
                      </a:r>
                    </a:p>
                    <a:p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LFM30 2.0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Kv 4 2025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Egenkont.</a:t>
                      </a:r>
                    </a:p>
                    <a:p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JS: 251103</a:t>
                      </a:r>
                    </a:p>
                    <a:p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AH:251103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</a:tbl>
          </a:graphicData>
        </a:graphic>
      </p:graphicFrame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DF852CD9-E033-054E-44AF-0146DEDCD183}"/>
              </a:ext>
            </a:extLst>
          </p:cNvPr>
          <p:cNvGraphicFramePr>
            <a:graphicFrameLocks noGrp="1"/>
          </p:cNvGraphicFramePr>
          <p:nvPr/>
        </p:nvGraphicFramePr>
        <p:xfrm>
          <a:off x="0" y="5657965"/>
          <a:ext cx="12191997" cy="1188720"/>
        </p:xfrm>
        <a:graphic>
          <a:graphicData uri="http://schemas.openxmlformats.org/drawingml/2006/table">
            <a:tbl>
              <a:tblPr firstRow="1" bandRow="1"/>
              <a:tblGrid>
                <a:gridCol w="1600201">
                  <a:extLst>
                    <a:ext uri="{9D8B030D-6E8A-4147-A177-3AD203B41FA5}">
                      <a16:colId xmlns:a16="http://schemas.microsoft.com/office/drawing/2014/main" val="1026321188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4284195386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2910913242"/>
                    </a:ext>
                  </a:extLst>
                </a:gridCol>
                <a:gridCol w="1257514">
                  <a:extLst>
                    <a:ext uri="{9D8B030D-6E8A-4147-A177-3AD203B41FA5}">
                      <a16:colId xmlns:a16="http://schemas.microsoft.com/office/drawing/2014/main" val="112477153"/>
                    </a:ext>
                  </a:extLst>
                </a:gridCol>
                <a:gridCol w="1065225">
                  <a:extLst>
                    <a:ext uri="{9D8B030D-6E8A-4147-A177-3AD203B41FA5}">
                      <a16:colId xmlns:a16="http://schemas.microsoft.com/office/drawing/2014/main" val="2883095834"/>
                    </a:ext>
                  </a:extLst>
                </a:gridCol>
                <a:gridCol w="1791657">
                  <a:extLst>
                    <a:ext uri="{9D8B030D-6E8A-4147-A177-3AD203B41FA5}">
                      <a16:colId xmlns:a16="http://schemas.microsoft.com/office/drawing/2014/main" val="195791932"/>
                    </a:ext>
                  </a:extLst>
                </a:gridCol>
                <a:gridCol w="798388">
                  <a:extLst>
                    <a:ext uri="{9D8B030D-6E8A-4147-A177-3AD203B41FA5}">
                      <a16:colId xmlns:a16="http://schemas.microsoft.com/office/drawing/2014/main" val="2227839569"/>
                    </a:ext>
                  </a:extLst>
                </a:gridCol>
                <a:gridCol w="1058104">
                  <a:extLst>
                    <a:ext uri="{9D8B030D-6E8A-4147-A177-3AD203B41FA5}">
                      <a16:colId xmlns:a16="http://schemas.microsoft.com/office/drawing/2014/main" val="4236381185"/>
                    </a:ext>
                  </a:extLst>
                </a:gridCol>
                <a:gridCol w="879563">
                  <a:extLst>
                    <a:ext uri="{9D8B030D-6E8A-4147-A177-3AD203B41FA5}">
                      <a16:colId xmlns:a16="http://schemas.microsoft.com/office/drawing/2014/main" val="3613627234"/>
                    </a:ext>
                  </a:extLst>
                </a:gridCol>
                <a:gridCol w="1198170">
                  <a:extLst>
                    <a:ext uri="{9D8B030D-6E8A-4147-A177-3AD203B41FA5}">
                      <a16:colId xmlns:a16="http://schemas.microsoft.com/office/drawing/2014/main" val="222269687"/>
                    </a:ext>
                  </a:extLst>
                </a:gridCol>
              </a:tblGrid>
              <a:tr h="0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Systemgränser: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Funktionell </a:t>
                      </a:r>
                    </a:p>
                    <a:p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Enhet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Klimatdata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Verifikat: Inköp, klimatdata (ex % EPD), Resurssammanställning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Verifikat: Transporter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Täckningsgrad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Schabloner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Drift - (B6) påverkan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1776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Byggprojekt &amp; LCA-skeden</a:t>
                      </a:r>
                      <a:endParaRPr lang="sv-SE" b="1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Särberäkningar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Byggdelar / Aktiviteter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7653427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/>
                        <a:t>Byggnad: A1-A5.4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800"/>
                        <a:t>8160 m2 tak</a:t>
                      </a:r>
                    </a:p>
                    <a:p>
                      <a:pPr algn="ctr"/>
                      <a:r>
                        <a:rPr lang="sv-SE" sz="800"/>
                        <a:t>Solcell m2= 1958</a:t>
                      </a:r>
                    </a:p>
                    <a:p>
                      <a:pPr algn="ctr"/>
                      <a:r>
                        <a:rPr lang="sv-SE" sz="800"/>
                        <a:t>Rivning</a:t>
                      </a:r>
                    </a:p>
                    <a:p>
                      <a:pPr algn="ctr"/>
                      <a:r>
                        <a:rPr lang="sv-SE" sz="800">
                          <a:solidFill>
                            <a:schemeClr val="tx1"/>
                          </a:solidFill>
                        </a:rPr>
                        <a:t>Ej inkl ytterdörrar</a:t>
                      </a: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11 Hus</a:t>
                      </a:r>
                    </a:p>
                    <a:p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Bd enligt ovan 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kg CO2e/m2 per funktionsyta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/>
                        <a:t>Typiska, Olika DB, GWP-GHG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Inköp &gt; Treanos del i princip allt (95%); Prenad (solceller)  i princip allt också (95%).</a:t>
                      </a:r>
                    </a:p>
                    <a:p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Klimatdata: EPD &gt; 24%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Finns, Ej underskattat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Täckning Treano: 100%</a:t>
                      </a:r>
                    </a:p>
                    <a:p>
                      <a:r>
                        <a:rPr lang="sv-SE" sz="800" dirty="0">
                          <a:solidFill>
                            <a:schemeClr val="tx1"/>
                          </a:solidFill>
                        </a:rPr>
                        <a:t>Prenad (solcell): Oklar, sannolikt &gt; 95%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900" dirty="0">
                          <a:latin typeface="+mn-lt"/>
                        </a:rPr>
                        <a:t>A5.2-A5.4, IVL vers 2024. Ej schablon för Bd 8.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EA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</a:tbl>
          </a:graphicData>
        </a:graphic>
      </p:graphicFrame>
      <p:sp>
        <p:nvSpPr>
          <p:cNvPr id="8" name="Rubrik 1">
            <a:extLst>
              <a:ext uri="{FF2B5EF4-FFF2-40B4-BE49-F238E27FC236}">
                <a16:creationId xmlns:a16="http://schemas.microsoft.com/office/drawing/2014/main" id="{EB31377F-B10A-BEA0-7F99-6E69AF955E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6313" y="-74531"/>
            <a:ext cx="9359919" cy="699466"/>
          </a:xfrm>
        </p:spPr>
        <p:txBody>
          <a:bodyPr/>
          <a:lstStyle/>
          <a:p>
            <a:r>
              <a:rPr lang="sv-SE"/>
              <a:t>Kungahusen – </a:t>
            </a:r>
            <a:r>
              <a:rPr lang="sv-SE" sz="1600" b="0"/>
              <a:t>(Trelleborg, Riksbyggen)</a:t>
            </a:r>
            <a:endParaRPr lang="sv-SE" sz="1600">
              <a:highlight>
                <a:srgbClr val="FFFF00"/>
              </a:highlight>
            </a:endParaRP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56DE7F3-4726-1827-B956-8484641FB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032" y="5354348"/>
            <a:ext cx="880443" cy="594931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B8C7E6A0-6D76-8A20-A99D-B7D0DE2BE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097" y="5298939"/>
            <a:ext cx="777869" cy="594930"/>
          </a:xfrm>
          <a:prstGeom prst="rect">
            <a:avLst/>
          </a:prstGeom>
          <a:ln w="57150">
            <a:solidFill>
              <a:schemeClr val="bg2">
                <a:lumMod val="40000"/>
                <a:lumOff val="60000"/>
              </a:schemeClr>
            </a:solidFill>
          </a:ln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DFA2633D-39C4-7B08-A490-CC0C2AB5DD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2629" y="5237977"/>
            <a:ext cx="786741" cy="59493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4" name="Bildobjekt 13" descr="En bild som visar Teckensnitt, text, logotyp, Grafik&#10;&#10;AI-genererat innehåll kan vara felaktigt.">
            <a:extLst>
              <a:ext uri="{FF2B5EF4-FFF2-40B4-BE49-F238E27FC236}">
                <a16:creationId xmlns:a16="http://schemas.microsoft.com/office/drawing/2014/main" id="{EFE1FFAF-6BB1-D85C-DA4C-61047C0D2E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90" y="368770"/>
            <a:ext cx="1117333" cy="35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283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C8FD0-81D8-58D5-F3EB-F78FFF316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FEA88AF3-8F3C-6B31-B6D6-34DC97323B32}"/>
              </a:ext>
            </a:extLst>
          </p:cNvPr>
          <p:cNvSpPr txBox="1">
            <a:spLocks/>
          </p:cNvSpPr>
          <p:nvPr/>
        </p:nvSpPr>
        <p:spPr>
          <a:xfrm>
            <a:off x="1685925" y="-21377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Exempel anbuds underlag </a:t>
            </a: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(Ort, Fastighetsnamn, Kund, Entreprenör)</a:t>
            </a:r>
            <a:endParaRPr kumimoji="0" lang="sv-SE" sz="2100" b="0" i="0" u="none" strike="noStrike" kern="120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" name="Tabell 8">
            <a:extLst>
              <a:ext uri="{FF2B5EF4-FFF2-40B4-BE49-F238E27FC236}">
                <a16:creationId xmlns:a16="http://schemas.microsoft.com/office/drawing/2014/main" id="{D0D3879C-E22F-2BA2-D2DB-60DC1CA1BC90}"/>
              </a:ext>
            </a:extLst>
          </p:cNvPr>
          <p:cNvGraphicFramePr>
            <a:graphicFrameLocks noGrp="1"/>
          </p:cNvGraphicFramePr>
          <p:nvPr/>
        </p:nvGraphicFramePr>
        <p:xfrm>
          <a:off x="7320137" y="0"/>
          <a:ext cx="4871868" cy="1005840"/>
        </p:xfrm>
        <a:graphic>
          <a:graphicData uri="http://schemas.openxmlformats.org/drawingml/2006/table">
            <a:tbl>
              <a:tblPr firstRow="1" bandRow="1"/>
              <a:tblGrid>
                <a:gridCol w="594290">
                  <a:extLst>
                    <a:ext uri="{9D8B030D-6E8A-4147-A177-3AD203B41FA5}">
                      <a16:colId xmlns:a16="http://schemas.microsoft.com/office/drawing/2014/main" val="3516827666"/>
                    </a:ext>
                  </a:extLst>
                </a:gridCol>
                <a:gridCol w="876923">
                  <a:extLst>
                    <a:ext uri="{9D8B030D-6E8A-4147-A177-3AD203B41FA5}">
                      <a16:colId xmlns:a16="http://schemas.microsoft.com/office/drawing/2014/main" val="3574377429"/>
                    </a:ext>
                  </a:extLst>
                </a:gridCol>
                <a:gridCol w="956644">
                  <a:extLst>
                    <a:ext uri="{9D8B030D-6E8A-4147-A177-3AD203B41FA5}">
                      <a16:colId xmlns:a16="http://schemas.microsoft.com/office/drawing/2014/main" val="4093453797"/>
                    </a:ext>
                  </a:extLst>
                </a:gridCol>
                <a:gridCol w="978136">
                  <a:extLst>
                    <a:ext uri="{9D8B030D-6E8A-4147-A177-3AD203B41FA5}">
                      <a16:colId xmlns:a16="http://schemas.microsoft.com/office/drawing/2014/main" val="227898419"/>
                    </a:ext>
                  </a:extLst>
                </a:gridCol>
                <a:gridCol w="614372">
                  <a:extLst>
                    <a:ext uri="{9D8B030D-6E8A-4147-A177-3AD203B41FA5}">
                      <a16:colId xmlns:a16="http://schemas.microsoft.com/office/drawing/2014/main" val="2591360811"/>
                    </a:ext>
                  </a:extLst>
                </a:gridCol>
                <a:gridCol w="851503">
                  <a:extLst>
                    <a:ext uri="{9D8B030D-6E8A-4147-A177-3AD203B41FA5}">
                      <a16:colId xmlns:a16="http://schemas.microsoft.com/office/drawing/2014/main" val="2654490189"/>
                    </a:ext>
                  </a:extLst>
                </a:gridCol>
              </a:tblGrid>
              <a:tr h="2973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Projekt typ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Fastighet &amp; bygg. kropp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Klimatber.-verktyg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Startbesked &amp; kriterie version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Dagens datum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Verifierings-metod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8A9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2064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Tak och solcells renovering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Hus X. (vån Y) Ev källare/ solceller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Ange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Datum</a:t>
                      </a:r>
                    </a:p>
                    <a:p>
                      <a:r>
                        <a:rPr lang="sv-SE" sz="9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Anvisning vers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Ange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Egenkont.?</a:t>
                      </a:r>
                    </a:p>
                    <a:p>
                      <a:r>
                        <a:rPr lang="sv-SE" sz="9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XX: 250917</a:t>
                      </a:r>
                    </a:p>
                    <a:p>
                      <a:r>
                        <a:rPr lang="sv-SE" sz="9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YY:250917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</a:tbl>
          </a:graphicData>
        </a:graphic>
      </p:graphicFrame>
      <p:sp>
        <p:nvSpPr>
          <p:cNvPr id="10" name="Rektangel 9">
            <a:extLst>
              <a:ext uri="{FF2B5EF4-FFF2-40B4-BE49-F238E27FC236}">
                <a16:creationId xmlns:a16="http://schemas.microsoft.com/office/drawing/2014/main" id="{2426C8D9-F763-FB3A-4B80-1CFE400070F3}"/>
              </a:ext>
            </a:extLst>
          </p:cNvPr>
          <p:cNvSpPr/>
          <p:nvPr/>
        </p:nvSpPr>
        <p:spPr>
          <a:xfrm>
            <a:off x="191344" y="116632"/>
            <a:ext cx="1296144" cy="561457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Logga</a:t>
            </a:r>
          </a:p>
        </p:txBody>
      </p:sp>
      <p:graphicFrame>
        <p:nvGraphicFramePr>
          <p:cNvPr id="11" name="Tabell 10">
            <a:extLst>
              <a:ext uri="{FF2B5EF4-FFF2-40B4-BE49-F238E27FC236}">
                <a16:creationId xmlns:a16="http://schemas.microsoft.com/office/drawing/2014/main" id="{35BE8E1D-73FF-A8C6-D117-EA1A13596BFD}"/>
              </a:ext>
            </a:extLst>
          </p:cNvPr>
          <p:cNvGraphicFramePr>
            <a:graphicFrameLocks noGrp="1"/>
          </p:cNvGraphicFramePr>
          <p:nvPr/>
        </p:nvGraphicFramePr>
        <p:xfrm>
          <a:off x="119336" y="1821542"/>
          <a:ext cx="11953330" cy="3623682"/>
        </p:xfrm>
        <a:graphic>
          <a:graphicData uri="http://schemas.openxmlformats.org/drawingml/2006/table">
            <a:tbl>
              <a:tblPr firstRow="1" firstCol="1" bandRow="1"/>
              <a:tblGrid>
                <a:gridCol w="439937">
                  <a:extLst>
                    <a:ext uri="{9D8B030D-6E8A-4147-A177-3AD203B41FA5}">
                      <a16:colId xmlns:a16="http://schemas.microsoft.com/office/drawing/2014/main" val="4146169885"/>
                    </a:ext>
                  </a:extLst>
                </a:gridCol>
                <a:gridCol w="1864319">
                  <a:extLst>
                    <a:ext uri="{9D8B030D-6E8A-4147-A177-3AD203B41FA5}">
                      <a16:colId xmlns:a16="http://schemas.microsoft.com/office/drawing/2014/main" val="3461350718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28848267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750234609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523246837"/>
                    </a:ext>
                  </a:extLst>
                </a:gridCol>
                <a:gridCol w="1940282">
                  <a:extLst>
                    <a:ext uri="{9D8B030D-6E8A-4147-A177-3AD203B41FA5}">
                      <a16:colId xmlns:a16="http://schemas.microsoft.com/office/drawing/2014/main" val="3926203014"/>
                    </a:ext>
                  </a:extLst>
                </a:gridCol>
                <a:gridCol w="1660120">
                  <a:extLst>
                    <a:ext uri="{9D8B030D-6E8A-4147-A177-3AD203B41FA5}">
                      <a16:colId xmlns:a16="http://schemas.microsoft.com/office/drawing/2014/main" val="3401230672"/>
                    </a:ext>
                  </a:extLst>
                </a:gridCol>
              </a:tblGrid>
              <a:tr h="3498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SBEF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800" b="1" dirty="0">
                          <a:latin typeface="+mn-lt"/>
                        </a:rPr>
                        <a:t>Systemgräns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1200" b="1" dirty="0">
                          <a:latin typeface="+mn-lt"/>
                        </a:rPr>
                        <a:t>FFU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1200" b="1" dirty="0">
                          <a:latin typeface="+mn-lt"/>
                        </a:rPr>
                        <a:t>Traditionell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2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Klimatförbättrat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2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Klimatoptimalt (BATNEEC)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Klimatbalanserat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9937"/>
                  </a:ext>
                </a:extLst>
              </a:tr>
              <a:tr h="196783">
                <a:tc rowSpan="4">
                  <a:txBody>
                    <a:bodyPr/>
                    <a:lstStyle/>
                    <a:p>
                      <a:endParaRPr lang="sv-SE" sz="1200" dirty="0">
                        <a:latin typeface="+mn-lt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sv-SE" dirty="0"/>
                        <a:t>Totalt </a:t>
                      </a:r>
                      <a:r>
                        <a:rPr lang="sv-SE" sz="1100" i="1" dirty="0"/>
                        <a:t>(=A+B)</a:t>
                      </a:r>
                      <a:endParaRPr lang="sv-SE" i="1" dirty="0"/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1000" b="0" dirty="0">
                          <a:latin typeface="+mn-lt"/>
                        </a:rPr>
                        <a:t>SEK: 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1000" b="0">
                          <a:latin typeface="+mn-lt"/>
                        </a:rPr>
                        <a:t>SEK: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1000" b="0">
                          <a:latin typeface="+mn-lt"/>
                        </a:rPr>
                        <a:t>SEK: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1000" b="0">
                          <a:latin typeface="+mn-lt"/>
                        </a:rPr>
                        <a:t>SEK: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1000" b="0">
                          <a:latin typeface="+mn-lt"/>
                        </a:rPr>
                        <a:t>SEK: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064062"/>
                  </a:ext>
                </a:extLst>
              </a:tr>
              <a:tr h="101600">
                <a:tc vMerge="1">
                  <a:txBody>
                    <a:bodyPr/>
                    <a:lstStyle/>
                    <a:p>
                      <a:endParaRPr lang="sv-SE" sz="1100" dirty="0"/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 dirty="0"/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                     %:  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                            </a:t>
                      </a:r>
                      <a:r>
                        <a:rPr lang="sv-SE" sz="10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%: </a:t>
                      </a:r>
                      <a:endParaRPr lang="sv-SE" sz="1000" dirty="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                      </a:t>
                      </a:r>
                      <a:r>
                        <a:rPr lang="sv-SE" sz="10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%: </a:t>
                      </a:r>
                      <a:endParaRPr lang="sv-SE" sz="1000" dirty="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                     </a:t>
                      </a:r>
                      <a:r>
                        <a:rPr lang="sv-SE" sz="1000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%: </a:t>
                      </a:r>
                      <a:endParaRPr lang="sv-SE" sz="1000" dirty="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047823"/>
                  </a:ext>
                </a:extLst>
              </a:tr>
              <a:tr h="203200">
                <a:tc vMerge="1">
                  <a:txBody>
                    <a:bodyPr/>
                    <a:lstStyle/>
                    <a:p>
                      <a:endParaRPr lang="sv-SE" sz="1100" dirty="0"/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Beräkning A: 0, 4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dirty="0">
                          <a:latin typeface="+mn-lt"/>
                        </a:rPr>
                        <a:t>Kg CO2e/BTA: 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dirty="0">
                          <a:latin typeface="+mn-lt"/>
                        </a:rPr>
                        <a:t>Kg CO2e/BTA: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dirty="0">
                          <a:latin typeface="+mn-lt"/>
                        </a:rPr>
                        <a:t>Kg CO2e/BTA: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dirty="0">
                          <a:latin typeface="+mn-lt"/>
                        </a:rPr>
                        <a:t>Kg CO2e/BTA: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dirty="0">
                          <a:latin typeface="+mn-lt"/>
                        </a:rPr>
                        <a:t>Kg CO2e/BTA: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67484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sv-SE" sz="1100" dirty="0"/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Beräkning V: 86</a:t>
                      </a: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dirty="0">
                          <a:latin typeface="+mn-lt"/>
                        </a:rPr>
                        <a:t>Kg CO2e/BTA: </a:t>
                      </a:r>
                      <a:r>
                        <a:rPr lang="sv-SE" sz="10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Calibri"/>
                          <a:ea typeface="+mn-ea"/>
                          <a:cs typeface="+mn-cs"/>
                        </a:rPr>
                        <a:t>XX</a:t>
                      </a:r>
                      <a:r>
                        <a:rPr lang="sv-SE" sz="1000" dirty="0">
                          <a:latin typeface="+mn-lt"/>
                        </a:rPr>
                        <a:t> 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dirty="0">
                          <a:latin typeface="+mn-lt"/>
                        </a:rPr>
                        <a:t>Kg CO2e/BTA: </a:t>
                      </a:r>
                      <a:r>
                        <a:rPr lang="sv-SE" sz="10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Calibri"/>
                          <a:ea typeface="+mn-ea"/>
                          <a:cs typeface="+mn-cs"/>
                        </a:rPr>
                        <a:t>XX</a:t>
                      </a:r>
                      <a:endParaRPr lang="sv-SE" sz="1000" dirty="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dirty="0">
                          <a:latin typeface="+mn-lt"/>
                        </a:rPr>
                        <a:t>Kg CO2e/BTA: </a:t>
                      </a:r>
                      <a:r>
                        <a:rPr lang="sv-SE" sz="1000" dirty="0">
                          <a:highlight>
                            <a:srgbClr val="FFFF00"/>
                          </a:highlight>
                          <a:latin typeface="+mn-lt"/>
                        </a:rPr>
                        <a:t>XX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dirty="0">
                          <a:latin typeface="+mn-lt"/>
                        </a:rPr>
                        <a:t>Kg CO2e/BTA: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sv-SE" sz="1000" dirty="0"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000" dirty="0">
                          <a:latin typeface="+mn-lt"/>
                        </a:rPr>
                        <a:t>Kg CO2e/BTA: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210741"/>
                  </a:ext>
                </a:extLst>
              </a:tr>
              <a:tr h="243602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Cirkulär hantering av befintligt</a:t>
                      </a:r>
                      <a:endParaRPr lang="sv-SE" sz="105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sv-SE" sz="1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(02)</a:t>
                      </a:r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Cirkularitetsinventering – urval. </a:t>
                      </a:r>
                    </a:p>
                    <a:p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Generellt kfb takpapp ovan befintligt. River takpapp och plåt vid takfot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Ingen cirkularitetsinventering</a:t>
                      </a:r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8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och åtgärd</a:t>
                      </a:r>
                    </a:p>
                    <a:p>
                      <a:r>
                        <a:rPr lang="sv-SE" sz="8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Generellt takpapp ovan befintligt. River takpapp och plåt vid takfot.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Cirkularitetsinventering – urval. </a:t>
                      </a:r>
                    </a:p>
                    <a:p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Generellt kfb takpapp ovan befintligt. River takpapp och plåt vid takfot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cirkularitetsinventering. Icke cirkularitet klimatbelastar. Generellt kfb takpapp ovan befintligt. River takpapp och plåt vid takfot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sng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830272"/>
                  </a:ext>
                </a:extLst>
              </a:tr>
              <a:tr h="257314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Yttertak </a:t>
                      </a:r>
                      <a:r>
                        <a:rPr lang="sv-SE" sz="10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(43, 44, 45)</a:t>
                      </a:r>
                      <a:endParaRPr lang="sv-SE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 (visst utbyte / komplettering), (ej behövt ersätta mineralull), kfb ytpapp (</a:t>
                      </a:r>
                      <a:r>
                        <a:rPr lang="sv-SE" sz="800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Icopal</a:t>
                      </a:r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). </a:t>
                      </a:r>
                      <a:r>
                        <a:rPr lang="sv-SE" sz="800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Utred kfb plåtarbete, kfb plåthuvar</a:t>
                      </a:r>
                      <a:endParaRPr lang="sv-SE" sz="800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 (visst utbyte/ komplettering), (ej behövt ersätta mineralull), ytpapp, plåtarbete, plåthuvar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 (visst utbyte / komplettering), (ej behövt ersätta mineralull), kfb ytpapp (</a:t>
                      </a:r>
                      <a:r>
                        <a:rPr lang="sv-SE" sz="800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Icopal</a:t>
                      </a:r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). </a:t>
                      </a:r>
                      <a:r>
                        <a:rPr lang="sv-SE" sz="800" strike="noStrike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Utred kfb plåtarbete, kfb plåthuvar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K-virke, (ej behövt ersätta ytterligare kfb isolering),, ytpapp, kfb plåtarbete, kfb plåthuvar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800" b="0" i="0" u="none" strike="sng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185200"/>
                  </a:ext>
                </a:extLst>
              </a:tr>
              <a:tr h="212730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El: Solceller (495 </a:t>
                      </a:r>
                      <a:r>
                        <a:rPr lang="sv-SE" sz="1000" dirty="0" err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kWp</a:t>
                      </a:r>
                      <a:r>
                        <a:rPr lang="sv-SE" sz="1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460000 kWh/år, 11 huskroppar, 980 solpaneler, 23,76 ton CO2e / MW solpaneler)</a:t>
                      </a:r>
                    </a:p>
                  </a:txBody>
                  <a:tcPr marL="360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Solceller med EPD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Solceller med EPD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Anbudslämnare anger grönt sidoanbud här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sng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Anbudslämnare anger grönt sidoanbud här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800" b="0" i="0" u="none" strike="sng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484210"/>
                  </a:ext>
                </a:extLst>
              </a:tr>
              <a:tr h="226442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El: Kablar (löpmeter)</a:t>
                      </a:r>
                    </a:p>
                  </a:txBody>
                  <a:tcPr marL="360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Kablar: mellan solceller, växelriktare, internt </a:t>
                      </a:r>
                      <a:r>
                        <a:rPr lang="sv-SE" sz="800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elcentraler</a:t>
                      </a:r>
                      <a:endParaRPr lang="sv-SE" sz="800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Kablar: mellan solceller, växelriktare, internt </a:t>
                      </a:r>
                      <a:r>
                        <a:rPr lang="sv-SE" sz="800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elcentraler</a:t>
                      </a:r>
                      <a:endParaRPr lang="sv-SE" sz="800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Anbudslämnare anger grönt sidoanbud här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sng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Anbudslämnare anger grönt sidoanbud här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800" b="0" i="0" u="none" strike="sng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992118"/>
                  </a:ext>
                </a:extLst>
              </a:tr>
              <a:tr h="240154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El: Batterier (totalt 285 kWh, </a:t>
                      </a:r>
                      <a:r>
                        <a:rPr lang="sv-SE" sz="1000" dirty="0" err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Ferroamp</a:t>
                      </a:r>
                      <a:r>
                        <a:rPr lang="sv-SE" sz="1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1000" dirty="0" err="1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Pylontech</a:t>
                      </a:r>
                      <a:r>
                        <a:rPr lang="sv-SE" sz="1000" dirty="0">
                          <a:solidFill>
                            <a:sysClr val="windowText" lastClr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11 st (1 per fastighet)))</a:t>
                      </a:r>
                    </a:p>
                  </a:txBody>
                  <a:tcPr marL="360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Batterier </a:t>
                      </a:r>
                      <a:r>
                        <a:rPr lang="sv-SE" sz="800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Ferroamp</a:t>
                      </a:r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800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Polyontech</a:t>
                      </a:r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(Boverket)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Batterier </a:t>
                      </a:r>
                      <a:r>
                        <a:rPr lang="sv-SE" sz="800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Ferroamp</a:t>
                      </a:r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800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Polyontech</a:t>
                      </a:r>
                      <a:r>
                        <a:rPr lang="sv-SE" sz="800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(Boverket)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Anbudslämnare anger grönt sidoanbud här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sng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Anbudslämnare anger grönt sidoanbud här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800" b="0" i="0" u="none" strike="sng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036111"/>
                  </a:ext>
                </a:extLst>
              </a:tr>
              <a:tr h="253866">
                <a:tc>
                  <a:txBody>
                    <a:bodyPr/>
                    <a:lstStyle/>
                    <a:p>
                      <a:pPr algn="ctr" fontAlgn="ctr"/>
                      <a:endParaRPr lang="sv-SE" sz="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Byggtransporter &amp; arbetsplats</a:t>
                      </a:r>
                      <a:endParaRPr lang="sv-SE" sz="8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000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kern="12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LFM30 steg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sngStrike" kern="12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LFM30: Steg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LFM30: Steg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LFM30: Steg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996314"/>
                  </a:ext>
                </a:extLst>
              </a:tr>
            </a:tbl>
          </a:graphicData>
        </a:graphic>
      </p:graphicFrame>
      <p:graphicFrame>
        <p:nvGraphicFramePr>
          <p:cNvPr id="12" name="Tabell 11">
            <a:extLst>
              <a:ext uri="{FF2B5EF4-FFF2-40B4-BE49-F238E27FC236}">
                <a16:creationId xmlns:a16="http://schemas.microsoft.com/office/drawing/2014/main" id="{51DFF825-906D-3041-1CE8-7396C4A3C4A5}"/>
              </a:ext>
            </a:extLst>
          </p:cNvPr>
          <p:cNvGraphicFramePr>
            <a:graphicFrameLocks noGrp="1"/>
          </p:cNvGraphicFramePr>
          <p:nvPr/>
        </p:nvGraphicFramePr>
        <p:xfrm>
          <a:off x="45024" y="5733256"/>
          <a:ext cx="12191997" cy="1097280"/>
        </p:xfrm>
        <a:graphic>
          <a:graphicData uri="http://schemas.openxmlformats.org/drawingml/2006/table">
            <a:tbl>
              <a:tblPr firstRow="1" bandRow="1"/>
              <a:tblGrid>
                <a:gridCol w="1736001">
                  <a:extLst>
                    <a:ext uri="{9D8B030D-6E8A-4147-A177-3AD203B41FA5}">
                      <a16:colId xmlns:a16="http://schemas.microsoft.com/office/drawing/2014/main" val="1026321188"/>
                    </a:ext>
                  </a:extLst>
                </a:gridCol>
                <a:gridCol w="1250487">
                  <a:extLst>
                    <a:ext uri="{9D8B030D-6E8A-4147-A177-3AD203B41FA5}">
                      <a16:colId xmlns:a16="http://schemas.microsoft.com/office/drawing/2014/main" val="4284195386"/>
                    </a:ext>
                  </a:extLst>
                </a:gridCol>
                <a:gridCol w="1309287">
                  <a:extLst>
                    <a:ext uri="{9D8B030D-6E8A-4147-A177-3AD203B41FA5}">
                      <a16:colId xmlns:a16="http://schemas.microsoft.com/office/drawing/2014/main" val="2910913242"/>
                    </a:ext>
                  </a:extLst>
                </a:gridCol>
                <a:gridCol w="1105115">
                  <a:extLst>
                    <a:ext uri="{9D8B030D-6E8A-4147-A177-3AD203B41FA5}">
                      <a16:colId xmlns:a16="http://schemas.microsoft.com/office/drawing/2014/main" val="112477153"/>
                    </a:ext>
                  </a:extLst>
                </a:gridCol>
                <a:gridCol w="1154296">
                  <a:extLst>
                    <a:ext uri="{9D8B030D-6E8A-4147-A177-3AD203B41FA5}">
                      <a16:colId xmlns:a16="http://schemas.microsoft.com/office/drawing/2014/main" val="2883095834"/>
                    </a:ext>
                  </a:extLst>
                </a:gridCol>
                <a:gridCol w="1702586">
                  <a:extLst>
                    <a:ext uri="{9D8B030D-6E8A-4147-A177-3AD203B41FA5}">
                      <a16:colId xmlns:a16="http://schemas.microsoft.com/office/drawing/2014/main" val="195791932"/>
                    </a:ext>
                  </a:extLst>
                </a:gridCol>
                <a:gridCol w="798388">
                  <a:extLst>
                    <a:ext uri="{9D8B030D-6E8A-4147-A177-3AD203B41FA5}">
                      <a16:colId xmlns:a16="http://schemas.microsoft.com/office/drawing/2014/main" val="2227839569"/>
                    </a:ext>
                  </a:extLst>
                </a:gridCol>
                <a:gridCol w="1058104">
                  <a:extLst>
                    <a:ext uri="{9D8B030D-6E8A-4147-A177-3AD203B41FA5}">
                      <a16:colId xmlns:a16="http://schemas.microsoft.com/office/drawing/2014/main" val="4236381185"/>
                    </a:ext>
                  </a:extLst>
                </a:gridCol>
                <a:gridCol w="879563">
                  <a:extLst>
                    <a:ext uri="{9D8B030D-6E8A-4147-A177-3AD203B41FA5}">
                      <a16:colId xmlns:a16="http://schemas.microsoft.com/office/drawing/2014/main" val="3613627234"/>
                    </a:ext>
                  </a:extLst>
                </a:gridCol>
                <a:gridCol w="1198170">
                  <a:extLst>
                    <a:ext uri="{9D8B030D-6E8A-4147-A177-3AD203B41FA5}">
                      <a16:colId xmlns:a16="http://schemas.microsoft.com/office/drawing/2014/main" val="222269687"/>
                    </a:ext>
                  </a:extLst>
                </a:gridCol>
              </a:tblGrid>
              <a:tr h="0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900" b="1" dirty="0">
                          <a:solidFill>
                            <a:schemeClr val="bg1"/>
                          </a:solidFill>
                        </a:rPr>
                        <a:t>Systemgränser: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>
                          <a:solidFill>
                            <a:schemeClr val="bg1"/>
                          </a:solidFill>
                        </a:rPr>
                        <a:t>Funktionell </a:t>
                      </a:r>
                    </a:p>
                    <a:p>
                      <a:r>
                        <a:rPr lang="sv-SE" sz="900" dirty="0">
                          <a:solidFill>
                            <a:schemeClr val="bg1"/>
                          </a:solidFill>
                        </a:rPr>
                        <a:t>Enhet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>
                          <a:solidFill>
                            <a:schemeClr val="bg1"/>
                          </a:solidFill>
                        </a:rPr>
                        <a:t>Klimatdata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dirty="0">
                          <a:solidFill>
                            <a:schemeClr val="bg1"/>
                          </a:solidFill>
                        </a:rPr>
                        <a:t>Verifikat verkligt: Inköp, EPD; Resurssammanställning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Verifikat: Transporter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Täckningsgrad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Schabloner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Drift - (B6) påverkan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1776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b="1" dirty="0">
                          <a:solidFill>
                            <a:schemeClr val="bg1"/>
                          </a:solidFill>
                        </a:rPr>
                        <a:t>Byggprojekt &amp; LCA-skeden</a:t>
                      </a:r>
                      <a:endParaRPr lang="sv-SE" b="1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b="1" dirty="0">
                          <a:solidFill>
                            <a:schemeClr val="bg1"/>
                          </a:solidFill>
                        </a:rPr>
                        <a:t>Särberäkningar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b="1" dirty="0">
                          <a:solidFill>
                            <a:schemeClr val="bg1"/>
                          </a:solidFill>
                        </a:rPr>
                        <a:t>Byggdelar / Aktiviteter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76534273"/>
                  </a:ext>
                </a:extLst>
              </a:tr>
              <a:tr h="28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dirty="0"/>
                        <a:t>Byggnad, B5.1-B5.4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 err="1">
                          <a:solidFill>
                            <a:schemeClr val="tx1"/>
                          </a:solidFill>
                        </a:rPr>
                        <a:t>Beräkn</a:t>
                      </a:r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v-SE" sz="9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A: X m2</a:t>
                      </a:r>
                      <a:endParaRPr lang="sv-SE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Bd 00, 4, 86</a:t>
                      </a:r>
                      <a:endParaRPr lang="sv-SE" sz="9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kg CO2e/m2, kg CO2e/m2 solcell, kg</a:t>
                      </a:r>
                      <a:endParaRPr lang="sv-SE" sz="9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/>
                        <a:t>Typiska, Olika DB, GWP-GHG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Vid överlämning ska beräkning verifierats med &gt; 70% (produkt, mängd, klimatdata / recept)</a:t>
                      </a:r>
                      <a:endParaRPr lang="sv-SE" sz="9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 EPD &gt;</a:t>
                      </a:r>
                      <a:r>
                        <a:rPr lang="sv-SE" sz="9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 30%</a:t>
                      </a:r>
                      <a:endParaRPr lang="sv-SE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>
                          <a:solidFill>
                            <a:schemeClr val="tx1"/>
                          </a:solidFill>
                        </a:rPr>
                        <a:t>Finns, Ej underskattat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sv-SE" sz="9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&gt;85% </a:t>
                      </a:r>
                      <a:r>
                        <a:rPr lang="sv-SE" sz="9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sym typeface="Wingdings" panose="05000000000000000000" pitchFamily="2" charset="2"/>
                        </a:rPr>
                        <a:t> 100%</a:t>
                      </a:r>
                      <a:endParaRPr lang="sv-SE" sz="9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900" dirty="0">
                          <a:latin typeface="+mn-lt"/>
                        </a:rPr>
                        <a:t>Bd 8. IVL vers 2023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sv-SE" sz="9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</a:tbl>
          </a:graphicData>
        </a:graphic>
      </p:graphicFrame>
      <p:sp>
        <p:nvSpPr>
          <p:cNvPr id="7" name="Rektangel 6">
            <a:extLst>
              <a:ext uri="{FF2B5EF4-FFF2-40B4-BE49-F238E27FC236}">
                <a16:creationId xmlns:a16="http://schemas.microsoft.com/office/drawing/2014/main" id="{D0ED54A7-922C-E602-D073-A5374AEBA925}"/>
              </a:ext>
            </a:extLst>
          </p:cNvPr>
          <p:cNvSpPr/>
          <p:nvPr/>
        </p:nvSpPr>
        <p:spPr>
          <a:xfrm>
            <a:off x="2416324" y="3861048"/>
            <a:ext cx="8072164" cy="12874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ktangel: rundade hörn 19">
            <a:extLst>
              <a:ext uri="{FF2B5EF4-FFF2-40B4-BE49-F238E27FC236}">
                <a16:creationId xmlns:a16="http://schemas.microsoft.com/office/drawing/2014/main" id="{62DAF446-5695-93CD-FEA9-805CFC6D3D24}"/>
              </a:ext>
            </a:extLst>
          </p:cNvPr>
          <p:cNvSpPr/>
          <p:nvPr/>
        </p:nvSpPr>
        <p:spPr>
          <a:xfrm>
            <a:off x="3073739" y="1196752"/>
            <a:ext cx="4110354" cy="430743"/>
          </a:xfrm>
          <a:prstGeom prst="roundRect">
            <a:avLst/>
          </a:prstGeom>
          <a:noFill/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Anbud: I FFU från början. Blå text = utretts innan.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Vid avtal: ÄTA kfb välkommet att komma in</a:t>
            </a:r>
            <a:endParaRPr kumimoji="0" lang="sv-SE" sz="1800" b="0" i="0" u="none" strike="noStrike" kern="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ktangel: rundade hörn 20">
            <a:extLst>
              <a:ext uri="{FF2B5EF4-FFF2-40B4-BE49-F238E27FC236}">
                <a16:creationId xmlns:a16="http://schemas.microsoft.com/office/drawing/2014/main" id="{40F159BD-7D43-238D-9C11-2B71A3132A94}"/>
              </a:ext>
            </a:extLst>
          </p:cNvPr>
          <p:cNvSpPr/>
          <p:nvPr/>
        </p:nvSpPr>
        <p:spPr>
          <a:xfrm>
            <a:off x="7688150" y="1196752"/>
            <a:ext cx="4384514" cy="430743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Känslighetsanalys – begär in gröna sidoanabud / optioner</a:t>
            </a:r>
          </a:p>
        </p:txBody>
      </p:sp>
      <p:sp>
        <p:nvSpPr>
          <p:cNvPr id="22" name="Rektangel: rundade hörn 21">
            <a:extLst>
              <a:ext uri="{FF2B5EF4-FFF2-40B4-BE49-F238E27FC236}">
                <a16:creationId xmlns:a16="http://schemas.microsoft.com/office/drawing/2014/main" id="{2D4CC93A-1398-42E1-E8C8-75EA60574D7C}"/>
              </a:ext>
            </a:extLst>
          </p:cNvPr>
          <p:cNvSpPr/>
          <p:nvPr/>
        </p:nvSpPr>
        <p:spPr>
          <a:xfrm>
            <a:off x="2351584" y="3082544"/>
            <a:ext cx="2080964" cy="778503"/>
          </a:xfrm>
          <a:prstGeom prst="roundRect">
            <a:avLst/>
          </a:prstGeom>
          <a:noFill/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800" b="0" i="0" u="none" strike="noStrike" kern="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ktangel: rundade hörn 22">
            <a:extLst>
              <a:ext uri="{FF2B5EF4-FFF2-40B4-BE49-F238E27FC236}">
                <a16:creationId xmlns:a16="http://schemas.microsoft.com/office/drawing/2014/main" id="{010EC03D-DC12-88FA-CF2D-3144C4CA6E6C}"/>
              </a:ext>
            </a:extLst>
          </p:cNvPr>
          <p:cNvSpPr/>
          <p:nvPr/>
        </p:nvSpPr>
        <p:spPr>
          <a:xfrm>
            <a:off x="6463308" y="3082544"/>
            <a:ext cx="2080964" cy="778504"/>
          </a:xfrm>
          <a:prstGeom prst="roundRect">
            <a:avLst/>
          </a:prstGeom>
          <a:noFill/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800" b="0" i="0" u="none" strike="noStrike" kern="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ktangel: rundade hörn 23">
            <a:extLst>
              <a:ext uri="{FF2B5EF4-FFF2-40B4-BE49-F238E27FC236}">
                <a16:creationId xmlns:a16="http://schemas.microsoft.com/office/drawing/2014/main" id="{CA0BC6FA-7CAA-9AF3-D006-6BE7F75B5B23}"/>
              </a:ext>
            </a:extLst>
          </p:cNvPr>
          <p:cNvSpPr/>
          <p:nvPr/>
        </p:nvSpPr>
        <p:spPr>
          <a:xfrm>
            <a:off x="160639" y="1165307"/>
            <a:ext cx="2622993" cy="430743"/>
          </a:xfrm>
          <a:prstGeom prst="roundRect">
            <a:avLst/>
          </a:prstGeom>
          <a:noFill/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+mn-cs"/>
              </a:rPr>
              <a:t>Gult</a:t>
            </a: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Anbudslämnare fyller i</a:t>
            </a:r>
            <a:endParaRPr kumimoji="0" lang="sv-SE" sz="1800" b="0" i="0" u="none" strike="noStrike" kern="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27374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E5A3BD-4D42-7BEB-5B4B-BA944743B1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8" y="353270"/>
            <a:ext cx="9359919" cy="699466"/>
          </a:xfrm>
        </p:spPr>
        <p:txBody>
          <a:bodyPr/>
          <a:lstStyle/>
          <a:p>
            <a:r>
              <a:rPr lang="sv-SE" dirty="0"/>
              <a:t>Reflektioner</a:t>
            </a: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C5B2D753-7C86-E042-7865-1DB07AD348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837314"/>
              </p:ext>
            </p:extLst>
          </p:nvPr>
        </p:nvGraphicFramePr>
        <p:xfrm>
          <a:off x="695400" y="1052736"/>
          <a:ext cx="10153128" cy="5458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9035">
                  <a:extLst>
                    <a:ext uri="{9D8B030D-6E8A-4147-A177-3AD203B41FA5}">
                      <a16:colId xmlns:a16="http://schemas.microsoft.com/office/drawing/2014/main" val="1387995425"/>
                    </a:ext>
                  </a:extLst>
                </a:gridCol>
                <a:gridCol w="7384093">
                  <a:extLst>
                    <a:ext uri="{9D8B030D-6E8A-4147-A177-3AD203B41FA5}">
                      <a16:colId xmlns:a16="http://schemas.microsoft.com/office/drawing/2014/main" val="752804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1600" b="1" dirty="0">
                          <a:solidFill>
                            <a:schemeClr val="bg1"/>
                          </a:solidFill>
                        </a:rPr>
                        <a:t>Delområde</a:t>
                      </a:r>
                    </a:p>
                  </a:txBody>
                  <a:tcPr>
                    <a:solidFill>
                      <a:srgbClr val="11458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b="1" dirty="0">
                          <a:solidFill>
                            <a:schemeClr val="bg1"/>
                          </a:solidFill>
                        </a:rPr>
                        <a:t>Kommentar</a:t>
                      </a:r>
                    </a:p>
                  </a:txBody>
                  <a:tcPr>
                    <a:solidFill>
                      <a:srgbClr val="114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79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Verifiering – vad begära in?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 entreprenör påvisa att inköp och beräknat motsvarar samma (inköpskvitto/intyg; produkt/leverantör/EPD; mängder): Kablar; plåt; virke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82212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När klimatberäkna projektspecifikt 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(&gt; 5 MSEK):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dirty="0"/>
                        <a:t>Uppskattningsvis 2 effektiva arbetsdagar för en totalentreprenör att genomföra klimatberäkning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dirty="0"/>
                        <a:t>Alltid om &gt; 30 MSEK.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dirty="0"/>
                        <a:t>Eftersträva om 5-30 MSEK. Som plan B, hybrid för de delar där ev klimatvinst avses kommuniceras.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dirty="0"/>
                        <a:t>Motiv: När likvärdigt referensprojekt och/eller referensvärde ej statistiskt säkert. När klimatvinst avses kommuniceras externt med hög trovärdighet.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35946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Vid byggservice &lt; 5 MSEK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Referensvärde ”m2 tak” samt ”m2 solcell” från &gt; 5 MSEK projekt bör också kunna användas för &lt; 5 MSEK projekt.</a:t>
                      </a: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26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1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Traditionellt byggt år 2015-2020</a:t>
                      </a:r>
                      <a:endParaRPr lang="sv-S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4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Traditionellt: År 2020 genomfördes visst utbyte/ komplettering av konstruktionsvirke, medan mineralull, plåt och kablage (solceller) bytes ut.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50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1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Livscykel – om fler än livscykelskede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sz="14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Rimligt att LCC är 25-30 år, vid beräkning av livscykelskede B och C.</a:t>
                      </a: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74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1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Upphandling, FFU – vilka byggdelar bör kunna vara minst kfb vid FFU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 tabell, bruna celler.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5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b="1" dirty="0"/>
                        <a:t>Rekommenderade nivåer vid verifiering av beräkning: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dirty="0"/>
                        <a:t>Verifiering inköp &gt; 75 % av total klimatpåverkan (intyg, kvitto, recept)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dirty="0"/>
                        <a:t>EPD &gt; 20 %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dirty="0"/>
                        <a:t>Täckningsgrad (</a:t>
                      </a:r>
                      <a:r>
                        <a:rPr lang="sv-SE" dirty="0" err="1"/>
                        <a:t>inan</a:t>
                      </a:r>
                      <a:r>
                        <a:rPr lang="sv-SE" dirty="0"/>
                        <a:t> uppräkning till 100%) &gt; 80 %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sv-SE" dirty="0"/>
                        <a:t>Tidiga kalkylskeden (med fördel lägg på), osäkerhetspåslag: 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182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1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Schabloner: </a:t>
                      </a:r>
                    </a:p>
                    <a:p>
                      <a:pPr marL="171450" marR="0" lvl="0" indent="-1714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b="1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A5.2-A5.4 (byggarbetsplats)</a:t>
                      </a:r>
                    </a:p>
                    <a:p>
                      <a:pPr marL="171450" marR="0" lvl="0" indent="-1714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b="1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 Bd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4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Utgå ifrån senast version IVL beräkningsanvisning, men justera då ROT till följande: 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4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A5.2-A5.4: Traditionell (el 3 + diesel 3 </a:t>
                      </a:r>
                      <a:r>
                        <a:rPr lang="sv-SE" sz="14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 2+1 = 3)</a:t>
                      </a:r>
                      <a:r>
                        <a:rPr lang="sv-SE" sz="14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 LFM30 Steg 1 (2+1); LFM30 Steg 2 (2)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4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Bd 8: </a:t>
                      </a:r>
                      <a:r>
                        <a:rPr lang="sv-SE" sz="1400" dirty="0">
                          <a:solidFill>
                            <a:sysClr val="windowText" lastClr="000000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Statistik</a:t>
                      </a:r>
                      <a:r>
                        <a:rPr lang="sv-SE" sz="14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590549"/>
                  </a:ext>
                </a:extLst>
              </a:tr>
            </a:tbl>
          </a:graphicData>
        </a:graphic>
      </p:graphicFrame>
      <p:pic>
        <p:nvPicPr>
          <p:cNvPr id="5" name="Bildobjekt 4" descr="En bild som visar text, skärmbild, Teckensnitt, nummer&#10;&#10;AI-genererat innehåll kan vara felaktigt.">
            <a:extLst>
              <a:ext uri="{FF2B5EF4-FFF2-40B4-BE49-F238E27FC236}">
                <a16:creationId xmlns:a16="http://schemas.microsoft.com/office/drawing/2014/main" id="{9DDB26E6-D833-1E6B-FFB9-D9818F763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296" y="4869160"/>
            <a:ext cx="2528967" cy="86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0265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3184A9-7B3F-450E-BD9C-B87F88FCC4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Exempel Nyproduktion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B7FC303-B96C-0D7E-1558-33A0330994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3658533" cy="428475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Vid behov begär in särberäkning / särredovisning för att lättare kunna jämföra och utvärdera anbud, samt kvalitetssäkring via egenbedömning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Om möjligt gör förarbete först, att endast ha ”tävlan” på urval byggdelar (ej begära in hela smörgåsbordet) i syfte minska </a:t>
            </a:r>
            <a:r>
              <a:rPr lang="sv-SE"/>
              <a:t>kalkylkostnader och </a:t>
            </a:r>
            <a:r>
              <a:rPr lang="sv-SE" dirty="0"/>
              <a:t>få fler anbudslämnare</a:t>
            </a:r>
          </a:p>
        </p:txBody>
      </p:sp>
      <p:pic>
        <p:nvPicPr>
          <p:cNvPr id="5" name="Bildobjekt 4" descr="En bild som visar text, skärmbild, nummer, Parallell&#10;&#10;AI-genererat innehåll kan vara felaktigt.">
            <a:extLst>
              <a:ext uri="{FF2B5EF4-FFF2-40B4-BE49-F238E27FC236}">
                <a16:creationId xmlns:a16="http://schemas.microsoft.com/office/drawing/2014/main" id="{B4620EBA-47A4-87AB-8837-099A37581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581" y="206346"/>
            <a:ext cx="7605419" cy="469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9644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ubrik 1">
            <a:extLst>
              <a:ext uri="{FF2B5EF4-FFF2-40B4-BE49-F238E27FC236}">
                <a16:creationId xmlns:a16="http://schemas.microsoft.com/office/drawing/2014/main" id="{74D0AD52-0542-E974-0284-B2C78BA39EDA}"/>
              </a:ext>
            </a:extLst>
          </p:cNvPr>
          <p:cNvSpPr txBox="1">
            <a:spLocks/>
          </p:cNvSpPr>
          <p:nvPr/>
        </p:nvSpPr>
        <p:spPr>
          <a:xfrm>
            <a:off x="232632" y="114072"/>
            <a:ext cx="10778268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Anbudsutvärdering – uppmana beställare till kvalitetssäkring via sakkunnig</a:t>
            </a:r>
            <a:endParaRPr kumimoji="0" lang="sv-SE" sz="2100" b="1" i="0" u="none" strike="noStrike" kern="120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607F2BA6-9B40-D2F2-3C3A-6BD61E460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495" y="1247776"/>
            <a:ext cx="9154080" cy="511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388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B1BC43-3CFA-BF3C-326F-C270BD52D3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8" y="620688"/>
            <a:ext cx="2789891" cy="699466"/>
          </a:xfrm>
        </p:spPr>
        <p:txBody>
          <a:bodyPr/>
          <a:lstStyle/>
          <a:p>
            <a:r>
              <a:rPr lang="sv-SE" dirty="0"/>
              <a:t>Nyttja erfarenheter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EE495DB-E7F5-8FBE-6AA7-3CC2972F8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2676039" cy="428475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Nyttja referensbibliotek / erfarenheter i upphandlingsprocessen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66105327-E8A6-BE42-1E3B-62306831D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277" y="620687"/>
            <a:ext cx="8213171" cy="464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996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07112-4A6E-E1DF-6BF2-B9D62E85F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4A083337-3AD4-406D-EB55-0645F35E15C7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EA239FD-8207-511E-CDC9-13EA42AE2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1775" y="1892453"/>
            <a:ext cx="7181850" cy="2088232"/>
          </a:xfrm>
        </p:spPr>
        <p:txBody>
          <a:bodyPr>
            <a:normAutofit/>
          </a:bodyPr>
          <a:lstStyle/>
          <a:p>
            <a:pPr algn="ctr"/>
            <a:r>
              <a:rPr lang="sv-SE" sz="3000" dirty="0">
                <a:solidFill>
                  <a:schemeClr val="bg2"/>
                </a:solidFill>
              </a:rPr>
              <a:t>Sammanfattning och reflektion</a:t>
            </a:r>
            <a:endParaRPr lang="en-SE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68642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CB0AE-8441-D6A5-24CE-0F6BDDC29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C3CCCC-FC72-E923-473D-F83A330111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Tre viktigaste budskapen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9BEFC17-19C0-66C2-370E-2B5B992DC8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v-SE" sz="1800" b="1" i="1" dirty="0"/>
              <a:t>Vad vill vi att ni minns: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800" b="1" i="1" dirty="0"/>
              <a:t>Projektdata </a:t>
            </a:r>
            <a:r>
              <a:rPr lang="sv-SE" sz="1800" b="1" i="1" dirty="0">
                <a:sym typeface="Wingdings" panose="05000000000000000000" pitchFamily="2" charset="2"/>
              </a:rPr>
              <a:t> företagsnivå  klimatbudget: </a:t>
            </a:r>
            <a:r>
              <a:rPr lang="sv-SE" sz="1800" dirty="0">
                <a:sym typeface="Wingdings" panose="05000000000000000000" pitchFamily="2" charset="2"/>
              </a:rPr>
              <a:t>Klimatberäkning i projekten är råvaran i företags klimatstyrning (inkl dess kvalitet)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800" b="1" i="1" dirty="0">
                <a:sym typeface="Wingdings" panose="05000000000000000000" pitchFamily="2" charset="2"/>
              </a:rPr>
              <a:t>Mål måste styra affären: </a:t>
            </a:r>
            <a:r>
              <a:rPr lang="sv-SE" sz="1800" dirty="0">
                <a:sym typeface="Wingdings" panose="05000000000000000000" pitchFamily="2" charset="2"/>
              </a:rPr>
              <a:t>Om klimatmål inte påverkar beslut, upphandling och prioritering är de bara retorik</a:t>
            </a:r>
            <a:endParaRPr lang="sv-SE" sz="1800" b="1" i="1" dirty="0"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800" b="1" i="1" dirty="0">
                <a:sym typeface="Wingdings" panose="05000000000000000000" pitchFamily="2" charset="2"/>
              </a:rPr>
              <a:t>Upphandling är starkaste styrspaken: </a:t>
            </a:r>
            <a:r>
              <a:rPr lang="sv-SE" sz="1800" dirty="0">
                <a:sym typeface="Wingdings" panose="05000000000000000000" pitchFamily="2" charset="2"/>
              </a:rPr>
              <a:t> Genom krav i tidiga skeden och i AF-del kan ni omsätta klimatbudgeten i praktiken</a:t>
            </a:r>
            <a:endParaRPr lang="sv-SE" sz="1800" b="1" i="1" dirty="0"/>
          </a:p>
        </p:txBody>
      </p:sp>
    </p:spTree>
    <p:extLst>
      <p:ext uri="{BB962C8B-B14F-4D97-AF65-F5344CB8AC3E}">
        <p14:creationId xmlns:p14="http://schemas.microsoft.com/office/powerpoint/2010/main" val="42852162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ACA4F-9352-E984-BE9A-0502A36D7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EC6191-3B4F-2F27-59E9-4EB9560767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Reflektion: Vad betyder detta för er?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AD1047-5C6D-02E6-3E81-F2626B5F9E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10809521" cy="428475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v-SE" sz="1800" b="1" i="1" dirty="0"/>
              <a:t>Hur ser det ut hos er idag?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800" b="1" i="1" dirty="0"/>
              <a:t>Företagsnivå</a:t>
            </a:r>
            <a:r>
              <a:rPr lang="sv-SE" sz="1800" b="1" i="1" dirty="0">
                <a:sym typeface="Wingdings" panose="05000000000000000000" pitchFamily="2" charset="2"/>
              </a:rPr>
              <a:t>: </a:t>
            </a:r>
            <a:r>
              <a:rPr lang="sv-SE" sz="1800" dirty="0">
                <a:sym typeface="Wingdings" panose="05000000000000000000" pitchFamily="2" charset="2"/>
              </a:rPr>
              <a:t>Har ni idag en tydlig kedja från klimatmål  uppföljning per projektportfölj?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800" b="1" i="1" dirty="0">
                <a:sym typeface="Wingdings" panose="05000000000000000000" pitchFamily="2" charset="2"/>
              </a:rPr>
              <a:t>Projekt / upphandling: </a:t>
            </a:r>
            <a:r>
              <a:rPr lang="sv-SE" sz="1800" dirty="0">
                <a:sym typeface="Wingdings" panose="05000000000000000000" pitchFamily="2" charset="2"/>
              </a:rPr>
              <a:t>Var i er upphandlingsprocess tappas klimatambitionen oftast bort?</a:t>
            </a:r>
            <a:endParaRPr lang="sv-SE" sz="1800" b="1" i="1" dirty="0"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800" b="1" i="1" dirty="0">
                <a:sym typeface="Wingdings" panose="05000000000000000000" pitchFamily="2" charset="2"/>
              </a:rPr>
              <a:t>Data &amp; lärande: </a:t>
            </a:r>
            <a:r>
              <a:rPr lang="sv-SE" sz="1800" dirty="0">
                <a:sym typeface="Wingdings" panose="05000000000000000000" pitchFamily="2" charset="2"/>
              </a:rPr>
              <a:t> Vilken typ av klimatdata saknar ni för att våga sätta skarpare mål?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800" b="1" i="1" dirty="0">
                <a:sym typeface="Wingdings" panose="05000000000000000000" pitchFamily="2" charset="2"/>
              </a:rPr>
              <a:t>Nästa tre månaderna – vad gör ni? </a:t>
            </a:r>
            <a:endParaRPr lang="sv-SE" sz="1800" b="1" i="1" dirty="0"/>
          </a:p>
        </p:txBody>
      </p:sp>
    </p:spTree>
    <p:extLst>
      <p:ext uri="{BB962C8B-B14F-4D97-AF65-F5344CB8AC3E}">
        <p14:creationId xmlns:p14="http://schemas.microsoft.com/office/powerpoint/2010/main" val="16691027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191FE3D5-D52F-45F2-9D6A-F461501D9339}"/>
              </a:ext>
            </a:extLst>
          </p:cNvPr>
          <p:cNvSpPr/>
          <p:nvPr/>
        </p:nvSpPr>
        <p:spPr>
          <a:xfrm>
            <a:off x="523661" y="1137260"/>
            <a:ext cx="10973014" cy="5001169"/>
          </a:xfrm>
          <a:prstGeom prst="rect">
            <a:avLst/>
          </a:prstGeom>
          <a:solidFill>
            <a:srgbClr val="00AAD2"/>
          </a:solidFill>
          <a:ln>
            <a:solidFill>
              <a:srgbClr val="D5E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Bildobjekt 32" descr="En bild som visar text, klocka&#10;&#10;Automatiskt genererad beskrivning">
            <a:extLst>
              <a:ext uri="{FF2B5EF4-FFF2-40B4-BE49-F238E27FC236}">
                <a16:creationId xmlns:a16="http://schemas.microsoft.com/office/drawing/2014/main" id="{746B13E5-9BC0-4DE0-B1A8-FEDC1862D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59" y="252941"/>
            <a:ext cx="1387056" cy="545677"/>
          </a:xfrm>
          <a:prstGeom prst="rect">
            <a:avLst/>
          </a:prstGeom>
        </p:spPr>
      </p:pic>
      <p:sp>
        <p:nvSpPr>
          <p:cNvPr id="34" name="Rektangel 33">
            <a:extLst>
              <a:ext uri="{FF2B5EF4-FFF2-40B4-BE49-F238E27FC236}">
                <a16:creationId xmlns:a16="http://schemas.microsoft.com/office/drawing/2014/main" id="{370ECA8F-7EEE-4ECD-AB37-4B765FA9174B}"/>
              </a:ext>
            </a:extLst>
          </p:cNvPr>
          <p:cNvSpPr/>
          <p:nvPr/>
        </p:nvSpPr>
        <p:spPr>
          <a:xfrm>
            <a:off x="1844215" y="149679"/>
            <a:ext cx="6178974" cy="884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7F11E5-12A0-45CB-803E-0F41044A874D}"/>
              </a:ext>
            </a:extLst>
          </p:cNvPr>
          <p:cNvSpPr txBox="1">
            <a:spLocks/>
          </p:cNvSpPr>
          <p:nvPr/>
        </p:nvSpPr>
        <p:spPr>
          <a:xfrm>
            <a:off x="1219200" y="2075689"/>
            <a:ext cx="9370423" cy="221231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Erfarenhetsåterföring</a:t>
            </a:r>
          </a:p>
        </p:txBody>
      </p:sp>
    </p:spTree>
    <p:extLst>
      <p:ext uri="{BB962C8B-B14F-4D97-AF65-F5344CB8AC3E}">
        <p14:creationId xmlns:p14="http://schemas.microsoft.com/office/powerpoint/2010/main" val="40582158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679A033-55AC-45A6-B7D6-B7097F6E0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479" y="1340956"/>
            <a:ext cx="9584184" cy="1175482"/>
          </a:xfrm>
        </p:spPr>
        <p:txBody>
          <a:bodyPr>
            <a:noAutofit/>
          </a:bodyPr>
          <a:lstStyle/>
          <a:p>
            <a:r>
              <a:rPr lang="sv-SE" sz="5000" dirty="0"/>
              <a:t>Erfarenhetsåterföring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6769F82-A7AA-4C9E-943E-1934E3E9F1D3}"/>
              </a:ext>
            </a:extLst>
          </p:cNvPr>
          <p:cNvSpPr txBox="1">
            <a:spLocks/>
          </p:cNvSpPr>
          <p:nvPr/>
        </p:nvSpPr>
        <p:spPr>
          <a:xfrm>
            <a:off x="868479" y="2677886"/>
            <a:ext cx="9191920" cy="27161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Vilka är era viktigaste lärdomar från klimatberäkningsstugorna?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srgbClr val="17465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Hur ni kommer att ta med er arbetet från klimatberäkningsstugan i er verksamhet? Vad behöver ni för ytterligare stöd från LFM30?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Vad har varit bra med klimatberäkningsstugorna?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Vad skulle kunna förbättras med klimatberäkningsstugorna?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srgbClr val="17465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srgbClr val="174659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7461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1148E-E134-9B39-63A5-485AA69D9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B792A5D7-4916-522C-FD28-CCFF5AF67B48}"/>
              </a:ext>
            </a:extLst>
          </p:cNvPr>
          <p:cNvSpPr/>
          <p:nvPr/>
        </p:nvSpPr>
        <p:spPr>
          <a:xfrm>
            <a:off x="523661" y="1137260"/>
            <a:ext cx="10973014" cy="5001169"/>
          </a:xfrm>
          <a:prstGeom prst="rect">
            <a:avLst/>
          </a:prstGeom>
          <a:solidFill>
            <a:srgbClr val="00AAD2"/>
          </a:solidFill>
          <a:ln>
            <a:solidFill>
              <a:srgbClr val="D5E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Bildobjekt 32" descr="En bild som visar text, klocka&#10;&#10;Automatiskt genererad beskrivning">
            <a:extLst>
              <a:ext uri="{FF2B5EF4-FFF2-40B4-BE49-F238E27FC236}">
                <a16:creationId xmlns:a16="http://schemas.microsoft.com/office/drawing/2014/main" id="{A0FC651F-96E2-D04D-DE22-6C685943C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59" y="252941"/>
            <a:ext cx="1387056" cy="545677"/>
          </a:xfrm>
          <a:prstGeom prst="rect">
            <a:avLst/>
          </a:prstGeom>
        </p:spPr>
      </p:pic>
      <p:sp>
        <p:nvSpPr>
          <p:cNvPr id="34" name="Rektangel 33">
            <a:extLst>
              <a:ext uri="{FF2B5EF4-FFF2-40B4-BE49-F238E27FC236}">
                <a16:creationId xmlns:a16="http://schemas.microsoft.com/office/drawing/2014/main" id="{38E4C239-D991-31ED-A088-B9C97DAEC5C9}"/>
              </a:ext>
            </a:extLst>
          </p:cNvPr>
          <p:cNvSpPr/>
          <p:nvPr/>
        </p:nvSpPr>
        <p:spPr>
          <a:xfrm>
            <a:off x="1844215" y="149679"/>
            <a:ext cx="6178974" cy="884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E1009D-A823-BBCF-CAFC-A313A8178FB7}"/>
              </a:ext>
            </a:extLst>
          </p:cNvPr>
          <p:cNvSpPr txBox="1">
            <a:spLocks/>
          </p:cNvSpPr>
          <p:nvPr/>
        </p:nvSpPr>
        <p:spPr>
          <a:xfrm>
            <a:off x="1219200" y="2075689"/>
            <a:ext cx="9370423" cy="221231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Fördjupning</a:t>
            </a:r>
          </a:p>
        </p:txBody>
      </p:sp>
    </p:spTree>
    <p:extLst>
      <p:ext uri="{BB962C8B-B14F-4D97-AF65-F5344CB8AC3E}">
        <p14:creationId xmlns:p14="http://schemas.microsoft.com/office/powerpoint/2010/main" val="22715123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7AE1B-D66A-F617-B14F-2C19E91C4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7">
            <a:extLst>
              <a:ext uri="{FF2B5EF4-FFF2-40B4-BE49-F238E27FC236}">
                <a16:creationId xmlns:a16="http://schemas.microsoft.com/office/drawing/2014/main" id="{7B83D3A9-96C9-69EF-A9E0-F2DCF10BAA6B}"/>
              </a:ext>
            </a:extLst>
          </p:cNvPr>
          <p:cNvSpPr txBox="1">
            <a:spLocks/>
          </p:cNvSpPr>
          <p:nvPr/>
        </p:nvSpPr>
        <p:spPr>
          <a:xfrm>
            <a:off x="527381" y="262639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Fördjupning: Bakgrund: Vi använder LFM30:</a:t>
            </a:r>
            <a:r>
              <a:rPr lang="sv-SE" sz="2400" dirty="0"/>
              <a:t>s</a:t>
            </a: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Metod som ramverk för denna stuga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AA22E0B-2300-BACC-8D66-9F5780F47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37" y="1084898"/>
            <a:ext cx="3948075" cy="5377431"/>
          </a:xfrm>
          <a:prstGeom prst="rect">
            <a:avLst/>
          </a:prstGeom>
        </p:spPr>
      </p:pic>
      <p:sp>
        <p:nvSpPr>
          <p:cNvPr id="2" name="Pratbubbla: rektangel med rundade hörn 1">
            <a:extLst>
              <a:ext uri="{FF2B5EF4-FFF2-40B4-BE49-F238E27FC236}">
                <a16:creationId xmlns:a16="http://schemas.microsoft.com/office/drawing/2014/main" id="{9240C730-0789-9EFE-058C-F597ED2A5F7A}"/>
              </a:ext>
            </a:extLst>
          </p:cNvPr>
          <p:cNvSpPr/>
          <p:nvPr/>
        </p:nvSpPr>
        <p:spPr>
          <a:xfrm>
            <a:off x="5753100" y="1084898"/>
            <a:ext cx="5610225" cy="2620327"/>
          </a:xfrm>
          <a:prstGeom prst="wedgeRoundRectCallout">
            <a:avLst>
              <a:gd name="adj1" fmla="val -78897"/>
              <a:gd name="adj2" fmla="val -26881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Utgångspunkt struktur / innehåll: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Ramverk: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Klimatberäkningsstugan har behövt ett övergripande ramverk att förhålla sig till inkluderat Boverket och hur förhålla sig till andra klimatinitiativs klimatberäkning. LFM30:s Metod för Klimatbudget, med beräkningsanvisning byggnad och anläggning, har gett det ramverket och strukturen – se mer på dess hemsida</a:t>
            </a:r>
          </a:p>
        </p:txBody>
      </p:sp>
    </p:spTree>
    <p:extLst>
      <p:ext uri="{BB962C8B-B14F-4D97-AF65-F5344CB8AC3E}">
        <p14:creationId xmlns:p14="http://schemas.microsoft.com/office/powerpoint/2010/main" val="11924533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B932BD-F2C9-C550-FFD2-F762D43482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8" y="230163"/>
            <a:ext cx="9359919" cy="699466"/>
          </a:xfrm>
        </p:spPr>
        <p:txBody>
          <a:bodyPr>
            <a:normAutofit/>
          </a:bodyPr>
          <a:lstStyle/>
          <a:p>
            <a:r>
              <a:rPr lang="sv-SE" dirty="0"/>
              <a:t>Fördjupning: Byggbranschen, och systemgränser där ni/vi är verksamma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364D46D-B7F4-D154-7A5F-068CE12D9D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4" y="1030544"/>
            <a:ext cx="11179635" cy="4284753"/>
          </a:xfrm>
        </p:spPr>
        <p:txBody>
          <a:bodyPr>
            <a:normAutofit fontScale="92500"/>
          </a:bodyPr>
          <a:lstStyle/>
          <a:p>
            <a:r>
              <a:rPr lang="sv-SE" sz="1400" b="1" dirty="0"/>
              <a:t>Byggbranschen:</a:t>
            </a:r>
          </a:p>
          <a:p>
            <a:endParaRPr lang="sv-SE" dirty="0"/>
          </a:p>
          <a:p>
            <a:r>
              <a:rPr lang="sv-SE" dirty="0"/>
              <a:t>Generellt: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Ett normal år tillförs ca 1 % nya hem (99% är befintliga)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87% av byggbranschens aktörer har färre än 4 anställda (SME) och &lt; 1 % av alla byggföretag har mer än 50 anställda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Mindre än 10% av antal företag är medlem i bygg-branschorganisation (ex lokala klimatinitiativ, branschorganisationer), men dess medlemmar har ca 30 % av byggbranschens totala omsättning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90% tillhör ej bygg-branschorganisation (är SME) och står för 70% av omsättning. Byggmaterialhandel har här en central potential funktion – då alla dessa SME möts där: infotavlor, vad finns på hyllan, rådgivare, näthandel och info.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r>
              <a:rPr lang="sv-SE" dirty="0"/>
              <a:t>Isbergsmodellen: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Uppdelning:</a:t>
            </a:r>
            <a:r>
              <a:rPr lang="sv-SE" dirty="0"/>
              <a:t> Sektorns ca 20 miljoner ton CO2e / år, kan delas in i 18 olika utsläppskategorier, fördelat ca 50% / 50% utsläpp mellan byggnad och anläggning.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Lagkrav klimatberäkning </a:t>
            </a:r>
            <a:r>
              <a:rPr lang="sv-SE" dirty="0"/>
              <a:t>(energideklaration; klimatdeklaration): Ca 20% 2022-2028, och ca 35% utifrån Boverkets förslag från 2028.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Lagkrav max CO2e:</a:t>
            </a:r>
            <a:r>
              <a:rPr lang="sv-SE" dirty="0"/>
              <a:t> Endast ca 10% av utsläppen har lagkrav på max CO2e utifrån Boverkets förslag 2030, med brant ambitionstrappa i linje med Parisavtalet, EU, klimatlagen, Fossilfritt Sverige. Med andra ord, ca 90% utsläppskällor saknar lagkrav!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Lokala klimatinitiativ och frivilliga löften av enskilda byggaktörer:</a:t>
            </a:r>
            <a:r>
              <a:rPr lang="sv-SE" dirty="0"/>
              <a:t> Lokala klimatinitiativ (större orter/regioner) samt Viable city kommuner, täcker ca 75% av klimatutsläpps källorna, och har ofta mål i linje med nettonoll 2030/2035 och/eller Science Based Targets.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Oklar helhet:</a:t>
            </a:r>
            <a:r>
              <a:rPr lang="sv-SE" dirty="0"/>
              <a:t> Det är oklart om de klimatutsläpp som ej täcks av lagkrav eller lokala klimatinitiativ, indirekt styrs i rätt riktning för minskade klimatutsläpp i den omfattning och takt som behövs för att helheten i sektorn ska kunna nå sina mål. Risk för ”</a:t>
            </a:r>
            <a:r>
              <a:rPr lang="sv-SE" dirty="0" err="1"/>
              <a:t>free</a:t>
            </a:r>
            <a:r>
              <a:rPr lang="sv-SE" dirty="0"/>
              <a:t> rider” problem.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DFCFFED-93C4-B4D5-DB77-790A99D354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+mn-ea"/>
                <a:cs typeface="+mn-cs"/>
              </a:rPr>
              <a:t>treano.se</a:t>
            </a:r>
          </a:p>
        </p:txBody>
      </p:sp>
      <p:sp>
        <p:nvSpPr>
          <p:cNvPr id="5" name="Pratbubbla: rektangel med rundade hörn 4">
            <a:extLst>
              <a:ext uri="{FF2B5EF4-FFF2-40B4-BE49-F238E27FC236}">
                <a16:creationId xmlns:a16="http://schemas.microsoft.com/office/drawing/2014/main" id="{46B89D5C-1F00-5684-0545-D61B5016C00A}"/>
              </a:ext>
            </a:extLst>
          </p:cNvPr>
          <p:cNvSpPr/>
          <p:nvPr/>
        </p:nvSpPr>
        <p:spPr>
          <a:xfrm>
            <a:off x="1428751" y="5562600"/>
            <a:ext cx="7772400" cy="1116718"/>
          </a:xfrm>
          <a:prstGeom prst="wedgeRoundRectCallout">
            <a:avLst>
              <a:gd name="adj1" fmla="val -43587"/>
              <a:gd name="adj2" fmla="val -7835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Olika delstrategier för omställning, om SME (via byggvaruhandel, offentliga coacher) eller mellan/stor aktör (branschorganisationer</a:t>
            </a:r>
            <a:r>
              <a:rPr kumimoji="0" lang="sv-SE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och lokala initiativ)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prstClr val="black"/>
                </a:solidFill>
              </a:rPr>
              <a:t>Behovet är att alla gör sitt, men </a:t>
            </a:r>
            <a:r>
              <a:rPr lang="sv-SE" dirty="0">
                <a:solidFill>
                  <a:prstClr val="black"/>
                </a:solidFill>
                <a:latin typeface="Calibri"/>
              </a:rPr>
              <a:t>där lagkrav saknas, där är det oklart om vi som helhet når målet även om ansvarsfulla byggaktörer gör sitt på vägen. 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160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DF900F-589B-788E-478C-F36B4BC82D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7666" y="190121"/>
            <a:ext cx="9359919" cy="699466"/>
          </a:xfrm>
        </p:spPr>
        <p:txBody>
          <a:bodyPr/>
          <a:lstStyle/>
          <a:p>
            <a:r>
              <a:rPr lang="sv-SE" dirty="0"/>
              <a:t>Fördjupning: Omvärldsanalys – fokus företagsnivå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3597EFC-285F-7EE4-1B14-03ED4F530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4550235" cy="428475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Aktuell nivå:</a:t>
            </a:r>
            <a:r>
              <a:rPr lang="sv-SE" dirty="0"/>
              <a:t> Ofta är fokus endast på projektnivå (ej kombinationen ”företagsnivå – områdesnivå   projektnivå”)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Företagsnivå:</a:t>
            </a:r>
            <a:r>
              <a:rPr lang="sv-SE" dirty="0"/>
              <a:t> Med företagsnivå avses portfölj av byggnadsverk (inkl portfölj av produkter och tjänster).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Vad ingår i företagsnivå:</a:t>
            </a:r>
            <a:r>
              <a:rPr lang="sv-SE" dirty="0"/>
              <a:t> Och företagsportföljen kan avse både byggnad och anläggning, samt både nyproduktion, ROT och ”vanlig” drift/förvaltning. Eller endast urval.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Gränssnitt denna klimatberäkningsstuga:</a:t>
            </a:r>
            <a:r>
              <a:rPr lang="sv-SE" dirty="0"/>
              <a:t> I denna klimatberäkningsstuga avser målstyrning avse dels målstyrning per projekt (fokus steg 0 identifiera affären), och dels portföljen av olika byggprojekt / byggnadsverk i ett byggföretag / byggverksamhet.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Koppling mellan företagsnivå och projektnivå:</a:t>
            </a:r>
            <a:r>
              <a:rPr lang="sv-SE" dirty="0"/>
              <a:t> Se figur nästa </a:t>
            </a:r>
            <a:r>
              <a:rPr lang="sv-SE" dirty="0" err="1"/>
              <a:t>ppt</a:t>
            </a:r>
            <a:r>
              <a:rPr lang="sv-SE" dirty="0"/>
              <a:t>.</a:t>
            </a:r>
          </a:p>
        </p:txBody>
      </p:sp>
      <p:pic>
        <p:nvPicPr>
          <p:cNvPr id="5" name="Bildobjekt 4" descr="En bild som visar text, skärmbild, nummer, Parallell&#10;&#10;AI-genererat innehåll kan vara felaktigt.">
            <a:extLst>
              <a:ext uri="{FF2B5EF4-FFF2-40B4-BE49-F238E27FC236}">
                <a16:creationId xmlns:a16="http://schemas.microsoft.com/office/drawing/2014/main" id="{6F76B10D-60DB-B5A5-779A-ECC2D02E7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4477" y="733425"/>
            <a:ext cx="6379984" cy="593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85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>
            <a:extLst>
              <a:ext uri="{FF2B5EF4-FFF2-40B4-BE49-F238E27FC236}">
                <a16:creationId xmlns:a16="http://schemas.microsoft.com/office/drawing/2014/main" id="{E039B299-09BC-3135-C2E2-04D749E5C771}"/>
              </a:ext>
            </a:extLst>
          </p:cNvPr>
          <p:cNvSpPr/>
          <p:nvPr/>
        </p:nvSpPr>
        <p:spPr>
          <a:xfrm>
            <a:off x="1781145" y="3795527"/>
            <a:ext cx="483539" cy="4526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68D75854-33BC-ED09-70B5-CE26D9C3AA41}"/>
              </a:ext>
            </a:extLst>
          </p:cNvPr>
          <p:cNvSpPr/>
          <p:nvPr/>
        </p:nvSpPr>
        <p:spPr>
          <a:xfrm>
            <a:off x="1790670" y="3204977"/>
            <a:ext cx="483539" cy="4526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E9884BA3-B088-B5F7-E743-2F75FC6FB31C}"/>
              </a:ext>
            </a:extLst>
          </p:cNvPr>
          <p:cNvSpPr/>
          <p:nvPr/>
        </p:nvSpPr>
        <p:spPr>
          <a:xfrm>
            <a:off x="1800195" y="4386077"/>
            <a:ext cx="483539" cy="4526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04D3FD71-9AC5-1965-C1E3-787EADF8F8FC}"/>
              </a:ext>
            </a:extLst>
          </p:cNvPr>
          <p:cNvSpPr/>
          <p:nvPr/>
        </p:nvSpPr>
        <p:spPr>
          <a:xfrm>
            <a:off x="1781145" y="5315815"/>
            <a:ext cx="483539" cy="4526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1184C86-941E-60BD-D555-4B7975EC2BCF}"/>
              </a:ext>
            </a:extLst>
          </p:cNvPr>
          <p:cNvSpPr/>
          <p:nvPr/>
        </p:nvSpPr>
        <p:spPr>
          <a:xfrm>
            <a:off x="561975" y="2095223"/>
            <a:ext cx="2143125" cy="74331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Typ Nyproduktions byggnad, ex: flerbostadshus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F6B3C4FF-459A-FC99-CB4C-4D22FD3EA82A}"/>
              </a:ext>
            </a:extLst>
          </p:cNvPr>
          <p:cNvSpPr/>
          <p:nvPr/>
        </p:nvSpPr>
        <p:spPr>
          <a:xfrm>
            <a:off x="571501" y="3076575"/>
            <a:ext cx="2143125" cy="2088449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Lika nyproduktions byggnad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(med ev behov av särberäkningar)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8A9952D-7A75-D70F-BB8E-CDA60B997D8B}"/>
              </a:ext>
            </a:extLst>
          </p:cNvPr>
          <p:cNvSpPr/>
          <p:nvPr/>
        </p:nvSpPr>
        <p:spPr>
          <a:xfrm>
            <a:off x="561975" y="5897893"/>
            <a:ext cx="1976407" cy="86256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Projektspecifika beräkningar per projekt =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66BF71EA-CBA6-D93A-E01E-D8D8663E68F9}"/>
              </a:ext>
            </a:extLst>
          </p:cNvPr>
          <p:cNvSpPr/>
          <p:nvPr/>
        </p:nvSpPr>
        <p:spPr>
          <a:xfrm>
            <a:off x="2244938" y="6478918"/>
            <a:ext cx="193462" cy="2289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Höger klammerparentes 9">
            <a:extLst>
              <a:ext uri="{FF2B5EF4-FFF2-40B4-BE49-F238E27FC236}">
                <a16:creationId xmlns:a16="http://schemas.microsoft.com/office/drawing/2014/main" id="{E0B7B24D-EE34-1D33-6139-5F4371392337}"/>
              </a:ext>
            </a:extLst>
          </p:cNvPr>
          <p:cNvSpPr/>
          <p:nvPr/>
        </p:nvSpPr>
        <p:spPr>
          <a:xfrm>
            <a:off x="3962400" y="3243077"/>
            <a:ext cx="361950" cy="1814698"/>
          </a:xfrm>
          <a:prstGeom prst="rightBrace">
            <a:avLst>
              <a:gd name="adj1" fmla="val 3201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71CED5BD-3A94-08D3-1C15-8243BC59E9F8}"/>
              </a:ext>
            </a:extLst>
          </p:cNvPr>
          <p:cNvSpPr/>
          <p:nvPr/>
        </p:nvSpPr>
        <p:spPr>
          <a:xfrm>
            <a:off x="2962273" y="5897893"/>
            <a:ext cx="9092111" cy="86256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Genomsnitt referensvärde – statistiskt underlag behövs (först preliminärt).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Kvalitet</a:t>
            </a: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Flera olika studier behövs som med tiden förfinar /förbättrar referensvärdena, ex avseende mer heltäckande </a:t>
            </a:r>
            <a:r>
              <a:rPr kumimoji="0" lang="sv-SE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systemgränser</a:t>
            </a: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(alla CO2e utsläpp vid ett byggprojekt)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F72140EB-A043-AA75-DA93-8B2CDCF79DDA}"/>
              </a:ext>
            </a:extLst>
          </p:cNvPr>
          <p:cNvSpPr/>
          <p:nvPr/>
        </p:nvSpPr>
        <p:spPr>
          <a:xfrm>
            <a:off x="4454024" y="3924114"/>
            <a:ext cx="483539" cy="452623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B85B95B-C205-D94B-AA9D-9B90F533101C}"/>
              </a:ext>
            </a:extLst>
          </p:cNvPr>
          <p:cNvSpPr/>
          <p:nvPr/>
        </p:nvSpPr>
        <p:spPr>
          <a:xfrm>
            <a:off x="2900333" y="2095223"/>
            <a:ext cx="2143125" cy="74331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Traditionellt: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Hur det byggdes 2015-2020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58454C81-76D0-9DE5-2AB3-5616CF5A50D5}"/>
              </a:ext>
            </a:extLst>
          </p:cNvPr>
          <p:cNvSpPr/>
          <p:nvPr/>
        </p:nvSpPr>
        <p:spPr>
          <a:xfrm>
            <a:off x="5249395" y="2095224"/>
            <a:ext cx="2143125" cy="7433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Klimatförbättrat: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 1-40% CO2e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5BE8035-B847-6148-1ABB-391C937BD192}"/>
              </a:ext>
            </a:extLst>
          </p:cNvPr>
          <p:cNvSpPr/>
          <p:nvPr/>
        </p:nvSpPr>
        <p:spPr>
          <a:xfrm>
            <a:off x="7591687" y="2087982"/>
            <a:ext cx="2143125" cy="7505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Klimatoptimerat: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&gt;20% + </a:t>
            </a:r>
            <a:r>
              <a:rPr kumimoji="0" lang="sv-SE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motivera ansvarstagande</a:t>
            </a:r>
            <a:endParaRPr kumimoji="0" lang="sv-SE" sz="1800" b="0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Höger klammerparentes 16">
            <a:extLst>
              <a:ext uri="{FF2B5EF4-FFF2-40B4-BE49-F238E27FC236}">
                <a16:creationId xmlns:a16="http://schemas.microsoft.com/office/drawing/2014/main" id="{47E6E0FA-E997-5153-5C40-9417DD0331A5}"/>
              </a:ext>
            </a:extLst>
          </p:cNvPr>
          <p:cNvSpPr/>
          <p:nvPr/>
        </p:nvSpPr>
        <p:spPr>
          <a:xfrm>
            <a:off x="6429377" y="3204977"/>
            <a:ext cx="361950" cy="1814698"/>
          </a:xfrm>
          <a:prstGeom prst="rightBrace">
            <a:avLst>
              <a:gd name="adj1" fmla="val 3158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Ellips 17">
            <a:extLst>
              <a:ext uri="{FF2B5EF4-FFF2-40B4-BE49-F238E27FC236}">
                <a16:creationId xmlns:a16="http://schemas.microsoft.com/office/drawing/2014/main" id="{16C8F903-D649-3F47-A928-B75FEFB3D6F7}"/>
              </a:ext>
            </a:extLst>
          </p:cNvPr>
          <p:cNvSpPr/>
          <p:nvPr/>
        </p:nvSpPr>
        <p:spPr>
          <a:xfrm>
            <a:off x="6921001" y="3886014"/>
            <a:ext cx="483539" cy="4526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Pil: höger 20">
            <a:extLst>
              <a:ext uri="{FF2B5EF4-FFF2-40B4-BE49-F238E27FC236}">
                <a16:creationId xmlns:a16="http://schemas.microsoft.com/office/drawing/2014/main" id="{2819713C-9B50-6068-5593-FA1585E42A49}"/>
              </a:ext>
            </a:extLst>
          </p:cNvPr>
          <p:cNvSpPr/>
          <p:nvPr/>
        </p:nvSpPr>
        <p:spPr>
          <a:xfrm>
            <a:off x="2962274" y="3243077"/>
            <a:ext cx="870451" cy="1814698"/>
          </a:xfrm>
          <a:prstGeom prst="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Pil: höger 21">
            <a:extLst>
              <a:ext uri="{FF2B5EF4-FFF2-40B4-BE49-F238E27FC236}">
                <a16:creationId xmlns:a16="http://schemas.microsoft.com/office/drawing/2014/main" id="{645173D4-E440-2703-A8C7-C9504F3B2EB2}"/>
              </a:ext>
            </a:extLst>
          </p:cNvPr>
          <p:cNvSpPr/>
          <p:nvPr/>
        </p:nvSpPr>
        <p:spPr>
          <a:xfrm>
            <a:off x="5306544" y="3340801"/>
            <a:ext cx="1002590" cy="1814698"/>
          </a:xfrm>
          <a:prstGeom prst="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Höger klammerparentes 22">
            <a:extLst>
              <a:ext uri="{FF2B5EF4-FFF2-40B4-BE49-F238E27FC236}">
                <a16:creationId xmlns:a16="http://schemas.microsoft.com/office/drawing/2014/main" id="{E78A5363-8D3F-5A36-03FF-7B9EB72A0B15}"/>
              </a:ext>
            </a:extLst>
          </p:cNvPr>
          <p:cNvSpPr/>
          <p:nvPr/>
        </p:nvSpPr>
        <p:spPr>
          <a:xfrm rot="16200000">
            <a:off x="6168557" y="-3930051"/>
            <a:ext cx="361950" cy="11399193"/>
          </a:xfrm>
          <a:prstGeom prst="rightBrace">
            <a:avLst>
              <a:gd name="adj1" fmla="val 5307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3CDF3152-40E2-A8D1-D039-B48634C5454A}"/>
              </a:ext>
            </a:extLst>
          </p:cNvPr>
          <p:cNvSpPr/>
          <p:nvPr/>
        </p:nvSpPr>
        <p:spPr>
          <a:xfrm>
            <a:off x="707085" y="150112"/>
            <a:ext cx="9749073" cy="1495609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ÖVERSIKT KLIMATOPTIMERING – NYPRODUKTON BYGGNAD: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När nöjd? Vilka referensvärden finns (generiska, från olika källor, vilka välja), och när nöjd (generiskt satta),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Hur ta fram nya eller utmana gamla referensvärden utifrån principen BATNEEC?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2025 finns det ej framtaget referensvärden för ex jordbruk, industri, transport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Höger klammerparentes 26">
            <a:extLst>
              <a:ext uri="{FF2B5EF4-FFF2-40B4-BE49-F238E27FC236}">
                <a16:creationId xmlns:a16="http://schemas.microsoft.com/office/drawing/2014/main" id="{CF62ACB8-41C6-F24A-14C0-785A94CFC2A1}"/>
              </a:ext>
            </a:extLst>
          </p:cNvPr>
          <p:cNvSpPr/>
          <p:nvPr/>
        </p:nvSpPr>
        <p:spPr>
          <a:xfrm>
            <a:off x="8905282" y="3204977"/>
            <a:ext cx="361950" cy="1814698"/>
          </a:xfrm>
          <a:prstGeom prst="rightBrace">
            <a:avLst>
              <a:gd name="adj1" fmla="val 3158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Ellips 27">
            <a:extLst>
              <a:ext uri="{FF2B5EF4-FFF2-40B4-BE49-F238E27FC236}">
                <a16:creationId xmlns:a16="http://schemas.microsoft.com/office/drawing/2014/main" id="{6A17C0C2-5524-D298-88F8-633A69CC3B4C}"/>
              </a:ext>
            </a:extLst>
          </p:cNvPr>
          <p:cNvSpPr/>
          <p:nvPr/>
        </p:nvSpPr>
        <p:spPr>
          <a:xfrm>
            <a:off x="9396906" y="3886014"/>
            <a:ext cx="483539" cy="45262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Pil: höger 28">
            <a:extLst>
              <a:ext uri="{FF2B5EF4-FFF2-40B4-BE49-F238E27FC236}">
                <a16:creationId xmlns:a16="http://schemas.microsoft.com/office/drawing/2014/main" id="{DEC7A8EF-753A-DBFE-57F0-4E31D27BB296}"/>
              </a:ext>
            </a:extLst>
          </p:cNvPr>
          <p:cNvSpPr/>
          <p:nvPr/>
        </p:nvSpPr>
        <p:spPr>
          <a:xfrm>
            <a:off x="7782448" y="3340801"/>
            <a:ext cx="993159" cy="1814698"/>
          </a:xfrm>
          <a:prstGeom prst="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27100ECF-C62D-E219-5518-B0BE28B6B622}"/>
              </a:ext>
            </a:extLst>
          </p:cNvPr>
          <p:cNvSpPr/>
          <p:nvPr/>
        </p:nvSpPr>
        <p:spPr>
          <a:xfrm>
            <a:off x="9940749" y="2078457"/>
            <a:ext cx="2143125" cy="7696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Klimatbalanserat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Höger klammerparentes 32">
            <a:extLst>
              <a:ext uri="{FF2B5EF4-FFF2-40B4-BE49-F238E27FC236}">
                <a16:creationId xmlns:a16="http://schemas.microsoft.com/office/drawing/2014/main" id="{C5484C1B-2C6E-1C3B-F61F-DD9901288ABE}"/>
              </a:ext>
            </a:extLst>
          </p:cNvPr>
          <p:cNvSpPr/>
          <p:nvPr/>
        </p:nvSpPr>
        <p:spPr>
          <a:xfrm>
            <a:off x="11079222" y="3226410"/>
            <a:ext cx="361950" cy="1814698"/>
          </a:xfrm>
          <a:prstGeom prst="rightBrace">
            <a:avLst>
              <a:gd name="adj1" fmla="val 3158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Ellips 33">
            <a:extLst>
              <a:ext uri="{FF2B5EF4-FFF2-40B4-BE49-F238E27FC236}">
                <a16:creationId xmlns:a16="http://schemas.microsoft.com/office/drawing/2014/main" id="{43845FC4-CA06-209F-4C52-E67582068597}"/>
              </a:ext>
            </a:extLst>
          </p:cNvPr>
          <p:cNvSpPr/>
          <p:nvPr/>
        </p:nvSpPr>
        <p:spPr>
          <a:xfrm>
            <a:off x="11570846" y="3907447"/>
            <a:ext cx="483539" cy="45262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Pil: höger 34">
            <a:extLst>
              <a:ext uri="{FF2B5EF4-FFF2-40B4-BE49-F238E27FC236}">
                <a16:creationId xmlns:a16="http://schemas.microsoft.com/office/drawing/2014/main" id="{89BAAF36-E128-94A5-BA70-9A7061BEC5B7}"/>
              </a:ext>
            </a:extLst>
          </p:cNvPr>
          <p:cNvSpPr/>
          <p:nvPr/>
        </p:nvSpPr>
        <p:spPr>
          <a:xfrm>
            <a:off x="9956388" y="3362234"/>
            <a:ext cx="993159" cy="1814698"/>
          </a:xfrm>
          <a:prstGeom prst="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A1372187-B911-A3A0-9928-D77C3A4984C4}"/>
              </a:ext>
            </a:extLst>
          </p:cNvPr>
          <p:cNvSpPr/>
          <p:nvPr/>
        </p:nvSpPr>
        <p:spPr>
          <a:xfrm>
            <a:off x="10608558" y="414116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ruta 36">
            <a:extLst>
              <a:ext uri="{FF2B5EF4-FFF2-40B4-BE49-F238E27FC236}">
                <a16:creationId xmlns:a16="http://schemas.microsoft.com/office/drawing/2014/main" id="{18C2F5B9-B629-D00C-845D-FE64A4328094}"/>
              </a:ext>
            </a:extLst>
          </p:cNvPr>
          <p:cNvSpPr txBox="1"/>
          <p:nvPr/>
        </p:nvSpPr>
        <p:spPr>
          <a:xfrm>
            <a:off x="10800825" y="306227"/>
            <a:ext cx="1543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Boverket, 2022-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ruta 37">
            <a:extLst>
              <a:ext uri="{FF2B5EF4-FFF2-40B4-BE49-F238E27FC236}">
                <a16:creationId xmlns:a16="http://schemas.microsoft.com/office/drawing/2014/main" id="{A97B9C53-3A63-A409-A071-4E04A3588410}"/>
              </a:ext>
            </a:extLst>
          </p:cNvPr>
          <p:cNvSpPr txBox="1"/>
          <p:nvPr/>
        </p:nvSpPr>
        <p:spPr>
          <a:xfrm>
            <a:off x="10813047" y="575626"/>
            <a:ext cx="1378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Initiativ, 2020 -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id="{9AEFC30B-F41D-3529-836D-19936B762F4E}"/>
              </a:ext>
            </a:extLst>
          </p:cNvPr>
          <p:cNvSpPr/>
          <p:nvPr/>
        </p:nvSpPr>
        <p:spPr>
          <a:xfrm>
            <a:off x="10608558" y="682913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86A61135-42B2-A261-BCD5-B962454BBBFE}"/>
              </a:ext>
            </a:extLst>
          </p:cNvPr>
          <p:cNvSpPr/>
          <p:nvPr/>
        </p:nvSpPr>
        <p:spPr>
          <a:xfrm>
            <a:off x="4600578" y="4021215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FA2486D3-2BA0-5493-2EB4-34F767E4B316}"/>
              </a:ext>
            </a:extLst>
          </p:cNvPr>
          <p:cNvSpPr/>
          <p:nvPr/>
        </p:nvSpPr>
        <p:spPr>
          <a:xfrm>
            <a:off x="9536430" y="3966135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916C0EF6-11C6-4537-9370-375225F5267A}"/>
              </a:ext>
            </a:extLst>
          </p:cNvPr>
          <p:cNvSpPr/>
          <p:nvPr/>
        </p:nvSpPr>
        <p:spPr>
          <a:xfrm>
            <a:off x="2383781" y="3318840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94C3C099-EFAB-B50A-19DF-774B64EA64B3}"/>
              </a:ext>
            </a:extLst>
          </p:cNvPr>
          <p:cNvSpPr/>
          <p:nvPr/>
        </p:nvSpPr>
        <p:spPr>
          <a:xfrm>
            <a:off x="2374900" y="3852367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682C9C48-65ED-E12B-0938-7E4B137BA36F}"/>
              </a:ext>
            </a:extLst>
          </p:cNvPr>
          <p:cNvSpPr/>
          <p:nvPr/>
        </p:nvSpPr>
        <p:spPr>
          <a:xfrm>
            <a:off x="2404768" y="5442141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723BB15-D72C-18F6-1AFA-6237CA5DB4CC}"/>
              </a:ext>
            </a:extLst>
          </p:cNvPr>
          <p:cNvSpPr/>
          <p:nvPr/>
        </p:nvSpPr>
        <p:spPr>
          <a:xfrm>
            <a:off x="2374900" y="3502701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75B14D5-1B2F-2665-58E5-2FD60ACD830E}"/>
              </a:ext>
            </a:extLst>
          </p:cNvPr>
          <p:cNvSpPr/>
          <p:nvPr/>
        </p:nvSpPr>
        <p:spPr>
          <a:xfrm>
            <a:off x="2366272" y="4065719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ektangel 46">
            <a:extLst>
              <a:ext uri="{FF2B5EF4-FFF2-40B4-BE49-F238E27FC236}">
                <a16:creationId xmlns:a16="http://schemas.microsoft.com/office/drawing/2014/main" id="{9302BA5E-61A5-0657-9B14-0497765F7721}"/>
              </a:ext>
            </a:extLst>
          </p:cNvPr>
          <p:cNvSpPr/>
          <p:nvPr/>
        </p:nvSpPr>
        <p:spPr>
          <a:xfrm>
            <a:off x="2376197" y="4682548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ktangel 47">
            <a:extLst>
              <a:ext uri="{FF2B5EF4-FFF2-40B4-BE49-F238E27FC236}">
                <a16:creationId xmlns:a16="http://schemas.microsoft.com/office/drawing/2014/main" id="{2A2AF11F-6EAB-5A44-0982-E42B52501980}"/>
              </a:ext>
            </a:extLst>
          </p:cNvPr>
          <p:cNvSpPr/>
          <p:nvPr/>
        </p:nvSpPr>
        <p:spPr>
          <a:xfrm>
            <a:off x="2404768" y="5670017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3E979095-C21D-869B-630E-DCA13F86F0A6}"/>
              </a:ext>
            </a:extLst>
          </p:cNvPr>
          <p:cNvSpPr/>
          <p:nvPr/>
        </p:nvSpPr>
        <p:spPr>
          <a:xfrm>
            <a:off x="2384573" y="4466445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FFABD7EE-506D-BBD6-27A0-4B954837521C}"/>
              </a:ext>
            </a:extLst>
          </p:cNvPr>
          <p:cNvSpPr/>
          <p:nvPr/>
        </p:nvSpPr>
        <p:spPr>
          <a:xfrm>
            <a:off x="4605638" y="4193070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ektangel 50">
            <a:extLst>
              <a:ext uri="{FF2B5EF4-FFF2-40B4-BE49-F238E27FC236}">
                <a16:creationId xmlns:a16="http://schemas.microsoft.com/office/drawing/2014/main" id="{B9F6A345-EF0C-C081-2414-32F56CF681E4}"/>
              </a:ext>
            </a:extLst>
          </p:cNvPr>
          <p:cNvSpPr/>
          <p:nvPr/>
        </p:nvSpPr>
        <p:spPr>
          <a:xfrm>
            <a:off x="7051518" y="4120799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ektangel 51">
            <a:extLst>
              <a:ext uri="{FF2B5EF4-FFF2-40B4-BE49-F238E27FC236}">
                <a16:creationId xmlns:a16="http://schemas.microsoft.com/office/drawing/2014/main" id="{600BFFFE-F4F6-3195-C94C-B13EE0F378C9}"/>
              </a:ext>
            </a:extLst>
          </p:cNvPr>
          <p:cNvSpPr/>
          <p:nvPr/>
        </p:nvSpPr>
        <p:spPr>
          <a:xfrm>
            <a:off x="9550671" y="4159423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ktangel 53">
            <a:extLst>
              <a:ext uri="{FF2B5EF4-FFF2-40B4-BE49-F238E27FC236}">
                <a16:creationId xmlns:a16="http://schemas.microsoft.com/office/drawing/2014/main" id="{AFF4551E-602C-5362-3A9A-7DE7CA92B9C5}"/>
              </a:ext>
            </a:extLst>
          </p:cNvPr>
          <p:cNvSpPr/>
          <p:nvPr/>
        </p:nvSpPr>
        <p:spPr>
          <a:xfrm>
            <a:off x="7059824" y="3955559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Pratbubbla: rektangel med rundade hörn 15">
            <a:extLst>
              <a:ext uri="{FF2B5EF4-FFF2-40B4-BE49-F238E27FC236}">
                <a16:creationId xmlns:a16="http://schemas.microsoft.com/office/drawing/2014/main" id="{883EF8B6-0027-1DA5-6471-8356B69F807F}"/>
              </a:ext>
            </a:extLst>
          </p:cNvPr>
          <p:cNvSpPr/>
          <p:nvPr/>
        </p:nvSpPr>
        <p:spPr>
          <a:xfrm>
            <a:off x="8905282" y="5248275"/>
            <a:ext cx="1907765" cy="513794"/>
          </a:xfrm>
          <a:prstGeom prst="wedgeRoundRectCallout">
            <a:avLst>
              <a:gd name="adj1" fmla="val -9849"/>
              <a:gd name="adj2" fmla="val -215579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Pratbubbla: rektangel med rundade hörn 18">
            <a:extLst>
              <a:ext uri="{FF2B5EF4-FFF2-40B4-BE49-F238E27FC236}">
                <a16:creationId xmlns:a16="http://schemas.microsoft.com/office/drawing/2014/main" id="{36419B09-E66E-9EBD-24B5-B02A186B62DD}"/>
              </a:ext>
            </a:extLst>
          </p:cNvPr>
          <p:cNvSpPr/>
          <p:nvPr/>
        </p:nvSpPr>
        <p:spPr>
          <a:xfrm>
            <a:off x="8905281" y="5240324"/>
            <a:ext cx="1907765" cy="513794"/>
          </a:xfrm>
          <a:prstGeom prst="wedgeRoundRectCallout">
            <a:avLst>
              <a:gd name="adj1" fmla="val 90006"/>
              <a:gd name="adj2" fmla="val -23411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Allt tuffare gränsvärde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34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7" grpId="0" animBg="1"/>
      <p:bldP spid="28" grpId="0" animBg="1"/>
      <p:bldP spid="29" grpId="0" animBg="1"/>
      <p:bldP spid="31" grpId="0" animBg="1"/>
      <p:bldP spid="33" grpId="0" animBg="1"/>
      <p:bldP spid="34" grpId="0" animBg="1"/>
      <p:bldP spid="35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16" grpId="0" animBg="1"/>
      <p:bldP spid="19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8B3BE-F62B-2854-3F46-A29CFA21E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>
            <a:extLst>
              <a:ext uri="{FF2B5EF4-FFF2-40B4-BE49-F238E27FC236}">
                <a16:creationId xmlns:a16="http://schemas.microsoft.com/office/drawing/2014/main" id="{3DEF4342-C624-3418-980F-4D2C04E779EE}"/>
              </a:ext>
            </a:extLst>
          </p:cNvPr>
          <p:cNvSpPr/>
          <p:nvPr/>
        </p:nvSpPr>
        <p:spPr>
          <a:xfrm>
            <a:off x="1466820" y="3795527"/>
            <a:ext cx="483539" cy="4526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994DA1E0-BDDB-2007-A9C9-D84ED2A97A08}"/>
              </a:ext>
            </a:extLst>
          </p:cNvPr>
          <p:cNvSpPr/>
          <p:nvPr/>
        </p:nvSpPr>
        <p:spPr>
          <a:xfrm>
            <a:off x="1476345" y="3204977"/>
            <a:ext cx="483539" cy="4526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D41916CF-449B-F167-CCD6-CF17E169ADA0}"/>
              </a:ext>
            </a:extLst>
          </p:cNvPr>
          <p:cNvSpPr/>
          <p:nvPr/>
        </p:nvSpPr>
        <p:spPr>
          <a:xfrm>
            <a:off x="1485870" y="4386077"/>
            <a:ext cx="483539" cy="4526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392B8A26-B248-E91B-3BC7-574131FFED5C}"/>
              </a:ext>
            </a:extLst>
          </p:cNvPr>
          <p:cNvSpPr/>
          <p:nvPr/>
        </p:nvSpPr>
        <p:spPr>
          <a:xfrm>
            <a:off x="1466820" y="5315815"/>
            <a:ext cx="483539" cy="4526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128AAF3C-BF54-9E67-4D14-BAD57CA6BFAA}"/>
              </a:ext>
            </a:extLst>
          </p:cNvPr>
          <p:cNvSpPr/>
          <p:nvPr/>
        </p:nvSpPr>
        <p:spPr>
          <a:xfrm>
            <a:off x="352104" y="2062349"/>
            <a:ext cx="2186279" cy="74331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Typ anläggningsprojekt, ex: markarbete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89D80009-0977-1E18-3C8F-1AB4B616A313}"/>
              </a:ext>
            </a:extLst>
          </p:cNvPr>
          <p:cNvSpPr/>
          <p:nvPr/>
        </p:nvSpPr>
        <p:spPr>
          <a:xfrm>
            <a:off x="392759" y="3076575"/>
            <a:ext cx="2145623" cy="194310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 ”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Lunda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lera” och lika byggprojekt (särberäkningar)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6817EA3E-26DC-9355-3AAF-0AB33960BBDB}"/>
              </a:ext>
            </a:extLst>
          </p:cNvPr>
          <p:cNvSpPr/>
          <p:nvPr/>
        </p:nvSpPr>
        <p:spPr>
          <a:xfrm>
            <a:off x="300007" y="5897893"/>
            <a:ext cx="2238375" cy="86256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Projektspecifika beräkningar per projekt =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6E82F38E-FBBD-AADA-163A-5DB6F89EF001}"/>
              </a:ext>
            </a:extLst>
          </p:cNvPr>
          <p:cNvSpPr/>
          <p:nvPr/>
        </p:nvSpPr>
        <p:spPr>
          <a:xfrm>
            <a:off x="2219295" y="6478918"/>
            <a:ext cx="219105" cy="2289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Höger klammerparentes 22">
            <a:extLst>
              <a:ext uri="{FF2B5EF4-FFF2-40B4-BE49-F238E27FC236}">
                <a16:creationId xmlns:a16="http://schemas.microsoft.com/office/drawing/2014/main" id="{986D56AA-14F5-EBCD-6211-6A8A4225ADF2}"/>
              </a:ext>
            </a:extLst>
          </p:cNvPr>
          <p:cNvSpPr/>
          <p:nvPr/>
        </p:nvSpPr>
        <p:spPr>
          <a:xfrm rot="16200000">
            <a:off x="6022270" y="-4110170"/>
            <a:ext cx="361950" cy="11702282"/>
          </a:xfrm>
          <a:prstGeom prst="rightBrace">
            <a:avLst>
              <a:gd name="adj1" fmla="val 5307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C2209869-3D94-5FA3-F44F-63E4294D2004}"/>
              </a:ext>
            </a:extLst>
          </p:cNvPr>
          <p:cNvSpPr/>
          <p:nvPr/>
        </p:nvSpPr>
        <p:spPr>
          <a:xfrm>
            <a:off x="707085" y="345650"/>
            <a:ext cx="9249303" cy="1161772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ÖVERSIKT KLIMATOPTIMERING – ANLÄGGNING: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När nöjd? Hur ta fram referensvärden inkl bästa klimatval referensvärde för anläggning?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2025 finns det generellt ej framtaget referensvärden för anläggningsprojekt (finns på urval Trafikverket projekt, och några enstaka anläggningsprojekt)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Höger klammerparentes 15">
            <a:extLst>
              <a:ext uri="{FF2B5EF4-FFF2-40B4-BE49-F238E27FC236}">
                <a16:creationId xmlns:a16="http://schemas.microsoft.com/office/drawing/2014/main" id="{49664ABC-B193-E6D6-BB3E-251D26ADD37B}"/>
              </a:ext>
            </a:extLst>
          </p:cNvPr>
          <p:cNvSpPr/>
          <p:nvPr/>
        </p:nvSpPr>
        <p:spPr>
          <a:xfrm>
            <a:off x="3962400" y="3243077"/>
            <a:ext cx="361950" cy="1814698"/>
          </a:xfrm>
          <a:prstGeom prst="rightBrace">
            <a:avLst>
              <a:gd name="adj1" fmla="val 3201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A8670055-EF3D-D15B-7A6D-FC70987836EE}"/>
              </a:ext>
            </a:extLst>
          </p:cNvPr>
          <p:cNvSpPr/>
          <p:nvPr/>
        </p:nvSpPr>
        <p:spPr>
          <a:xfrm>
            <a:off x="2962273" y="5897893"/>
            <a:ext cx="9092111" cy="86256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Genomsnitt referensvärde – statistiskt underlag behövs (först preliminärt).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Flera olika studier behövs som med tiden kvalitativt förfinar /förbättrar referensvärdena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7317CD8E-0A0B-B8D2-4F66-88E3E39E0AAF}"/>
              </a:ext>
            </a:extLst>
          </p:cNvPr>
          <p:cNvSpPr/>
          <p:nvPr/>
        </p:nvSpPr>
        <p:spPr>
          <a:xfrm>
            <a:off x="4454024" y="3924114"/>
            <a:ext cx="483539" cy="452623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A4165C03-537D-538E-8C02-8B14125D7FDC}"/>
              </a:ext>
            </a:extLst>
          </p:cNvPr>
          <p:cNvSpPr/>
          <p:nvPr/>
        </p:nvSpPr>
        <p:spPr>
          <a:xfrm>
            <a:off x="2900333" y="2095223"/>
            <a:ext cx="2143125" cy="74331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Traditionellt: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Hur det byggdes 2015-2020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B90AF0FB-5CED-E550-B2E1-62510349DA17}"/>
              </a:ext>
            </a:extLst>
          </p:cNvPr>
          <p:cNvSpPr/>
          <p:nvPr/>
        </p:nvSpPr>
        <p:spPr>
          <a:xfrm>
            <a:off x="5249395" y="2095224"/>
            <a:ext cx="2143125" cy="7433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Klimatförbättrat: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Från 1-40% CO2e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BB90906D-9786-1BA6-8398-A8E28A004BD5}"/>
              </a:ext>
            </a:extLst>
          </p:cNvPr>
          <p:cNvSpPr/>
          <p:nvPr/>
        </p:nvSpPr>
        <p:spPr>
          <a:xfrm>
            <a:off x="7591687" y="2087982"/>
            <a:ext cx="2143125" cy="7505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Klimatoptimerat: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 20% + </a:t>
            </a: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motivera ansvarstagande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Höger klammerparentes 32">
            <a:extLst>
              <a:ext uri="{FF2B5EF4-FFF2-40B4-BE49-F238E27FC236}">
                <a16:creationId xmlns:a16="http://schemas.microsoft.com/office/drawing/2014/main" id="{4D92AF1C-806E-4FEC-3315-F6C932ED9FA2}"/>
              </a:ext>
            </a:extLst>
          </p:cNvPr>
          <p:cNvSpPr/>
          <p:nvPr/>
        </p:nvSpPr>
        <p:spPr>
          <a:xfrm>
            <a:off x="6429377" y="3204977"/>
            <a:ext cx="361950" cy="1814698"/>
          </a:xfrm>
          <a:prstGeom prst="rightBrace">
            <a:avLst>
              <a:gd name="adj1" fmla="val 3158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Ellips 33">
            <a:extLst>
              <a:ext uri="{FF2B5EF4-FFF2-40B4-BE49-F238E27FC236}">
                <a16:creationId xmlns:a16="http://schemas.microsoft.com/office/drawing/2014/main" id="{55A5BD08-E4D5-0C64-037F-CBBCA1F5DC28}"/>
              </a:ext>
            </a:extLst>
          </p:cNvPr>
          <p:cNvSpPr/>
          <p:nvPr/>
        </p:nvSpPr>
        <p:spPr>
          <a:xfrm>
            <a:off x="6921001" y="3886014"/>
            <a:ext cx="483539" cy="4526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Pil: höger 34">
            <a:extLst>
              <a:ext uri="{FF2B5EF4-FFF2-40B4-BE49-F238E27FC236}">
                <a16:creationId xmlns:a16="http://schemas.microsoft.com/office/drawing/2014/main" id="{E724F669-3DF6-1918-F242-4A2F2DD6F414}"/>
              </a:ext>
            </a:extLst>
          </p:cNvPr>
          <p:cNvSpPr/>
          <p:nvPr/>
        </p:nvSpPr>
        <p:spPr>
          <a:xfrm>
            <a:off x="2962274" y="3243077"/>
            <a:ext cx="870451" cy="1814698"/>
          </a:xfrm>
          <a:prstGeom prst="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Pil: höger 35">
            <a:extLst>
              <a:ext uri="{FF2B5EF4-FFF2-40B4-BE49-F238E27FC236}">
                <a16:creationId xmlns:a16="http://schemas.microsoft.com/office/drawing/2014/main" id="{6DEB3E25-3C41-6FC9-9B6F-0F88170D9F1B}"/>
              </a:ext>
            </a:extLst>
          </p:cNvPr>
          <p:cNvSpPr/>
          <p:nvPr/>
        </p:nvSpPr>
        <p:spPr>
          <a:xfrm>
            <a:off x="5306544" y="3340801"/>
            <a:ext cx="1002590" cy="1814698"/>
          </a:xfrm>
          <a:prstGeom prst="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Höger klammerparentes 36">
            <a:extLst>
              <a:ext uri="{FF2B5EF4-FFF2-40B4-BE49-F238E27FC236}">
                <a16:creationId xmlns:a16="http://schemas.microsoft.com/office/drawing/2014/main" id="{4C3960AA-4062-7C0A-FFCD-36C33C70FA22}"/>
              </a:ext>
            </a:extLst>
          </p:cNvPr>
          <p:cNvSpPr/>
          <p:nvPr/>
        </p:nvSpPr>
        <p:spPr>
          <a:xfrm>
            <a:off x="8905282" y="3204977"/>
            <a:ext cx="361950" cy="1814698"/>
          </a:xfrm>
          <a:prstGeom prst="rightBrace">
            <a:avLst>
              <a:gd name="adj1" fmla="val 3158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Ellips 37">
            <a:extLst>
              <a:ext uri="{FF2B5EF4-FFF2-40B4-BE49-F238E27FC236}">
                <a16:creationId xmlns:a16="http://schemas.microsoft.com/office/drawing/2014/main" id="{5AA7199B-DC08-D5E7-AEFA-ED3A202F02D3}"/>
              </a:ext>
            </a:extLst>
          </p:cNvPr>
          <p:cNvSpPr/>
          <p:nvPr/>
        </p:nvSpPr>
        <p:spPr>
          <a:xfrm>
            <a:off x="9396906" y="3886014"/>
            <a:ext cx="483539" cy="45262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Pil: höger 38">
            <a:extLst>
              <a:ext uri="{FF2B5EF4-FFF2-40B4-BE49-F238E27FC236}">
                <a16:creationId xmlns:a16="http://schemas.microsoft.com/office/drawing/2014/main" id="{B91514CA-6A2D-6A90-EF2B-33D9B10EB034}"/>
              </a:ext>
            </a:extLst>
          </p:cNvPr>
          <p:cNvSpPr/>
          <p:nvPr/>
        </p:nvSpPr>
        <p:spPr>
          <a:xfrm>
            <a:off x="7782448" y="3340801"/>
            <a:ext cx="993159" cy="1814698"/>
          </a:xfrm>
          <a:prstGeom prst="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85716A31-B261-2C4D-D258-AF03A2942F04}"/>
              </a:ext>
            </a:extLst>
          </p:cNvPr>
          <p:cNvSpPr/>
          <p:nvPr/>
        </p:nvSpPr>
        <p:spPr>
          <a:xfrm>
            <a:off x="9940749" y="2078457"/>
            <a:ext cx="2143125" cy="7696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Klimatbalanserat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Höger klammerparentes 40">
            <a:extLst>
              <a:ext uri="{FF2B5EF4-FFF2-40B4-BE49-F238E27FC236}">
                <a16:creationId xmlns:a16="http://schemas.microsoft.com/office/drawing/2014/main" id="{B5EC7030-7428-9601-836C-BD04B5C77AE9}"/>
              </a:ext>
            </a:extLst>
          </p:cNvPr>
          <p:cNvSpPr/>
          <p:nvPr/>
        </p:nvSpPr>
        <p:spPr>
          <a:xfrm>
            <a:off x="11079222" y="3226410"/>
            <a:ext cx="361950" cy="1814698"/>
          </a:xfrm>
          <a:prstGeom prst="rightBrace">
            <a:avLst>
              <a:gd name="adj1" fmla="val 3158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Ellips 41">
            <a:extLst>
              <a:ext uri="{FF2B5EF4-FFF2-40B4-BE49-F238E27FC236}">
                <a16:creationId xmlns:a16="http://schemas.microsoft.com/office/drawing/2014/main" id="{606A844E-922E-084B-F55C-4BE4A7A77536}"/>
              </a:ext>
            </a:extLst>
          </p:cNvPr>
          <p:cNvSpPr/>
          <p:nvPr/>
        </p:nvSpPr>
        <p:spPr>
          <a:xfrm>
            <a:off x="11570846" y="3907447"/>
            <a:ext cx="483539" cy="45262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Pil: höger 42">
            <a:extLst>
              <a:ext uri="{FF2B5EF4-FFF2-40B4-BE49-F238E27FC236}">
                <a16:creationId xmlns:a16="http://schemas.microsoft.com/office/drawing/2014/main" id="{01ABCF48-273D-B3C4-9EC1-4D44ED625D34}"/>
              </a:ext>
            </a:extLst>
          </p:cNvPr>
          <p:cNvSpPr/>
          <p:nvPr/>
        </p:nvSpPr>
        <p:spPr>
          <a:xfrm>
            <a:off x="9956388" y="3362234"/>
            <a:ext cx="993159" cy="1814698"/>
          </a:xfrm>
          <a:prstGeom prst="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21856FF5-68B6-9EDA-7E65-451EECD8135F}"/>
              </a:ext>
            </a:extLst>
          </p:cNvPr>
          <p:cNvSpPr/>
          <p:nvPr/>
        </p:nvSpPr>
        <p:spPr>
          <a:xfrm>
            <a:off x="10608558" y="414116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ruta 44">
            <a:extLst>
              <a:ext uri="{FF2B5EF4-FFF2-40B4-BE49-F238E27FC236}">
                <a16:creationId xmlns:a16="http://schemas.microsoft.com/office/drawing/2014/main" id="{B82F0358-BD6E-D89C-88D2-A24E23CBBA94}"/>
              </a:ext>
            </a:extLst>
          </p:cNvPr>
          <p:cNvSpPr txBox="1"/>
          <p:nvPr/>
        </p:nvSpPr>
        <p:spPr>
          <a:xfrm>
            <a:off x="10800825" y="306227"/>
            <a:ext cx="1543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Boverket, 2022-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ruta 45">
            <a:extLst>
              <a:ext uri="{FF2B5EF4-FFF2-40B4-BE49-F238E27FC236}">
                <a16:creationId xmlns:a16="http://schemas.microsoft.com/office/drawing/2014/main" id="{A28E686C-9A4D-1583-850C-3C6F72CD23DF}"/>
              </a:ext>
            </a:extLst>
          </p:cNvPr>
          <p:cNvSpPr txBox="1"/>
          <p:nvPr/>
        </p:nvSpPr>
        <p:spPr>
          <a:xfrm>
            <a:off x="10813047" y="575626"/>
            <a:ext cx="1378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Initiativ, 2020 -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ktangel 46">
            <a:extLst>
              <a:ext uri="{FF2B5EF4-FFF2-40B4-BE49-F238E27FC236}">
                <a16:creationId xmlns:a16="http://schemas.microsoft.com/office/drawing/2014/main" id="{D4397194-AA1D-D9C0-8A18-8E18B7C53F23}"/>
              </a:ext>
            </a:extLst>
          </p:cNvPr>
          <p:cNvSpPr/>
          <p:nvPr/>
        </p:nvSpPr>
        <p:spPr>
          <a:xfrm>
            <a:off x="10608558" y="682913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ektangel 54">
            <a:extLst>
              <a:ext uri="{FF2B5EF4-FFF2-40B4-BE49-F238E27FC236}">
                <a16:creationId xmlns:a16="http://schemas.microsoft.com/office/drawing/2014/main" id="{8A620D1D-9101-57E6-7F78-41E59CD6CA5F}"/>
              </a:ext>
            </a:extLst>
          </p:cNvPr>
          <p:cNvSpPr/>
          <p:nvPr/>
        </p:nvSpPr>
        <p:spPr>
          <a:xfrm>
            <a:off x="2060575" y="3455076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ektangel 55">
            <a:extLst>
              <a:ext uri="{FF2B5EF4-FFF2-40B4-BE49-F238E27FC236}">
                <a16:creationId xmlns:a16="http://schemas.microsoft.com/office/drawing/2014/main" id="{00D303FC-0A3F-BC1A-0EC3-767ADFD20690}"/>
              </a:ext>
            </a:extLst>
          </p:cNvPr>
          <p:cNvSpPr/>
          <p:nvPr/>
        </p:nvSpPr>
        <p:spPr>
          <a:xfrm>
            <a:off x="2051947" y="4018094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ektangel 56">
            <a:extLst>
              <a:ext uri="{FF2B5EF4-FFF2-40B4-BE49-F238E27FC236}">
                <a16:creationId xmlns:a16="http://schemas.microsoft.com/office/drawing/2014/main" id="{887772D1-73EB-D582-B733-FE495FA84D19}"/>
              </a:ext>
            </a:extLst>
          </p:cNvPr>
          <p:cNvSpPr/>
          <p:nvPr/>
        </p:nvSpPr>
        <p:spPr>
          <a:xfrm>
            <a:off x="2051947" y="4595871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ektangel 57">
            <a:extLst>
              <a:ext uri="{FF2B5EF4-FFF2-40B4-BE49-F238E27FC236}">
                <a16:creationId xmlns:a16="http://schemas.microsoft.com/office/drawing/2014/main" id="{315D554F-A5F4-B8CF-297F-CE2E19F82408}"/>
              </a:ext>
            </a:extLst>
          </p:cNvPr>
          <p:cNvSpPr/>
          <p:nvPr/>
        </p:nvSpPr>
        <p:spPr>
          <a:xfrm>
            <a:off x="2090443" y="5622392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ektangel 58">
            <a:extLst>
              <a:ext uri="{FF2B5EF4-FFF2-40B4-BE49-F238E27FC236}">
                <a16:creationId xmlns:a16="http://schemas.microsoft.com/office/drawing/2014/main" id="{42381DC5-E8F0-6D9E-0619-C2E3508FFA27}"/>
              </a:ext>
            </a:extLst>
          </p:cNvPr>
          <p:cNvSpPr/>
          <p:nvPr/>
        </p:nvSpPr>
        <p:spPr>
          <a:xfrm>
            <a:off x="4605638" y="4145445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ektangel 59">
            <a:extLst>
              <a:ext uri="{FF2B5EF4-FFF2-40B4-BE49-F238E27FC236}">
                <a16:creationId xmlns:a16="http://schemas.microsoft.com/office/drawing/2014/main" id="{971885AD-C35A-4B20-5D41-11A5275E9DBB}"/>
              </a:ext>
            </a:extLst>
          </p:cNvPr>
          <p:cNvSpPr/>
          <p:nvPr/>
        </p:nvSpPr>
        <p:spPr>
          <a:xfrm>
            <a:off x="7051518" y="4073174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ektangel 60">
            <a:extLst>
              <a:ext uri="{FF2B5EF4-FFF2-40B4-BE49-F238E27FC236}">
                <a16:creationId xmlns:a16="http://schemas.microsoft.com/office/drawing/2014/main" id="{6B5ADAF6-3AFD-D761-D693-F087270F8482}"/>
              </a:ext>
            </a:extLst>
          </p:cNvPr>
          <p:cNvSpPr/>
          <p:nvPr/>
        </p:nvSpPr>
        <p:spPr>
          <a:xfrm>
            <a:off x="9550671" y="4111798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Pratbubbla: rektangel med rundade hörn 9">
            <a:extLst>
              <a:ext uri="{FF2B5EF4-FFF2-40B4-BE49-F238E27FC236}">
                <a16:creationId xmlns:a16="http://schemas.microsoft.com/office/drawing/2014/main" id="{3D49A30A-15A1-4C6B-D1E1-D94111327048}"/>
              </a:ext>
            </a:extLst>
          </p:cNvPr>
          <p:cNvSpPr/>
          <p:nvPr/>
        </p:nvSpPr>
        <p:spPr>
          <a:xfrm>
            <a:off x="8905282" y="5248275"/>
            <a:ext cx="1907765" cy="513794"/>
          </a:xfrm>
          <a:prstGeom prst="wedgeRoundRectCallout">
            <a:avLst>
              <a:gd name="adj1" fmla="val -9849"/>
              <a:gd name="adj2" fmla="val -215579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Pratbubbla: rektangel med rundade hörn 10">
            <a:extLst>
              <a:ext uri="{FF2B5EF4-FFF2-40B4-BE49-F238E27FC236}">
                <a16:creationId xmlns:a16="http://schemas.microsoft.com/office/drawing/2014/main" id="{E6835ABF-C69F-62D9-600E-1652D7730885}"/>
              </a:ext>
            </a:extLst>
          </p:cNvPr>
          <p:cNvSpPr/>
          <p:nvPr/>
        </p:nvSpPr>
        <p:spPr>
          <a:xfrm>
            <a:off x="8905281" y="5240324"/>
            <a:ext cx="1907765" cy="513794"/>
          </a:xfrm>
          <a:prstGeom prst="wedgeRoundRectCallout">
            <a:avLst>
              <a:gd name="adj1" fmla="val 90006"/>
              <a:gd name="adj2" fmla="val -23411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Allt tuffare gränsvärde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10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3" grpId="0" animBg="1"/>
      <p:bldP spid="16" grpId="0" animBg="1"/>
      <p:bldP spid="19" grpId="0" animBg="1"/>
      <p:bldP spid="20" grpId="0" animBg="1"/>
      <p:bldP spid="25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10" grpId="0" animBg="1"/>
      <p:bldP spid="11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484F2-3DC6-022B-7FE1-B21EF569F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>
            <a:extLst>
              <a:ext uri="{FF2B5EF4-FFF2-40B4-BE49-F238E27FC236}">
                <a16:creationId xmlns:a16="http://schemas.microsoft.com/office/drawing/2014/main" id="{B3DDAC50-A81B-E357-1F96-C53B4B11EA18}"/>
              </a:ext>
            </a:extLst>
          </p:cNvPr>
          <p:cNvSpPr/>
          <p:nvPr/>
        </p:nvSpPr>
        <p:spPr>
          <a:xfrm>
            <a:off x="1657320" y="3795527"/>
            <a:ext cx="483539" cy="4526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B0C96D1A-2298-94AA-C7EF-0D932CAB2F25}"/>
              </a:ext>
            </a:extLst>
          </p:cNvPr>
          <p:cNvSpPr/>
          <p:nvPr/>
        </p:nvSpPr>
        <p:spPr>
          <a:xfrm>
            <a:off x="1666845" y="3204977"/>
            <a:ext cx="483539" cy="4526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EC134800-4604-E1B8-F8FC-430F0707013B}"/>
              </a:ext>
            </a:extLst>
          </p:cNvPr>
          <p:cNvSpPr/>
          <p:nvPr/>
        </p:nvSpPr>
        <p:spPr>
          <a:xfrm>
            <a:off x="1676370" y="4386077"/>
            <a:ext cx="483539" cy="4526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726CCBE0-BFAF-1BCA-61B7-F3A37563FF81}"/>
              </a:ext>
            </a:extLst>
          </p:cNvPr>
          <p:cNvSpPr/>
          <p:nvPr/>
        </p:nvSpPr>
        <p:spPr>
          <a:xfrm>
            <a:off x="1657320" y="5315815"/>
            <a:ext cx="483539" cy="4526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020D16C-667E-1F9A-E4F8-09C2A633F526}"/>
              </a:ext>
            </a:extLst>
          </p:cNvPr>
          <p:cNvSpPr/>
          <p:nvPr/>
        </p:nvSpPr>
        <p:spPr>
          <a:xfrm>
            <a:off x="530841" y="2102182"/>
            <a:ext cx="2055166" cy="74331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Typ ROT Projekt, ex: Stambyte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BD59A67-0903-4F87-2161-905FD917AD2C}"/>
              </a:ext>
            </a:extLst>
          </p:cNvPr>
          <p:cNvSpPr/>
          <p:nvPr/>
        </p:nvSpPr>
        <p:spPr>
          <a:xfrm>
            <a:off x="530840" y="3076575"/>
            <a:ext cx="2039922" cy="194310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Lika byggprojekt (särberäkningar)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0807A-F047-AB78-B503-D0F25E8645E1}"/>
              </a:ext>
            </a:extLst>
          </p:cNvPr>
          <p:cNvSpPr/>
          <p:nvPr/>
        </p:nvSpPr>
        <p:spPr>
          <a:xfrm>
            <a:off x="347632" y="5897893"/>
            <a:ext cx="2238375" cy="86256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Projektspecifika beräkningar per projekt =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ED0690F8-0718-4DB7-6631-EC899CAC3DA6}"/>
              </a:ext>
            </a:extLst>
          </p:cNvPr>
          <p:cNvSpPr/>
          <p:nvPr/>
        </p:nvSpPr>
        <p:spPr>
          <a:xfrm>
            <a:off x="2266920" y="6478918"/>
            <a:ext cx="219105" cy="22897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Höger klammerparentes 22">
            <a:extLst>
              <a:ext uri="{FF2B5EF4-FFF2-40B4-BE49-F238E27FC236}">
                <a16:creationId xmlns:a16="http://schemas.microsoft.com/office/drawing/2014/main" id="{C55A2668-9FEA-D293-B124-A971B3BA5F71}"/>
              </a:ext>
            </a:extLst>
          </p:cNvPr>
          <p:cNvSpPr/>
          <p:nvPr/>
        </p:nvSpPr>
        <p:spPr>
          <a:xfrm rot="16200000">
            <a:off x="6126382" y="-3987921"/>
            <a:ext cx="361950" cy="11553033"/>
          </a:xfrm>
          <a:prstGeom prst="rightBrace">
            <a:avLst>
              <a:gd name="adj1" fmla="val 5307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31B34AB7-152E-CE9F-91CF-6658272EFCD8}"/>
              </a:ext>
            </a:extLst>
          </p:cNvPr>
          <p:cNvSpPr/>
          <p:nvPr/>
        </p:nvSpPr>
        <p:spPr>
          <a:xfrm>
            <a:off x="707085" y="345650"/>
            <a:ext cx="9027727" cy="1132515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ÖVERSIKT KLIMATOPTIMERING – ROT BYGGPROJEKT: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När nöjd? Hur ta fram referensvärden inkl mini-målgränsvärde för ROT bygg projekt?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2025 finns i sektorn framtaget en hel del referensvärden för olika ROT projekt – med blandad kvalitet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Höger klammerparentes 15">
            <a:extLst>
              <a:ext uri="{FF2B5EF4-FFF2-40B4-BE49-F238E27FC236}">
                <a16:creationId xmlns:a16="http://schemas.microsoft.com/office/drawing/2014/main" id="{A86B8B1F-6AA2-0E51-283B-01CC8754FE59}"/>
              </a:ext>
            </a:extLst>
          </p:cNvPr>
          <p:cNvSpPr/>
          <p:nvPr/>
        </p:nvSpPr>
        <p:spPr>
          <a:xfrm>
            <a:off x="3962400" y="3243077"/>
            <a:ext cx="361950" cy="1814698"/>
          </a:xfrm>
          <a:prstGeom prst="rightBrace">
            <a:avLst>
              <a:gd name="adj1" fmla="val 3201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8CA74206-96AC-6F4E-2AA2-8B9B1F4C14C3}"/>
              </a:ext>
            </a:extLst>
          </p:cNvPr>
          <p:cNvSpPr/>
          <p:nvPr/>
        </p:nvSpPr>
        <p:spPr>
          <a:xfrm>
            <a:off x="2962273" y="5897893"/>
            <a:ext cx="9092111" cy="86256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Genomsnitt referensvärde – statistiskt underlag behövs (först preliminärt).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Flera olika studier behövs som med tiden kvalitativt förfinar /förbättrar referensvärdena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D5244E0A-6371-9BD9-DE92-D20A29C7FD62}"/>
              </a:ext>
            </a:extLst>
          </p:cNvPr>
          <p:cNvSpPr/>
          <p:nvPr/>
        </p:nvSpPr>
        <p:spPr>
          <a:xfrm>
            <a:off x="4454024" y="3924114"/>
            <a:ext cx="483539" cy="452623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51DE9E0D-DECB-D513-4E58-FA16B74D6081}"/>
              </a:ext>
            </a:extLst>
          </p:cNvPr>
          <p:cNvSpPr/>
          <p:nvPr/>
        </p:nvSpPr>
        <p:spPr>
          <a:xfrm>
            <a:off x="2900333" y="2095223"/>
            <a:ext cx="2143125" cy="74331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Traditionellt: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Hur det byggdes 2015-2020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EBE943CF-1210-82BB-3D91-59D027A2F305}"/>
              </a:ext>
            </a:extLst>
          </p:cNvPr>
          <p:cNvSpPr/>
          <p:nvPr/>
        </p:nvSpPr>
        <p:spPr>
          <a:xfrm>
            <a:off x="5249395" y="2095224"/>
            <a:ext cx="2143125" cy="7433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Klimatförbättrat: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Från 1-40% CO2e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25128A78-1E90-E990-B25A-F2EF864E8FEE}"/>
              </a:ext>
            </a:extLst>
          </p:cNvPr>
          <p:cNvSpPr/>
          <p:nvPr/>
        </p:nvSpPr>
        <p:spPr>
          <a:xfrm>
            <a:off x="7591687" y="2087982"/>
            <a:ext cx="2143125" cy="7505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Klimatoptimerat: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 20% + </a:t>
            </a: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motivera ansvarstagande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Höger klammerparentes 32">
            <a:extLst>
              <a:ext uri="{FF2B5EF4-FFF2-40B4-BE49-F238E27FC236}">
                <a16:creationId xmlns:a16="http://schemas.microsoft.com/office/drawing/2014/main" id="{F685D7E4-C322-4C8B-EAE6-1C88D4BF3FDE}"/>
              </a:ext>
            </a:extLst>
          </p:cNvPr>
          <p:cNvSpPr/>
          <p:nvPr/>
        </p:nvSpPr>
        <p:spPr>
          <a:xfrm>
            <a:off x="6429377" y="3204977"/>
            <a:ext cx="361950" cy="1814698"/>
          </a:xfrm>
          <a:prstGeom prst="rightBrace">
            <a:avLst>
              <a:gd name="adj1" fmla="val 3158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Ellips 33">
            <a:extLst>
              <a:ext uri="{FF2B5EF4-FFF2-40B4-BE49-F238E27FC236}">
                <a16:creationId xmlns:a16="http://schemas.microsoft.com/office/drawing/2014/main" id="{DF2BFFA2-118E-CD48-0447-77504C624238}"/>
              </a:ext>
            </a:extLst>
          </p:cNvPr>
          <p:cNvSpPr/>
          <p:nvPr/>
        </p:nvSpPr>
        <p:spPr>
          <a:xfrm>
            <a:off x="6921001" y="3886014"/>
            <a:ext cx="483539" cy="45262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Pil: höger 34">
            <a:extLst>
              <a:ext uri="{FF2B5EF4-FFF2-40B4-BE49-F238E27FC236}">
                <a16:creationId xmlns:a16="http://schemas.microsoft.com/office/drawing/2014/main" id="{7FF107D4-3C05-A064-22A3-0A74D12FC888}"/>
              </a:ext>
            </a:extLst>
          </p:cNvPr>
          <p:cNvSpPr/>
          <p:nvPr/>
        </p:nvSpPr>
        <p:spPr>
          <a:xfrm>
            <a:off x="2962274" y="3243077"/>
            <a:ext cx="870451" cy="1814698"/>
          </a:xfrm>
          <a:prstGeom prst="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Pil: höger 35">
            <a:extLst>
              <a:ext uri="{FF2B5EF4-FFF2-40B4-BE49-F238E27FC236}">
                <a16:creationId xmlns:a16="http://schemas.microsoft.com/office/drawing/2014/main" id="{43C9F289-C582-D23F-54AF-E016BE99EBC2}"/>
              </a:ext>
            </a:extLst>
          </p:cNvPr>
          <p:cNvSpPr/>
          <p:nvPr/>
        </p:nvSpPr>
        <p:spPr>
          <a:xfrm>
            <a:off x="5306544" y="3340801"/>
            <a:ext cx="1002590" cy="1814698"/>
          </a:xfrm>
          <a:prstGeom prst="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Höger klammerparentes 36">
            <a:extLst>
              <a:ext uri="{FF2B5EF4-FFF2-40B4-BE49-F238E27FC236}">
                <a16:creationId xmlns:a16="http://schemas.microsoft.com/office/drawing/2014/main" id="{71912848-4C8A-033E-8FD8-931C3F89B296}"/>
              </a:ext>
            </a:extLst>
          </p:cNvPr>
          <p:cNvSpPr/>
          <p:nvPr/>
        </p:nvSpPr>
        <p:spPr>
          <a:xfrm>
            <a:off x="8905282" y="3204977"/>
            <a:ext cx="361950" cy="1814698"/>
          </a:xfrm>
          <a:prstGeom prst="rightBrace">
            <a:avLst>
              <a:gd name="adj1" fmla="val 3158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Ellips 37">
            <a:extLst>
              <a:ext uri="{FF2B5EF4-FFF2-40B4-BE49-F238E27FC236}">
                <a16:creationId xmlns:a16="http://schemas.microsoft.com/office/drawing/2014/main" id="{C61B0697-AA07-DB57-67E6-C5D6B4994282}"/>
              </a:ext>
            </a:extLst>
          </p:cNvPr>
          <p:cNvSpPr/>
          <p:nvPr/>
        </p:nvSpPr>
        <p:spPr>
          <a:xfrm>
            <a:off x="9396906" y="3886014"/>
            <a:ext cx="483539" cy="45262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Pil: höger 38">
            <a:extLst>
              <a:ext uri="{FF2B5EF4-FFF2-40B4-BE49-F238E27FC236}">
                <a16:creationId xmlns:a16="http://schemas.microsoft.com/office/drawing/2014/main" id="{B8C86A85-6EAD-CEB1-7C79-8AA5EB93788C}"/>
              </a:ext>
            </a:extLst>
          </p:cNvPr>
          <p:cNvSpPr/>
          <p:nvPr/>
        </p:nvSpPr>
        <p:spPr>
          <a:xfrm>
            <a:off x="7782448" y="3340801"/>
            <a:ext cx="993159" cy="1814698"/>
          </a:xfrm>
          <a:prstGeom prst="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49974157-AB50-FF7C-F2DC-BE90A6861766}"/>
              </a:ext>
            </a:extLst>
          </p:cNvPr>
          <p:cNvSpPr/>
          <p:nvPr/>
        </p:nvSpPr>
        <p:spPr>
          <a:xfrm>
            <a:off x="9940749" y="2078457"/>
            <a:ext cx="2143125" cy="7696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Klimatbalanserat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Höger klammerparentes 40">
            <a:extLst>
              <a:ext uri="{FF2B5EF4-FFF2-40B4-BE49-F238E27FC236}">
                <a16:creationId xmlns:a16="http://schemas.microsoft.com/office/drawing/2014/main" id="{80E3976B-234E-8F52-23B6-420ADC6EA6F1}"/>
              </a:ext>
            </a:extLst>
          </p:cNvPr>
          <p:cNvSpPr/>
          <p:nvPr/>
        </p:nvSpPr>
        <p:spPr>
          <a:xfrm>
            <a:off x="11079222" y="3226410"/>
            <a:ext cx="361950" cy="1814698"/>
          </a:xfrm>
          <a:prstGeom prst="rightBrace">
            <a:avLst>
              <a:gd name="adj1" fmla="val 3158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Ellips 41">
            <a:extLst>
              <a:ext uri="{FF2B5EF4-FFF2-40B4-BE49-F238E27FC236}">
                <a16:creationId xmlns:a16="http://schemas.microsoft.com/office/drawing/2014/main" id="{A49CA961-CC11-4159-8F0F-5B10B0E5B210}"/>
              </a:ext>
            </a:extLst>
          </p:cNvPr>
          <p:cNvSpPr/>
          <p:nvPr/>
        </p:nvSpPr>
        <p:spPr>
          <a:xfrm>
            <a:off x="11570846" y="3907447"/>
            <a:ext cx="483539" cy="45262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Pil: höger 42">
            <a:extLst>
              <a:ext uri="{FF2B5EF4-FFF2-40B4-BE49-F238E27FC236}">
                <a16:creationId xmlns:a16="http://schemas.microsoft.com/office/drawing/2014/main" id="{27F3700E-9BF6-98FF-CF95-E379B7F127C7}"/>
              </a:ext>
            </a:extLst>
          </p:cNvPr>
          <p:cNvSpPr/>
          <p:nvPr/>
        </p:nvSpPr>
        <p:spPr>
          <a:xfrm>
            <a:off x="9956388" y="3362234"/>
            <a:ext cx="993159" cy="1814698"/>
          </a:xfrm>
          <a:prstGeom prst="rightArrow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D929360C-5EA5-00CD-50E0-875A6E90E544}"/>
              </a:ext>
            </a:extLst>
          </p:cNvPr>
          <p:cNvSpPr/>
          <p:nvPr/>
        </p:nvSpPr>
        <p:spPr>
          <a:xfrm>
            <a:off x="10608558" y="414116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ruta 44">
            <a:extLst>
              <a:ext uri="{FF2B5EF4-FFF2-40B4-BE49-F238E27FC236}">
                <a16:creationId xmlns:a16="http://schemas.microsoft.com/office/drawing/2014/main" id="{913F94CF-24D0-82BE-138F-0612B2169E2E}"/>
              </a:ext>
            </a:extLst>
          </p:cNvPr>
          <p:cNvSpPr txBox="1"/>
          <p:nvPr/>
        </p:nvSpPr>
        <p:spPr>
          <a:xfrm>
            <a:off x="10800825" y="306227"/>
            <a:ext cx="1543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Boverket, 2022-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ruta 45">
            <a:extLst>
              <a:ext uri="{FF2B5EF4-FFF2-40B4-BE49-F238E27FC236}">
                <a16:creationId xmlns:a16="http://schemas.microsoft.com/office/drawing/2014/main" id="{DE61DBD5-A009-D782-9F10-0DE82325C5A6}"/>
              </a:ext>
            </a:extLst>
          </p:cNvPr>
          <p:cNvSpPr txBox="1"/>
          <p:nvPr/>
        </p:nvSpPr>
        <p:spPr>
          <a:xfrm>
            <a:off x="10813047" y="575626"/>
            <a:ext cx="1378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Initiativ, 2020 -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ktangel 46">
            <a:extLst>
              <a:ext uri="{FF2B5EF4-FFF2-40B4-BE49-F238E27FC236}">
                <a16:creationId xmlns:a16="http://schemas.microsoft.com/office/drawing/2014/main" id="{1EC814C3-48BD-F98C-B916-BEAEC3DEDC2E}"/>
              </a:ext>
            </a:extLst>
          </p:cNvPr>
          <p:cNvSpPr/>
          <p:nvPr/>
        </p:nvSpPr>
        <p:spPr>
          <a:xfrm>
            <a:off x="10608558" y="682913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ktangel 47">
            <a:extLst>
              <a:ext uri="{FF2B5EF4-FFF2-40B4-BE49-F238E27FC236}">
                <a16:creationId xmlns:a16="http://schemas.microsoft.com/office/drawing/2014/main" id="{EAE1563A-7722-D0D1-AA72-E5878999EF6D}"/>
              </a:ext>
            </a:extLst>
          </p:cNvPr>
          <p:cNvSpPr/>
          <p:nvPr/>
        </p:nvSpPr>
        <p:spPr>
          <a:xfrm>
            <a:off x="2251075" y="3455076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F2AD5EE4-400B-315E-3762-E9285D17DD7C}"/>
              </a:ext>
            </a:extLst>
          </p:cNvPr>
          <p:cNvSpPr/>
          <p:nvPr/>
        </p:nvSpPr>
        <p:spPr>
          <a:xfrm>
            <a:off x="2242447" y="4018094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3939007D-A30E-A0E3-7EA2-B342E199BD61}"/>
              </a:ext>
            </a:extLst>
          </p:cNvPr>
          <p:cNvSpPr/>
          <p:nvPr/>
        </p:nvSpPr>
        <p:spPr>
          <a:xfrm>
            <a:off x="2242447" y="4614921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ektangel 50">
            <a:extLst>
              <a:ext uri="{FF2B5EF4-FFF2-40B4-BE49-F238E27FC236}">
                <a16:creationId xmlns:a16="http://schemas.microsoft.com/office/drawing/2014/main" id="{9946D548-A7AB-416E-1BBA-32ECEA06B4AD}"/>
              </a:ext>
            </a:extLst>
          </p:cNvPr>
          <p:cNvSpPr/>
          <p:nvPr/>
        </p:nvSpPr>
        <p:spPr>
          <a:xfrm>
            <a:off x="2280943" y="5508092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Rektangel 51">
            <a:extLst>
              <a:ext uri="{FF2B5EF4-FFF2-40B4-BE49-F238E27FC236}">
                <a16:creationId xmlns:a16="http://schemas.microsoft.com/office/drawing/2014/main" id="{715E8FEC-1EF5-AA2F-F9B6-11EB5F36E41B}"/>
              </a:ext>
            </a:extLst>
          </p:cNvPr>
          <p:cNvSpPr/>
          <p:nvPr/>
        </p:nvSpPr>
        <p:spPr>
          <a:xfrm>
            <a:off x="4605638" y="4145445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3BC341D9-2BC5-D8D3-47CA-3730667032EB}"/>
              </a:ext>
            </a:extLst>
          </p:cNvPr>
          <p:cNvSpPr/>
          <p:nvPr/>
        </p:nvSpPr>
        <p:spPr>
          <a:xfrm>
            <a:off x="7051518" y="4073174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ktangel 53">
            <a:extLst>
              <a:ext uri="{FF2B5EF4-FFF2-40B4-BE49-F238E27FC236}">
                <a16:creationId xmlns:a16="http://schemas.microsoft.com/office/drawing/2014/main" id="{AD29EDE1-3CAC-A4C9-08D4-57F927D27082}"/>
              </a:ext>
            </a:extLst>
          </p:cNvPr>
          <p:cNvSpPr/>
          <p:nvPr/>
        </p:nvSpPr>
        <p:spPr>
          <a:xfrm>
            <a:off x="9550671" y="4111798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Pratbubbla: rektangel med rundade hörn 9">
            <a:extLst>
              <a:ext uri="{FF2B5EF4-FFF2-40B4-BE49-F238E27FC236}">
                <a16:creationId xmlns:a16="http://schemas.microsoft.com/office/drawing/2014/main" id="{FB668EA8-1F9C-52CF-4E9F-0D15385FB73C}"/>
              </a:ext>
            </a:extLst>
          </p:cNvPr>
          <p:cNvSpPr/>
          <p:nvPr/>
        </p:nvSpPr>
        <p:spPr>
          <a:xfrm>
            <a:off x="8905282" y="5248275"/>
            <a:ext cx="1907765" cy="513794"/>
          </a:xfrm>
          <a:prstGeom prst="wedgeRoundRectCallout">
            <a:avLst>
              <a:gd name="adj1" fmla="val -9849"/>
              <a:gd name="adj2" fmla="val -215579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Pratbubbla: rektangel med rundade hörn 10">
            <a:extLst>
              <a:ext uri="{FF2B5EF4-FFF2-40B4-BE49-F238E27FC236}">
                <a16:creationId xmlns:a16="http://schemas.microsoft.com/office/drawing/2014/main" id="{B732745C-C6D6-78F1-61BE-DF6A21968E9E}"/>
              </a:ext>
            </a:extLst>
          </p:cNvPr>
          <p:cNvSpPr/>
          <p:nvPr/>
        </p:nvSpPr>
        <p:spPr>
          <a:xfrm>
            <a:off x="8905281" y="5240324"/>
            <a:ext cx="1907765" cy="513794"/>
          </a:xfrm>
          <a:prstGeom prst="wedgeRoundRectCallout">
            <a:avLst>
              <a:gd name="adj1" fmla="val 90006"/>
              <a:gd name="adj2" fmla="val -23411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Allt tuffare gränsvärde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379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3" grpId="0" animBg="1"/>
      <p:bldP spid="16" grpId="0" animBg="1"/>
      <p:bldP spid="19" grpId="0" animBg="1"/>
      <p:bldP spid="20" grpId="0" animBg="1"/>
      <p:bldP spid="25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10" grpId="0" animBg="1"/>
      <p:bldP spid="11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07A2C3-89BD-1257-7CB2-252B0A8F8A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8" y="192063"/>
            <a:ext cx="9359919" cy="699466"/>
          </a:xfrm>
        </p:spPr>
        <p:txBody>
          <a:bodyPr/>
          <a:lstStyle/>
          <a:p>
            <a:r>
              <a:rPr lang="sv-SE" dirty="0"/>
              <a:t>Gränssnitt – klimatberäkning (2022-2028): 1 (2)</a:t>
            </a: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F87B383E-6CFE-538F-9DE3-77B17E6BE1E5}"/>
              </a:ext>
            </a:extLst>
          </p:cNvPr>
          <p:cNvGraphicFramePr>
            <a:graphicFrameLocks noGrp="1"/>
          </p:cNvGraphicFramePr>
          <p:nvPr/>
        </p:nvGraphicFramePr>
        <p:xfrm>
          <a:off x="624518" y="1121410"/>
          <a:ext cx="10862631" cy="5565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7907">
                  <a:extLst>
                    <a:ext uri="{9D8B030D-6E8A-4147-A177-3AD203B41FA5}">
                      <a16:colId xmlns:a16="http://schemas.microsoft.com/office/drawing/2014/main" val="3466242576"/>
                    </a:ext>
                  </a:extLst>
                </a:gridCol>
                <a:gridCol w="3838575">
                  <a:extLst>
                    <a:ext uri="{9D8B030D-6E8A-4147-A177-3AD203B41FA5}">
                      <a16:colId xmlns:a16="http://schemas.microsoft.com/office/drawing/2014/main" val="1746442677"/>
                    </a:ext>
                  </a:extLst>
                </a:gridCol>
                <a:gridCol w="3486149">
                  <a:extLst>
                    <a:ext uri="{9D8B030D-6E8A-4147-A177-3AD203B41FA5}">
                      <a16:colId xmlns:a16="http://schemas.microsoft.com/office/drawing/2014/main" val="3100108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v-SE"/>
                        <a:t>Nyproduktion / Större tillbyggnad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/>
                        <a:t>Renovering / Ombyggnad/Mindre </a:t>
                      </a:r>
                      <a:r>
                        <a:rPr lang="sv-SE" err="1"/>
                        <a:t>Tillbygggnad</a:t>
                      </a:r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/>
                        <a:t>Byggservice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9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v-SE"/>
                    </a:p>
                    <a:p>
                      <a:endParaRPr lang="sv-SE"/>
                    </a:p>
                    <a:p>
                      <a:endParaRPr lang="sv-SE"/>
                    </a:p>
                    <a:p>
                      <a:endParaRPr lang="sv-SE"/>
                    </a:p>
                    <a:p>
                      <a:endParaRPr lang="sv-SE"/>
                    </a:p>
                    <a:p>
                      <a:endParaRPr lang="sv-SE"/>
                    </a:p>
                    <a:p>
                      <a:endParaRPr lang="sv-SE"/>
                    </a:p>
                    <a:p>
                      <a:endParaRPr lang="sv-SE"/>
                    </a:p>
                    <a:p>
                      <a:endParaRPr lang="sv-SE"/>
                    </a:p>
                    <a:p>
                      <a:endParaRPr lang="sv-SE"/>
                    </a:p>
                    <a:p>
                      <a:endParaRPr lang="sv-SE"/>
                    </a:p>
                    <a:p>
                      <a:endParaRPr lang="sv-SE"/>
                    </a:p>
                    <a:p>
                      <a:endParaRPr lang="sv-SE"/>
                    </a:p>
                    <a:p>
                      <a:endParaRPr lang="sv-SE"/>
                    </a:p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08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sv-SE" sz="1600" b="1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sv-SE" sz="1600" b="1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sv-SE" sz="1600" b="1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600" b="1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600" b="1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65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sv-SE" sz="1600" b="1" dirty="0">
                          <a:solidFill>
                            <a:schemeClr val="accent1"/>
                          </a:solidFill>
                        </a:rPr>
                        <a:t>Boverket: Urval nybyggnader. Anläggning inkl från 2028, direkt under byggnad (ej allt i anläggningsprojektet)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1" dirty="0">
                          <a:solidFill>
                            <a:schemeClr val="accent1"/>
                          </a:solidFill>
                        </a:rPr>
                        <a:t>Boverket: Nej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1" dirty="0">
                          <a:solidFill>
                            <a:schemeClr val="accent1"/>
                          </a:solidFill>
                        </a:rPr>
                        <a:t>Boverket: Nej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96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sv-SE" sz="1600" b="1">
                          <a:solidFill>
                            <a:srgbClr val="92D050"/>
                          </a:solidFill>
                        </a:rPr>
                        <a:t>Lokala initiativ: Alla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1" dirty="0">
                          <a:solidFill>
                            <a:srgbClr val="92D050"/>
                          </a:solidFill>
                        </a:rPr>
                        <a:t>Lokala initiativ: Alla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1" dirty="0">
                          <a:solidFill>
                            <a:srgbClr val="92D050"/>
                          </a:solidFill>
                        </a:rPr>
                        <a:t>Lokala initiativ: Frivilligt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160274"/>
                  </a:ext>
                </a:extLst>
              </a:tr>
            </a:tbl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BD6EBBE2-544D-88A8-6B77-931C7090238A}"/>
              </a:ext>
            </a:extLst>
          </p:cNvPr>
          <p:cNvSpPr/>
          <p:nvPr/>
        </p:nvSpPr>
        <p:spPr>
          <a:xfrm>
            <a:off x="2524125" y="1733550"/>
            <a:ext cx="1552575" cy="5238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Anläggning (A1-A5.4)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184AFD6-77D7-F1B3-AA04-F218573C1D4C}"/>
              </a:ext>
            </a:extLst>
          </p:cNvPr>
          <p:cNvSpPr/>
          <p:nvPr/>
        </p:nvSpPr>
        <p:spPr>
          <a:xfrm>
            <a:off x="2524125" y="2333625"/>
            <a:ext cx="1552575" cy="5238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Byggnad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(A1-A5.4)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86D8665-052E-CBA6-914E-3B6BCBED010D}"/>
              </a:ext>
            </a:extLst>
          </p:cNvPr>
          <p:cNvSpPr/>
          <p:nvPr/>
        </p:nvSpPr>
        <p:spPr>
          <a:xfrm>
            <a:off x="2524125" y="2952750"/>
            <a:ext cx="1552575" cy="52387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Påverkan på drift (B6)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58AF3F5-4CC9-E118-1C2A-14D897955FCD}"/>
              </a:ext>
            </a:extLst>
          </p:cNvPr>
          <p:cNvSpPr/>
          <p:nvPr/>
        </p:nvSpPr>
        <p:spPr>
          <a:xfrm>
            <a:off x="2524125" y="3581400"/>
            <a:ext cx="1552575" cy="5238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 fler livscykelskeden (B-D)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D1813EAE-59A4-0527-2CFE-9FC0569008CC}"/>
              </a:ext>
            </a:extLst>
          </p:cNvPr>
          <p:cNvSpPr/>
          <p:nvPr/>
        </p:nvSpPr>
        <p:spPr>
          <a:xfrm>
            <a:off x="6381750" y="1724025"/>
            <a:ext cx="1552575" cy="5238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 Anläggning (A1-A5.4)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E4CEADB-621B-B208-4EF5-1951CEC9BF3E}"/>
              </a:ext>
            </a:extLst>
          </p:cNvPr>
          <p:cNvSpPr/>
          <p:nvPr/>
        </p:nvSpPr>
        <p:spPr>
          <a:xfrm>
            <a:off x="6381750" y="2324100"/>
            <a:ext cx="1552575" cy="5238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Byggnad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(B5.1-B5.4)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1E16347-E05B-391E-E2BC-518A06E73D3C}"/>
              </a:ext>
            </a:extLst>
          </p:cNvPr>
          <p:cNvSpPr/>
          <p:nvPr/>
        </p:nvSpPr>
        <p:spPr>
          <a:xfrm>
            <a:off x="6381750" y="2943225"/>
            <a:ext cx="1552575" cy="52387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 påverkan på drift (B6)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17E07330-D4EA-C513-0AAF-855268370B4F}"/>
              </a:ext>
            </a:extLst>
          </p:cNvPr>
          <p:cNvSpPr/>
          <p:nvPr/>
        </p:nvSpPr>
        <p:spPr>
          <a:xfrm>
            <a:off x="6381750" y="3571875"/>
            <a:ext cx="1552575" cy="5238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 fler livscykelskeden (B-D)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DBFA4E8E-0752-2AB3-5BEA-57C32143E4BF}"/>
              </a:ext>
            </a:extLst>
          </p:cNvPr>
          <p:cNvSpPr/>
          <p:nvPr/>
        </p:nvSpPr>
        <p:spPr>
          <a:xfrm>
            <a:off x="9772650" y="1724025"/>
            <a:ext cx="1552575" cy="5238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 Anläggning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(B2, B4)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F4AF74BC-7E13-2271-6AEB-ABA86052CC3B}"/>
              </a:ext>
            </a:extLst>
          </p:cNvPr>
          <p:cNvSpPr/>
          <p:nvPr/>
        </p:nvSpPr>
        <p:spPr>
          <a:xfrm>
            <a:off x="9772650" y="2324100"/>
            <a:ext cx="1552575" cy="5238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Byggnad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(B2, B4)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39F8E18-C02E-9A6E-3B49-5CF07572F507}"/>
              </a:ext>
            </a:extLst>
          </p:cNvPr>
          <p:cNvSpPr/>
          <p:nvPr/>
        </p:nvSpPr>
        <p:spPr>
          <a:xfrm>
            <a:off x="9772650" y="2943225"/>
            <a:ext cx="1552575" cy="52387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 påverkan på drift (B6)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70D8DEE-523C-C3E4-7F27-771329EBEF51}"/>
              </a:ext>
            </a:extLst>
          </p:cNvPr>
          <p:cNvSpPr/>
          <p:nvPr/>
        </p:nvSpPr>
        <p:spPr>
          <a:xfrm>
            <a:off x="9772650" y="3571875"/>
            <a:ext cx="1552575" cy="5238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 fler livscykelskeden (B-D)</a:t>
            </a:r>
          </a:p>
        </p:txBody>
      </p:sp>
      <p:sp>
        <p:nvSpPr>
          <p:cNvPr id="17" name="Vänster klammerparentes 16">
            <a:extLst>
              <a:ext uri="{FF2B5EF4-FFF2-40B4-BE49-F238E27FC236}">
                <a16:creationId xmlns:a16="http://schemas.microsoft.com/office/drawing/2014/main" id="{E0715848-F0BB-D8A8-0287-443C5DBE40BD}"/>
              </a:ext>
            </a:extLst>
          </p:cNvPr>
          <p:cNvSpPr/>
          <p:nvPr/>
        </p:nvSpPr>
        <p:spPr>
          <a:xfrm>
            <a:off x="1876425" y="1628775"/>
            <a:ext cx="352425" cy="25908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Vänster klammerparentes 17">
            <a:extLst>
              <a:ext uri="{FF2B5EF4-FFF2-40B4-BE49-F238E27FC236}">
                <a16:creationId xmlns:a16="http://schemas.microsoft.com/office/drawing/2014/main" id="{CEC5D34E-F955-B786-A5D0-392CE118FF99}"/>
              </a:ext>
            </a:extLst>
          </p:cNvPr>
          <p:cNvSpPr/>
          <p:nvPr/>
        </p:nvSpPr>
        <p:spPr>
          <a:xfrm>
            <a:off x="5810250" y="1628775"/>
            <a:ext cx="352425" cy="25908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Vänster klammerparentes 18">
            <a:extLst>
              <a:ext uri="{FF2B5EF4-FFF2-40B4-BE49-F238E27FC236}">
                <a16:creationId xmlns:a16="http://schemas.microsoft.com/office/drawing/2014/main" id="{33F0FA78-D3CA-7F6F-C613-688D26B30493}"/>
              </a:ext>
            </a:extLst>
          </p:cNvPr>
          <p:cNvSpPr/>
          <p:nvPr/>
        </p:nvSpPr>
        <p:spPr>
          <a:xfrm>
            <a:off x="9286875" y="1628775"/>
            <a:ext cx="352425" cy="25908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020F3C2B-B73F-16D4-2AF5-A2910205359A}"/>
              </a:ext>
            </a:extLst>
          </p:cNvPr>
          <p:cNvSpPr/>
          <p:nvPr/>
        </p:nvSpPr>
        <p:spPr>
          <a:xfrm rot="16200000">
            <a:off x="-470374" y="2894488"/>
            <a:ext cx="2926716" cy="395288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Alltid projektspecifik beräkning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C6997948-5789-5E97-39C4-1CA87041DABF}"/>
              </a:ext>
            </a:extLst>
          </p:cNvPr>
          <p:cNvSpPr/>
          <p:nvPr/>
        </p:nvSpPr>
        <p:spPr>
          <a:xfrm rot="16200000">
            <a:off x="2956246" y="2915918"/>
            <a:ext cx="2926714" cy="35242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 30 MSEK: Projektspecifik beräkning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4E276ED5-4165-11DD-E43F-6534178B0748}"/>
              </a:ext>
            </a:extLst>
          </p:cNvPr>
          <p:cNvSpPr/>
          <p:nvPr/>
        </p:nvSpPr>
        <p:spPr>
          <a:xfrm rot="16200000">
            <a:off x="3587277" y="2808763"/>
            <a:ext cx="2926714" cy="566737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5- 30 MSEK: Projektspecifik beräkning 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alt hybrid beräkning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EC7F01D4-DB95-DC9F-E5BF-019694602513}"/>
              </a:ext>
            </a:extLst>
          </p:cNvPr>
          <p:cNvSpPr/>
          <p:nvPr/>
        </p:nvSpPr>
        <p:spPr>
          <a:xfrm rot="16200000">
            <a:off x="6856734" y="2873056"/>
            <a:ext cx="2926714" cy="438151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Spets projekt 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Referensvärden   Etablerade ex i verktyg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2F050661-0B10-1358-82D6-BF8C9DFBC3DE}"/>
              </a:ext>
            </a:extLst>
          </p:cNvPr>
          <p:cNvSpPr/>
          <p:nvPr/>
        </p:nvSpPr>
        <p:spPr>
          <a:xfrm rot="16200000">
            <a:off x="7509196" y="2873057"/>
            <a:ext cx="2926714" cy="43815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&lt;5 MSEK: Referensvärden / Hybridberäkning &amp; nyckeltal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71F6DC73-AF03-9555-2719-5FA71865ADC9}"/>
              </a:ext>
            </a:extLst>
          </p:cNvPr>
          <p:cNvSpPr/>
          <p:nvPr/>
        </p:nvSpPr>
        <p:spPr>
          <a:xfrm>
            <a:off x="1543051" y="4831715"/>
            <a:ext cx="1905000" cy="5238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Klimatbalansering</a:t>
            </a: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EF308345-118B-3459-51CF-3A511B5DF886}"/>
              </a:ext>
            </a:extLst>
          </p:cNvPr>
          <p:cNvSpPr/>
          <p:nvPr/>
        </p:nvSpPr>
        <p:spPr>
          <a:xfrm>
            <a:off x="5210176" y="4831715"/>
            <a:ext cx="1905000" cy="5238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Klimatbalansering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40587CC5-A391-A395-D8AB-2756FD3797EC}"/>
              </a:ext>
            </a:extLst>
          </p:cNvPr>
          <p:cNvSpPr/>
          <p:nvPr/>
        </p:nvSpPr>
        <p:spPr>
          <a:xfrm>
            <a:off x="8791576" y="4831715"/>
            <a:ext cx="1905000" cy="5238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Klimatbalansering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08C53B24-E09F-FE11-4A96-DA983B24C49C}"/>
              </a:ext>
            </a:extLst>
          </p:cNvPr>
          <p:cNvSpPr/>
          <p:nvPr/>
        </p:nvSpPr>
        <p:spPr>
          <a:xfrm>
            <a:off x="10608558" y="414116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D63449C5-5008-B94F-4E36-F598A42283EE}"/>
              </a:ext>
            </a:extLst>
          </p:cNvPr>
          <p:cNvSpPr txBox="1"/>
          <p:nvPr/>
        </p:nvSpPr>
        <p:spPr>
          <a:xfrm>
            <a:off x="10800825" y="306227"/>
            <a:ext cx="1543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Boverket, 2022-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5DCBF552-23CF-2C29-90F5-14789876E819}"/>
              </a:ext>
            </a:extLst>
          </p:cNvPr>
          <p:cNvSpPr txBox="1"/>
          <p:nvPr/>
        </p:nvSpPr>
        <p:spPr>
          <a:xfrm>
            <a:off x="10813047" y="575626"/>
            <a:ext cx="1378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Initiativ, 2020 -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BA40F1F5-A4D8-F141-1CD7-708C9EC7D7BC}"/>
              </a:ext>
            </a:extLst>
          </p:cNvPr>
          <p:cNvSpPr/>
          <p:nvPr/>
        </p:nvSpPr>
        <p:spPr>
          <a:xfrm>
            <a:off x="10608558" y="682913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FF9120F7-CDCE-EF75-9F8A-B7E99934C8C7}"/>
              </a:ext>
            </a:extLst>
          </p:cNvPr>
          <p:cNvSpPr/>
          <p:nvPr/>
        </p:nvSpPr>
        <p:spPr>
          <a:xfrm>
            <a:off x="273933" y="5643341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A07ED7EE-319A-DD5A-B18C-85EAA8C07127}"/>
              </a:ext>
            </a:extLst>
          </p:cNvPr>
          <p:cNvSpPr/>
          <p:nvPr/>
        </p:nvSpPr>
        <p:spPr>
          <a:xfrm>
            <a:off x="273933" y="6426488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65B8065A-92CD-BE13-3066-A084D993AE42}"/>
              </a:ext>
            </a:extLst>
          </p:cNvPr>
          <p:cNvSpPr/>
          <p:nvPr/>
        </p:nvSpPr>
        <p:spPr>
          <a:xfrm rot="16200000">
            <a:off x="120176" y="2894488"/>
            <a:ext cx="2926716" cy="395288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Tidiga skeden:  Referensvärden</a:t>
            </a:r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E27C407B-0CF3-96C4-6F36-888E3672BE48}"/>
              </a:ext>
            </a:extLst>
          </p:cNvPr>
          <p:cNvSpPr/>
          <p:nvPr/>
        </p:nvSpPr>
        <p:spPr>
          <a:xfrm rot="16200000">
            <a:off x="4146871" y="2915918"/>
            <a:ext cx="2926714" cy="352427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Tidiga skeden: Referensvärden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689704A-30AE-142D-3CB1-5F55981E42FF}"/>
              </a:ext>
            </a:extLst>
          </p:cNvPr>
          <p:cNvSpPr/>
          <p:nvPr/>
        </p:nvSpPr>
        <p:spPr>
          <a:xfrm>
            <a:off x="2246588" y="2586037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|</a:t>
            </a:r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26963C7B-4F92-06FD-24A9-AE3E4F8B3E32}"/>
              </a:ext>
            </a:extLst>
          </p:cNvPr>
          <p:cNvSpPr/>
          <p:nvPr/>
        </p:nvSpPr>
        <p:spPr>
          <a:xfrm>
            <a:off x="2256113" y="2986087"/>
            <a:ext cx="118832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DF44F3AB-5ABD-84D3-BA93-9955E6BBDA94}"/>
              </a:ext>
            </a:extLst>
          </p:cNvPr>
          <p:cNvSpPr/>
          <p:nvPr/>
        </p:nvSpPr>
        <p:spPr>
          <a:xfrm>
            <a:off x="2235935" y="3206443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384C31F3-54AB-B6C5-B5C0-72BB232DDC2A}"/>
              </a:ext>
            </a:extLst>
          </p:cNvPr>
          <p:cNvSpPr/>
          <p:nvPr/>
        </p:nvSpPr>
        <p:spPr>
          <a:xfrm>
            <a:off x="2246588" y="1943900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id="{634EC2E9-DE49-810E-FF2D-CDEE67E85BF5}"/>
              </a:ext>
            </a:extLst>
          </p:cNvPr>
          <p:cNvSpPr/>
          <p:nvPr/>
        </p:nvSpPr>
        <p:spPr>
          <a:xfrm>
            <a:off x="2255193" y="3747464"/>
            <a:ext cx="54621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60EA123F-ED82-82D5-2B63-3E9DED03BFED}"/>
              </a:ext>
            </a:extLst>
          </p:cNvPr>
          <p:cNvSpPr/>
          <p:nvPr/>
        </p:nvSpPr>
        <p:spPr>
          <a:xfrm>
            <a:off x="6075645" y="1944522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379762EB-CEEE-C4ED-9C86-5BEF90C39700}"/>
              </a:ext>
            </a:extLst>
          </p:cNvPr>
          <p:cNvSpPr/>
          <p:nvPr/>
        </p:nvSpPr>
        <p:spPr>
          <a:xfrm>
            <a:off x="9578307" y="3150082"/>
            <a:ext cx="54621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245140D6-7F51-7295-FF5E-B21968B935E3}"/>
              </a:ext>
            </a:extLst>
          </p:cNvPr>
          <p:cNvSpPr/>
          <p:nvPr/>
        </p:nvSpPr>
        <p:spPr>
          <a:xfrm>
            <a:off x="9605617" y="2506521"/>
            <a:ext cx="54621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3D5D7167-C02D-43C2-8538-16695509FE5C}"/>
              </a:ext>
            </a:extLst>
          </p:cNvPr>
          <p:cNvSpPr/>
          <p:nvPr/>
        </p:nvSpPr>
        <p:spPr>
          <a:xfrm>
            <a:off x="9615142" y="1906446"/>
            <a:ext cx="54621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1D3A618C-3183-D699-B519-445FC444D624}"/>
              </a:ext>
            </a:extLst>
          </p:cNvPr>
          <p:cNvSpPr/>
          <p:nvPr/>
        </p:nvSpPr>
        <p:spPr>
          <a:xfrm>
            <a:off x="9624667" y="3744771"/>
            <a:ext cx="54621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09C695AE-EDF4-C8AF-F3B2-266ABC106221}"/>
              </a:ext>
            </a:extLst>
          </p:cNvPr>
          <p:cNvSpPr/>
          <p:nvPr/>
        </p:nvSpPr>
        <p:spPr>
          <a:xfrm>
            <a:off x="6085170" y="2525547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0C73BA17-D31C-1D88-D3F3-17B8699AF710}"/>
              </a:ext>
            </a:extLst>
          </p:cNvPr>
          <p:cNvSpPr/>
          <p:nvPr/>
        </p:nvSpPr>
        <p:spPr>
          <a:xfrm>
            <a:off x="6094695" y="3154197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ektangel 46">
            <a:extLst>
              <a:ext uri="{FF2B5EF4-FFF2-40B4-BE49-F238E27FC236}">
                <a16:creationId xmlns:a16="http://schemas.microsoft.com/office/drawing/2014/main" id="{3D6D7B1E-C733-588F-82DC-0522F3271CA8}"/>
              </a:ext>
            </a:extLst>
          </p:cNvPr>
          <p:cNvSpPr/>
          <p:nvPr/>
        </p:nvSpPr>
        <p:spPr>
          <a:xfrm>
            <a:off x="6113745" y="3744747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1779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F87B383E-6CFE-538F-9DE3-77B17E6BE1E5}"/>
              </a:ext>
            </a:extLst>
          </p:cNvPr>
          <p:cNvGraphicFramePr>
            <a:graphicFrameLocks noGrp="1"/>
          </p:cNvGraphicFramePr>
          <p:nvPr/>
        </p:nvGraphicFramePr>
        <p:xfrm>
          <a:off x="95250" y="806450"/>
          <a:ext cx="12001499" cy="5767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889">
                  <a:extLst>
                    <a:ext uri="{9D8B030D-6E8A-4147-A177-3AD203B41FA5}">
                      <a16:colId xmlns:a16="http://schemas.microsoft.com/office/drawing/2014/main" val="3466242576"/>
                    </a:ext>
                  </a:extLst>
                </a:gridCol>
                <a:gridCol w="3704044">
                  <a:extLst>
                    <a:ext uri="{9D8B030D-6E8A-4147-A177-3AD203B41FA5}">
                      <a16:colId xmlns:a16="http://schemas.microsoft.com/office/drawing/2014/main" val="1567514512"/>
                    </a:ext>
                  </a:extLst>
                </a:gridCol>
                <a:gridCol w="3849017">
                  <a:extLst>
                    <a:ext uri="{9D8B030D-6E8A-4147-A177-3AD203B41FA5}">
                      <a16:colId xmlns:a16="http://schemas.microsoft.com/office/drawing/2014/main" val="1746442677"/>
                    </a:ext>
                  </a:extLst>
                </a:gridCol>
                <a:gridCol w="4019549">
                  <a:extLst>
                    <a:ext uri="{9D8B030D-6E8A-4147-A177-3AD203B41FA5}">
                      <a16:colId xmlns:a16="http://schemas.microsoft.com/office/drawing/2014/main" val="3100108122"/>
                    </a:ext>
                  </a:extLst>
                </a:gridCol>
              </a:tblGrid>
              <a:tr h="118110"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Nyproduktion / Större tillbyggnad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Renovering / Ombyggnad/Mindre Tillbyggnad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/>
                        <a:t>Byggservice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90120"/>
                  </a:ext>
                </a:extLst>
              </a:tr>
              <a:tr h="2614295">
                <a:tc>
                  <a:txBody>
                    <a:bodyPr/>
                    <a:lstStyle/>
                    <a:p>
                      <a:pPr algn="ctr"/>
                      <a:r>
                        <a:rPr lang="sv-SE" sz="1400" b="1" dirty="0"/>
                        <a:t>Klimatutsläpp</a:t>
                      </a:r>
                      <a:endParaRPr lang="sv-SE" sz="2000" b="1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08460"/>
                  </a:ext>
                </a:extLst>
              </a:tr>
              <a:tr h="1514475">
                <a:tc>
                  <a:txBody>
                    <a:bodyPr/>
                    <a:lstStyle/>
                    <a:p>
                      <a:pPr algn="ctr"/>
                      <a:r>
                        <a:rPr lang="sv-SE" sz="14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Klimatbalansering</a:t>
                      </a:r>
                    </a:p>
                    <a:p>
                      <a:pPr algn="ctr"/>
                      <a:endParaRPr lang="sv-SE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sv-SE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sv-SE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endParaRPr lang="sv-SE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600" b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65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sv-SE" sz="1400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600" b="1" dirty="0">
                          <a:solidFill>
                            <a:schemeClr val="accent1"/>
                          </a:solidFill>
                        </a:rPr>
                        <a:t>Boverket: Urval nybyggnader.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sv-SE" sz="1400" b="1" dirty="0">
                          <a:solidFill>
                            <a:schemeClr val="accent1"/>
                          </a:solidFill>
                        </a:rPr>
                        <a:t>Förslag gränsvärde urval byggnader 2030- (gäller endast nyproduktion)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1" dirty="0">
                          <a:solidFill>
                            <a:schemeClr val="accent1"/>
                          </a:solidFill>
                        </a:rPr>
                        <a:t>Boverket: Endast större ombyggnad (2028-) 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400" b="1" dirty="0">
                          <a:solidFill>
                            <a:schemeClr val="accent1"/>
                          </a:solidFill>
                        </a:rPr>
                        <a:t>Inga förslag gränsvärden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1" dirty="0">
                          <a:solidFill>
                            <a:schemeClr val="accent1"/>
                          </a:solidFill>
                        </a:rPr>
                        <a:t>Boverket: Nej Inga förslag gränsvärden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96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sv-SE" sz="1600" b="1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600" b="1" dirty="0">
                          <a:solidFill>
                            <a:srgbClr val="92D050"/>
                          </a:solidFill>
                        </a:rPr>
                        <a:t>Lokala initiativ: Alla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sv-SE" sz="1600" b="1" dirty="0">
                          <a:solidFill>
                            <a:srgbClr val="92D050"/>
                          </a:solidFill>
                        </a:rPr>
                        <a:t>BATNEEC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1" dirty="0">
                          <a:solidFill>
                            <a:srgbClr val="92D050"/>
                          </a:solidFill>
                        </a:rPr>
                        <a:t>Lokala initiativ: Alla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600" b="1" dirty="0">
                          <a:solidFill>
                            <a:srgbClr val="92D050"/>
                          </a:solidFill>
                        </a:rPr>
                        <a:t>BATNEEC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1" dirty="0">
                          <a:solidFill>
                            <a:srgbClr val="92D050"/>
                          </a:solidFill>
                        </a:rPr>
                        <a:t>Lokala initiativ: Frivilligt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600" b="1" dirty="0">
                          <a:solidFill>
                            <a:srgbClr val="92D050"/>
                          </a:solidFill>
                        </a:rPr>
                        <a:t>BATNEEC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160274"/>
                  </a:ext>
                </a:extLst>
              </a:tr>
            </a:tbl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BD6EBBE2-544D-88A8-6B77-931C7090238A}"/>
              </a:ext>
            </a:extLst>
          </p:cNvPr>
          <p:cNvSpPr/>
          <p:nvPr/>
        </p:nvSpPr>
        <p:spPr>
          <a:xfrm>
            <a:off x="819150" y="1219200"/>
            <a:ext cx="1552575" cy="5238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Anläggning (A1-A5.4)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184AFD6-77D7-F1B3-AA04-F218573C1D4C}"/>
              </a:ext>
            </a:extLst>
          </p:cNvPr>
          <p:cNvSpPr/>
          <p:nvPr/>
        </p:nvSpPr>
        <p:spPr>
          <a:xfrm>
            <a:off x="819150" y="1819275"/>
            <a:ext cx="1552575" cy="5238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Byggnad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(A1-A5.4)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86D8665-052E-CBA6-914E-3B6BCBED010D}"/>
              </a:ext>
            </a:extLst>
          </p:cNvPr>
          <p:cNvSpPr/>
          <p:nvPr/>
        </p:nvSpPr>
        <p:spPr>
          <a:xfrm>
            <a:off x="819150" y="2438400"/>
            <a:ext cx="1552575" cy="5238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Påverkan på drift (B6)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58AF3F5-4CC9-E118-1C2A-14D897955FCD}"/>
              </a:ext>
            </a:extLst>
          </p:cNvPr>
          <p:cNvSpPr/>
          <p:nvPr/>
        </p:nvSpPr>
        <p:spPr>
          <a:xfrm>
            <a:off x="819150" y="3067050"/>
            <a:ext cx="1552575" cy="5238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 fler livscykelskeden (B-D)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D1813EAE-59A4-0527-2CFE-9FC0569008CC}"/>
              </a:ext>
            </a:extLst>
          </p:cNvPr>
          <p:cNvSpPr/>
          <p:nvPr/>
        </p:nvSpPr>
        <p:spPr>
          <a:xfrm>
            <a:off x="4514850" y="1209675"/>
            <a:ext cx="1552575" cy="5238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 Anläggning (A1-A5.4)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E4CEADB-621B-B208-4EF5-1951CEC9BF3E}"/>
              </a:ext>
            </a:extLst>
          </p:cNvPr>
          <p:cNvSpPr/>
          <p:nvPr/>
        </p:nvSpPr>
        <p:spPr>
          <a:xfrm>
            <a:off x="4514850" y="1809750"/>
            <a:ext cx="1552575" cy="5238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Byggnad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(B5.1-B5.4)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1E16347-E05B-391E-E2BC-518A06E73D3C}"/>
              </a:ext>
            </a:extLst>
          </p:cNvPr>
          <p:cNvSpPr/>
          <p:nvPr/>
        </p:nvSpPr>
        <p:spPr>
          <a:xfrm>
            <a:off x="4514850" y="2428875"/>
            <a:ext cx="1552575" cy="5238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 påverkan på drift (B6)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17E07330-D4EA-C513-0AAF-855268370B4F}"/>
              </a:ext>
            </a:extLst>
          </p:cNvPr>
          <p:cNvSpPr/>
          <p:nvPr/>
        </p:nvSpPr>
        <p:spPr>
          <a:xfrm>
            <a:off x="4514850" y="3057525"/>
            <a:ext cx="1552575" cy="5238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 fler livscykelskeden (B-D)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DBFA4E8E-0752-2AB3-5BEA-57C32143E4BF}"/>
              </a:ext>
            </a:extLst>
          </p:cNvPr>
          <p:cNvSpPr/>
          <p:nvPr/>
        </p:nvSpPr>
        <p:spPr>
          <a:xfrm>
            <a:off x="8277225" y="1209675"/>
            <a:ext cx="1552575" cy="5238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 Anläggning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(B2, B4)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F4AF74BC-7E13-2271-6AEB-ABA86052CC3B}"/>
              </a:ext>
            </a:extLst>
          </p:cNvPr>
          <p:cNvSpPr/>
          <p:nvPr/>
        </p:nvSpPr>
        <p:spPr>
          <a:xfrm>
            <a:off x="8277225" y="1809750"/>
            <a:ext cx="1552575" cy="5238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Byggnad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(B2, B4)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39F8E18-C02E-9A6E-3B49-5CF07572F507}"/>
              </a:ext>
            </a:extLst>
          </p:cNvPr>
          <p:cNvSpPr/>
          <p:nvPr/>
        </p:nvSpPr>
        <p:spPr>
          <a:xfrm>
            <a:off x="8277225" y="2428875"/>
            <a:ext cx="1552575" cy="5238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 påverkan på drift (B6)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70D8DEE-523C-C3E4-7F27-771329EBEF51}"/>
              </a:ext>
            </a:extLst>
          </p:cNvPr>
          <p:cNvSpPr/>
          <p:nvPr/>
        </p:nvSpPr>
        <p:spPr>
          <a:xfrm>
            <a:off x="8277225" y="3057525"/>
            <a:ext cx="1552575" cy="5238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 fler livscykelskeden (B-D)</a:t>
            </a:r>
          </a:p>
        </p:txBody>
      </p:sp>
      <p:sp>
        <p:nvSpPr>
          <p:cNvPr id="17" name="Vänster klammerparentes 16">
            <a:extLst>
              <a:ext uri="{FF2B5EF4-FFF2-40B4-BE49-F238E27FC236}">
                <a16:creationId xmlns:a16="http://schemas.microsoft.com/office/drawing/2014/main" id="{E0715848-F0BB-D8A8-0287-443C5DBE40BD}"/>
              </a:ext>
            </a:extLst>
          </p:cNvPr>
          <p:cNvSpPr/>
          <p:nvPr/>
        </p:nvSpPr>
        <p:spPr>
          <a:xfrm flipH="1">
            <a:off x="3500437" y="1114425"/>
            <a:ext cx="385763" cy="2590802"/>
          </a:xfrm>
          <a:prstGeom prst="leftBrace">
            <a:avLst>
              <a:gd name="adj1" fmla="val 8333"/>
              <a:gd name="adj2" fmla="val 5036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Vänster klammerparentes 17">
            <a:extLst>
              <a:ext uri="{FF2B5EF4-FFF2-40B4-BE49-F238E27FC236}">
                <a16:creationId xmlns:a16="http://schemas.microsoft.com/office/drawing/2014/main" id="{CEC5D34E-F955-B786-A5D0-392CE118FF99}"/>
              </a:ext>
            </a:extLst>
          </p:cNvPr>
          <p:cNvSpPr/>
          <p:nvPr/>
        </p:nvSpPr>
        <p:spPr>
          <a:xfrm flipH="1">
            <a:off x="2512218" y="1209675"/>
            <a:ext cx="319088" cy="51435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71F6DC73-AF03-9555-2719-5FA71865ADC9}"/>
              </a:ext>
            </a:extLst>
          </p:cNvPr>
          <p:cNvSpPr/>
          <p:nvPr/>
        </p:nvSpPr>
        <p:spPr>
          <a:xfrm>
            <a:off x="704851" y="4022090"/>
            <a:ext cx="3443287" cy="30464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Livscykelskede A (B-D): P</a:t>
            </a:r>
            <a:r>
              <a:rPr kumimoji="0" lang="sv-SE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ermanenta</a:t>
            </a:r>
            <a:r>
              <a:rPr kumimoji="0" lang="sv-SE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CRCF nivå 1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08C53B24-E09F-FE11-4A96-DA983B24C49C}"/>
              </a:ext>
            </a:extLst>
          </p:cNvPr>
          <p:cNvSpPr/>
          <p:nvPr/>
        </p:nvSpPr>
        <p:spPr>
          <a:xfrm>
            <a:off x="10113258" y="204566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D63449C5-5008-B94F-4E36-F598A42283EE}"/>
              </a:ext>
            </a:extLst>
          </p:cNvPr>
          <p:cNvSpPr txBox="1"/>
          <p:nvPr/>
        </p:nvSpPr>
        <p:spPr>
          <a:xfrm>
            <a:off x="10305525" y="96677"/>
            <a:ext cx="1543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Boverket, 2022-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5DCBF552-23CF-2C29-90F5-14789876E819}"/>
              </a:ext>
            </a:extLst>
          </p:cNvPr>
          <p:cNvSpPr txBox="1"/>
          <p:nvPr/>
        </p:nvSpPr>
        <p:spPr>
          <a:xfrm>
            <a:off x="10348704" y="375931"/>
            <a:ext cx="1843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Lokalt Initiativ, 2020 -</a:t>
            </a:r>
            <a:endParaRPr kumimoji="0" lang="sv-SE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BA40F1F5-A4D8-F141-1CD7-708C9EC7D7BC}"/>
              </a:ext>
            </a:extLst>
          </p:cNvPr>
          <p:cNvSpPr/>
          <p:nvPr/>
        </p:nvSpPr>
        <p:spPr>
          <a:xfrm>
            <a:off x="10113258" y="473363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FF9120F7-CDCE-EF75-9F8A-B7E99934C8C7}"/>
              </a:ext>
            </a:extLst>
          </p:cNvPr>
          <p:cNvSpPr/>
          <p:nvPr/>
        </p:nvSpPr>
        <p:spPr>
          <a:xfrm>
            <a:off x="273933" y="5309966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A07ED7EE-319A-DD5A-B18C-85EAA8C07127}"/>
              </a:ext>
            </a:extLst>
          </p:cNvPr>
          <p:cNvSpPr/>
          <p:nvPr/>
        </p:nvSpPr>
        <p:spPr>
          <a:xfrm>
            <a:off x="273933" y="6055013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Vänster klammerparentes 2">
            <a:extLst>
              <a:ext uri="{FF2B5EF4-FFF2-40B4-BE49-F238E27FC236}">
                <a16:creationId xmlns:a16="http://schemas.microsoft.com/office/drawing/2014/main" id="{E59C9040-6A57-6515-254C-BDCE411F7D01}"/>
              </a:ext>
            </a:extLst>
          </p:cNvPr>
          <p:cNvSpPr/>
          <p:nvPr/>
        </p:nvSpPr>
        <p:spPr>
          <a:xfrm flipH="1">
            <a:off x="2512218" y="1790700"/>
            <a:ext cx="319088" cy="51435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Vänster klammerparentes 36">
            <a:extLst>
              <a:ext uri="{FF2B5EF4-FFF2-40B4-BE49-F238E27FC236}">
                <a16:creationId xmlns:a16="http://schemas.microsoft.com/office/drawing/2014/main" id="{5ECDCD03-9188-C89D-ACAC-D4C4ED8D911E}"/>
              </a:ext>
            </a:extLst>
          </p:cNvPr>
          <p:cNvSpPr/>
          <p:nvPr/>
        </p:nvSpPr>
        <p:spPr>
          <a:xfrm flipH="1">
            <a:off x="2512218" y="2428875"/>
            <a:ext cx="319088" cy="51435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Vänster klammerparentes 37">
            <a:extLst>
              <a:ext uri="{FF2B5EF4-FFF2-40B4-BE49-F238E27FC236}">
                <a16:creationId xmlns:a16="http://schemas.microsoft.com/office/drawing/2014/main" id="{99DE60CD-2345-A5FE-B4E1-B8CC5C445A87}"/>
              </a:ext>
            </a:extLst>
          </p:cNvPr>
          <p:cNvSpPr/>
          <p:nvPr/>
        </p:nvSpPr>
        <p:spPr>
          <a:xfrm flipH="1">
            <a:off x="2502693" y="3048000"/>
            <a:ext cx="319088" cy="51435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ktangel 39">
            <a:extLst>
              <a:ext uri="{FF2B5EF4-FFF2-40B4-BE49-F238E27FC236}">
                <a16:creationId xmlns:a16="http://schemas.microsoft.com/office/drawing/2014/main" id="{236E16F5-B960-7993-7E27-8597D9CE3BD7}"/>
              </a:ext>
            </a:extLst>
          </p:cNvPr>
          <p:cNvSpPr/>
          <p:nvPr/>
        </p:nvSpPr>
        <p:spPr>
          <a:xfrm rot="5400000">
            <a:off x="2693193" y="2250281"/>
            <a:ext cx="2590800" cy="319088"/>
          </a:xfrm>
          <a:prstGeom prst="rect">
            <a:avLst/>
          </a:prstGeom>
          <a:noFill/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BATNEEC</a:t>
            </a: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199B1158-44BF-7774-D8B8-04227911D627}"/>
              </a:ext>
            </a:extLst>
          </p:cNvPr>
          <p:cNvSpPr/>
          <p:nvPr/>
        </p:nvSpPr>
        <p:spPr>
          <a:xfrm>
            <a:off x="2847976" y="1876268"/>
            <a:ext cx="614362" cy="428783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Mål-gränsvärde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BDF55A6B-CB79-40D3-D379-650F6ED924AB}"/>
              </a:ext>
            </a:extLst>
          </p:cNvPr>
          <p:cNvSpPr/>
          <p:nvPr/>
        </p:nvSpPr>
        <p:spPr>
          <a:xfrm>
            <a:off x="2838451" y="1304768"/>
            <a:ext cx="614362" cy="428783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Bästa klimatval</a:t>
            </a:r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F265F1C1-7F75-2650-78EF-4969F676D7EE}"/>
              </a:ext>
            </a:extLst>
          </p:cNvPr>
          <p:cNvSpPr/>
          <p:nvPr/>
        </p:nvSpPr>
        <p:spPr>
          <a:xfrm>
            <a:off x="2838451" y="2523968"/>
            <a:ext cx="614362" cy="428783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VFT, SVL, KKPI</a:t>
            </a:r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ED36A127-C5D2-FF30-B101-38434BEFA551}"/>
              </a:ext>
            </a:extLst>
          </p:cNvPr>
          <p:cNvSpPr/>
          <p:nvPr/>
        </p:nvSpPr>
        <p:spPr>
          <a:xfrm>
            <a:off x="2838451" y="3143093"/>
            <a:ext cx="614362" cy="428783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Bästa klimatval</a:t>
            </a:r>
          </a:p>
        </p:txBody>
      </p:sp>
      <p:sp>
        <p:nvSpPr>
          <p:cNvPr id="46" name="Vänster klammerparentes 45">
            <a:extLst>
              <a:ext uri="{FF2B5EF4-FFF2-40B4-BE49-F238E27FC236}">
                <a16:creationId xmlns:a16="http://schemas.microsoft.com/office/drawing/2014/main" id="{0D97BBDC-0B28-C266-DD48-D7DE61198587}"/>
              </a:ext>
            </a:extLst>
          </p:cNvPr>
          <p:cNvSpPr/>
          <p:nvPr/>
        </p:nvSpPr>
        <p:spPr>
          <a:xfrm flipH="1">
            <a:off x="7243762" y="1114425"/>
            <a:ext cx="385763" cy="2590802"/>
          </a:xfrm>
          <a:prstGeom prst="leftBrace">
            <a:avLst>
              <a:gd name="adj1" fmla="val 8333"/>
              <a:gd name="adj2" fmla="val 5036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Vänster klammerparentes 46">
            <a:extLst>
              <a:ext uri="{FF2B5EF4-FFF2-40B4-BE49-F238E27FC236}">
                <a16:creationId xmlns:a16="http://schemas.microsoft.com/office/drawing/2014/main" id="{0869A45A-305E-48B0-7AA4-F1965655A56B}"/>
              </a:ext>
            </a:extLst>
          </p:cNvPr>
          <p:cNvSpPr/>
          <p:nvPr/>
        </p:nvSpPr>
        <p:spPr>
          <a:xfrm flipH="1">
            <a:off x="6188868" y="1209675"/>
            <a:ext cx="319088" cy="51435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Vänster klammerparentes 47">
            <a:extLst>
              <a:ext uri="{FF2B5EF4-FFF2-40B4-BE49-F238E27FC236}">
                <a16:creationId xmlns:a16="http://schemas.microsoft.com/office/drawing/2014/main" id="{2C904E97-C9DB-A52F-F475-9B010FC0E122}"/>
              </a:ext>
            </a:extLst>
          </p:cNvPr>
          <p:cNvSpPr/>
          <p:nvPr/>
        </p:nvSpPr>
        <p:spPr>
          <a:xfrm flipH="1">
            <a:off x="6188868" y="1790700"/>
            <a:ext cx="319088" cy="51435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Vänster klammerparentes 48">
            <a:extLst>
              <a:ext uri="{FF2B5EF4-FFF2-40B4-BE49-F238E27FC236}">
                <a16:creationId xmlns:a16="http://schemas.microsoft.com/office/drawing/2014/main" id="{FBCDA95A-3DFB-CF78-BB68-9318B856348B}"/>
              </a:ext>
            </a:extLst>
          </p:cNvPr>
          <p:cNvSpPr/>
          <p:nvPr/>
        </p:nvSpPr>
        <p:spPr>
          <a:xfrm flipH="1">
            <a:off x="6188868" y="2428875"/>
            <a:ext cx="319088" cy="51435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Vänster klammerparentes 49">
            <a:extLst>
              <a:ext uri="{FF2B5EF4-FFF2-40B4-BE49-F238E27FC236}">
                <a16:creationId xmlns:a16="http://schemas.microsoft.com/office/drawing/2014/main" id="{60BACDB9-9B50-8AAB-E711-4C5CFE42C294}"/>
              </a:ext>
            </a:extLst>
          </p:cNvPr>
          <p:cNvSpPr/>
          <p:nvPr/>
        </p:nvSpPr>
        <p:spPr>
          <a:xfrm flipH="1">
            <a:off x="6179343" y="3048000"/>
            <a:ext cx="319088" cy="51435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ektangel 50">
            <a:extLst>
              <a:ext uri="{FF2B5EF4-FFF2-40B4-BE49-F238E27FC236}">
                <a16:creationId xmlns:a16="http://schemas.microsoft.com/office/drawing/2014/main" id="{C660CB81-F8D6-8590-E13C-E4F27CD7E2FD}"/>
              </a:ext>
            </a:extLst>
          </p:cNvPr>
          <p:cNvSpPr/>
          <p:nvPr/>
        </p:nvSpPr>
        <p:spPr>
          <a:xfrm rot="5400000">
            <a:off x="6446043" y="2250281"/>
            <a:ext cx="2590800" cy="319088"/>
          </a:xfrm>
          <a:prstGeom prst="rect">
            <a:avLst/>
          </a:prstGeom>
          <a:noFill/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BATNEEC</a:t>
            </a:r>
          </a:p>
        </p:txBody>
      </p:sp>
      <p:sp>
        <p:nvSpPr>
          <p:cNvPr id="52" name="Rektangel 51">
            <a:extLst>
              <a:ext uri="{FF2B5EF4-FFF2-40B4-BE49-F238E27FC236}">
                <a16:creationId xmlns:a16="http://schemas.microsoft.com/office/drawing/2014/main" id="{61274D6B-4928-F4E2-71A0-5456C253244D}"/>
              </a:ext>
            </a:extLst>
          </p:cNvPr>
          <p:cNvSpPr/>
          <p:nvPr/>
        </p:nvSpPr>
        <p:spPr>
          <a:xfrm>
            <a:off x="6600826" y="1876268"/>
            <a:ext cx="614362" cy="428783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Mini- Mål-gränsvärde</a:t>
            </a:r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165BAC12-0491-7630-98DC-84E31030ADE9}"/>
              </a:ext>
            </a:extLst>
          </p:cNvPr>
          <p:cNvSpPr/>
          <p:nvPr/>
        </p:nvSpPr>
        <p:spPr>
          <a:xfrm>
            <a:off x="6591301" y="1304768"/>
            <a:ext cx="614362" cy="428783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Bästa klimatval</a:t>
            </a:r>
          </a:p>
        </p:txBody>
      </p:sp>
      <p:sp>
        <p:nvSpPr>
          <p:cNvPr id="54" name="Rektangel 53">
            <a:extLst>
              <a:ext uri="{FF2B5EF4-FFF2-40B4-BE49-F238E27FC236}">
                <a16:creationId xmlns:a16="http://schemas.microsoft.com/office/drawing/2014/main" id="{7FD69411-D54C-6383-8DAF-E3BE70371E8D}"/>
              </a:ext>
            </a:extLst>
          </p:cNvPr>
          <p:cNvSpPr/>
          <p:nvPr/>
        </p:nvSpPr>
        <p:spPr>
          <a:xfrm>
            <a:off x="6591301" y="2523968"/>
            <a:ext cx="614362" cy="428783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VFT, SVL, KKPI</a:t>
            </a:r>
          </a:p>
        </p:txBody>
      </p:sp>
      <p:sp>
        <p:nvSpPr>
          <p:cNvPr id="55" name="Rektangel 54">
            <a:extLst>
              <a:ext uri="{FF2B5EF4-FFF2-40B4-BE49-F238E27FC236}">
                <a16:creationId xmlns:a16="http://schemas.microsoft.com/office/drawing/2014/main" id="{5259B1CB-E153-85A3-26CA-706921A60267}"/>
              </a:ext>
            </a:extLst>
          </p:cNvPr>
          <p:cNvSpPr/>
          <p:nvPr/>
        </p:nvSpPr>
        <p:spPr>
          <a:xfrm>
            <a:off x="6591301" y="3143093"/>
            <a:ext cx="614362" cy="428783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Bästa klimatval</a:t>
            </a:r>
          </a:p>
        </p:txBody>
      </p:sp>
      <p:sp>
        <p:nvSpPr>
          <p:cNvPr id="56" name="Vänster klammerparentes 55">
            <a:extLst>
              <a:ext uri="{FF2B5EF4-FFF2-40B4-BE49-F238E27FC236}">
                <a16:creationId xmlns:a16="http://schemas.microsoft.com/office/drawing/2014/main" id="{315C8817-BC70-B096-D1EB-C5D392793240}"/>
              </a:ext>
            </a:extLst>
          </p:cNvPr>
          <p:cNvSpPr/>
          <p:nvPr/>
        </p:nvSpPr>
        <p:spPr>
          <a:xfrm flipH="1">
            <a:off x="11215687" y="1123950"/>
            <a:ext cx="385763" cy="2590802"/>
          </a:xfrm>
          <a:prstGeom prst="leftBrace">
            <a:avLst>
              <a:gd name="adj1" fmla="val 8333"/>
              <a:gd name="adj2" fmla="val 5036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Vänster klammerparentes 56">
            <a:extLst>
              <a:ext uri="{FF2B5EF4-FFF2-40B4-BE49-F238E27FC236}">
                <a16:creationId xmlns:a16="http://schemas.microsoft.com/office/drawing/2014/main" id="{AE779B1E-20D0-966C-EE75-A4703FC023FA}"/>
              </a:ext>
            </a:extLst>
          </p:cNvPr>
          <p:cNvSpPr/>
          <p:nvPr/>
        </p:nvSpPr>
        <p:spPr>
          <a:xfrm flipH="1">
            <a:off x="9951243" y="1219200"/>
            <a:ext cx="319088" cy="51435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Vänster klammerparentes 57">
            <a:extLst>
              <a:ext uri="{FF2B5EF4-FFF2-40B4-BE49-F238E27FC236}">
                <a16:creationId xmlns:a16="http://schemas.microsoft.com/office/drawing/2014/main" id="{9124D86B-38B8-02B1-05D9-CEECD8C9D223}"/>
              </a:ext>
            </a:extLst>
          </p:cNvPr>
          <p:cNvSpPr/>
          <p:nvPr/>
        </p:nvSpPr>
        <p:spPr>
          <a:xfrm flipH="1">
            <a:off x="9951243" y="1800225"/>
            <a:ext cx="319088" cy="51435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Vänster klammerparentes 58">
            <a:extLst>
              <a:ext uri="{FF2B5EF4-FFF2-40B4-BE49-F238E27FC236}">
                <a16:creationId xmlns:a16="http://schemas.microsoft.com/office/drawing/2014/main" id="{7EA4C9DE-2C25-2B0B-FB76-862B594AB5A4}"/>
              </a:ext>
            </a:extLst>
          </p:cNvPr>
          <p:cNvSpPr/>
          <p:nvPr/>
        </p:nvSpPr>
        <p:spPr>
          <a:xfrm flipH="1">
            <a:off x="9951243" y="2438400"/>
            <a:ext cx="319088" cy="51435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Vänster klammerparentes 59">
            <a:extLst>
              <a:ext uri="{FF2B5EF4-FFF2-40B4-BE49-F238E27FC236}">
                <a16:creationId xmlns:a16="http://schemas.microsoft.com/office/drawing/2014/main" id="{688B227D-0B25-CDB8-66B9-70BB0E013745}"/>
              </a:ext>
            </a:extLst>
          </p:cNvPr>
          <p:cNvSpPr/>
          <p:nvPr/>
        </p:nvSpPr>
        <p:spPr>
          <a:xfrm flipH="1">
            <a:off x="9941718" y="3057525"/>
            <a:ext cx="319088" cy="51435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ektangel 60">
            <a:extLst>
              <a:ext uri="{FF2B5EF4-FFF2-40B4-BE49-F238E27FC236}">
                <a16:creationId xmlns:a16="http://schemas.microsoft.com/office/drawing/2014/main" id="{F5C5F99E-E1E5-D35C-C238-7BD811577DFA}"/>
              </a:ext>
            </a:extLst>
          </p:cNvPr>
          <p:cNvSpPr/>
          <p:nvPr/>
        </p:nvSpPr>
        <p:spPr>
          <a:xfrm rot="5400000">
            <a:off x="10541793" y="2259806"/>
            <a:ext cx="2590800" cy="319088"/>
          </a:xfrm>
          <a:prstGeom prst="rect">
            <a:avLst/>
          </a:prstGeom>
          <a:noFill/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BATNEEC</a:t>
            </a:r>
          </a:p>
        </p:txBody>
      </p:sp>
      <p:sp>
        <p:nvSpPr>
          <p:cNvPr id="62" name="Rektangel 61">
            <a:extLst>
              <a:ext uri="{FF2B5EF4-FFF2-40B4-BE49-F238E27FC236}">
                <a16:creationId xmlns:a16="http://schemas.microsoft.com/office/drawing/2014/main" id="{E87B75C6-ABBC-EEA6-F924-38CDEADC101A}"/>
              </a:ext>
            </a:extLst>
          </p:cNvPr>
          <p:cNvSpPr/>
          <p:nvPr/>
        </p:nvSpPr>
        <p:spPr>
          <a:xfrm>
            <a:off x="10201276" y="1885793"/>
            <a:ext cx="614362" cy="428783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Mini-Mål-gränsvärde</a:t>
            </a:r>
          </a:p>
        </p:txBody>
      </p:sp>
      <p:sp>
        <p:nvSpPr>
          <p:cNvPr id="63" name="Rektangel 62">
            <a:extLst>
              <a:ext uri="{FF2B5EF4-FFF2-40B4-BE49-F238E27FC236}">
                <a16:creationId xmlns:a16="http://schemas.microsoft.com/office/drawing/2014/main" id="{469D8E56-6819-7C1E-C413-D74C2665526A}"/>
              </a:ext>
            </a:extLst>
          </p:cNvPr>
          <p:cNvSpPr/>
          <p:nvPr/>
        </p:nvSpPr>
        <p:spPr>
          <a:xfrm>
            <a:off x="10191751" y="1314293"/>
            <a:ext cx="614362" cy="428783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Bästa klimatval</a:t>
            </a:r>
          </a:p>
        </p:txBody>
      </p:sp>
      <p:sp>
        <p:nvSpPr>
          <p:cNvPr id="64" name="Rektangel 63">
            <a:extLst>
              <a:ext uri="{FF2B5EF4-FFF2-40B4-BE49-F238E27FC236}">
                <a16:creationId xmlns:a16="http://schemas.microsoft.com/office/drawing/2014/main" id="{1246A492-A94C-C191-945E-37F5683943A3}"/>
              </a:ext>
            </a:extLst>
          </p:cNvPr>
          <p:cNvSpPr/>
          <p:nvPr/>
        </p:nvSpPr>
        <p:spPr>
          <a:xfrm>
            <a:off x="10191751" y="2533493"/>
            <a:ext cx="614362" cy="428783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(VFT, SVL, KKPI)</a:t>
            </a:r>
          </a:p>
        </p:txBody>
      </p:sp>
      <p:sp>
        <p:nvSpPr>
          <p:cNvPr id="65" name="Rektangel 64">
            <a:extLst>
              <a:ext uri="{FF2B5EF4-FFF2-40B4-BE49-F238E27FC236}">
                <a16:creationId xmlns:a16="http://schemas.microsoft.com/office/drawing/2014/main" id="{2B640F7C-CBBC-91DD-3381-7146DA100423}"/>
              </a:ext>
            </a:extLst>
          </p:cNvPr>
          <p:cNvSpPr/>
          <p:nvPr/>
        </p:nvSpPr>
        <p:spPr>
          <a:xfrm>
            <a:off x="10191751" y="3152618"/>
            <a:ext cx="614362" cy="428783"/>
          </a:xfrm>
          <a:prstGeom prst="rect">
            <a:avLst/>
          </a:prstGeom>
          <a:noFill/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Bästa klimatval</a:t>
            </a:r>
          </a:p>
        </p:txBody>
      </p:sp>
      <p:sp>
        <p:nvSpPr>
          <p:cNvPr id="66" name="Rektangel 65">
            <a:extLst>
              <a:ext uri="{FF2B5EF4-FFF2-40B4-BE49-F238E27FC236}">
                <a16:creationId xmlns:a16="http://schemas.microsoft.com/office/drawing/2014/main" id="{4C798146-D973-F60C-684E-E9888E6C953F}"/>
              </a:ext>
            </a:extLst>
          </p:cNvPr>
          <p:cNvSpPr/>
          <p:nvPr/>
        </p:nvSpPr>
        <p:spPr>
          <a:xfrm>
            <a:off x="704851" y="4355465"/>
            <a:ext cx="3443287" cy="30464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Livscykelskede A (B-D): CRCF nivå 2-3</a:t>
            </a:r>
          </a:p>
        </p:txBody>
      </p:sp>
      <p:sp>
        <p:nvSpPr>
          <p:cNvPr id="67" name="Rektangel 66">
            <a:extLst>
              <a:ext uri="{FF2B5EF4-FFF2-40B4-BE49-F238E27FC236}">
                <a16:creationId xmlns:a16="http://schemas.microsoft.com/office/drawing/2014/main" id="{9195D468-2263-810B-BCDF-E0616AB30F13}"/>
              </a:ext>
            </a:extLst>
          </p:cNvPr>
          <p:cNvSpPr/>
          <p:nvPr/>
        </p:nvSpPr>
        <p:spPr>
          <a:xfrm>
            <a:off x="704851" y="4698365"/>
            <a:ext cx="3443287" cy="3046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Livscykelskede B6: CRFC nivå 2-3 ???</a:t>
            </a:r>
          </a:p>
        </p:txBody>
      </p:sp>
      <p:sp>
        <p:nvSpPr>
          <p:cNvPr id="68" name="Rektangel 67">
            <a:extLst>
              <a:ext uri="{FF2B5EF4-FFF2-40B4-BE49-F238E27FC236}">
                <a16:creationId xmlns:a16="http://schemas.microsoft.com/office/drawing/2014/main" id="{75EBF0A8-9540-354C-FBA6-BF46BF905B8B}"/>
              </a:ext>
            </a:extLst>
          </p:cNvPr>
          <p:cNvSpPr/>
          <p:nvPr/>
        </p:nvSpPr>
        <p:spPr>
          <a:xfrm>
            <a:off x="4295776" y="4022090"/>
            <a:ext cx="3605212" cy="30464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Livscykelskede A/B (B-D): Permanenta CRCF nivå 1</a:t>
            </a:r>
          </a:p>
        </p:txBody>
      </p:sp>
      <p:sp>
        <p:nvSpPr>
          <p:cNvPr id="69" name="Rektangel 68">
            <a:extLst>
              <a:ext uri="{FF2B5EF4-FFF2-40B4-BE49-F238E27FC236}">
                <a16:creationId xmlns:a16="http://schemas.microsoft.com/office/drawing/2014/main" id="{EBB45CE7-CCE9-8BD3-0CCB-0AAC07A1BADA}"/>
              </a:ext>
            </a:extLst>
          </p:cNvPr>
          <p:cNvSpPr/>
          <p:nvPr/>
        </p:nvSpPr>
        <p:spPr>
          <a:xfrm>
            <a:off x="4295776" y="4355465"/>
            <a:ext cx="3605211" cy="30464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Livscykelskede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A/B (B-D)</a:t>
            </a:r>
            <a:r>
              <a:rPr kumimoji="0" lang="sv-SE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CRCF nivå 2-3</a:t>
            </a:r>
          </a:p>
        </p:txBody>
      </p:sp>
      <p:sp>
        <p:nvSpPr>
          <p:cNvPr id="70" name="Rektangel 69">
            <a:extLst>
              <a:ext uri="{FF2B5EF4-FFF2-40B4-BE49-F238E27FC236}">
                <a16:creationId xmlns:a16="http://schemas.microsoft.com/office/drawing/2014/main" id="{405EFA38-FCF3-E81E-AC78-C79850DC778C}"/>
              </a:ext>
            </a:extLst>
          </p:cNvPr>
          <p:cNvSpPr/>
          <p:nvPr/>
        </p:nvSpPr>
        <p:spPr>
          <a:xfrm>
            <a:off x="4295776" y="4698365"/>
            <a:ext cx="3605211" cy="3046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Livscykelskede B6: CRFC nivå 2-3 ???</a:t>
            </a:r>
          </a:p>
        </p:txBody>
      </p:sp>
      <p:sp>
        <p:nvSpPr>
          <p:cNvPr id="71" name="Rektangel 70">
            <a:extLst>
              <a:ext uri="{FF2B5EF4-FFF2-40B4-BE49-F238E27FC236}">
                <a16:creationId xmlns:a16="http://schemas.microsoft.com/office/drawing/2014/main" id="{0B7E1329-9D8F-6406-E657-BE051C254683}"/>
              </a:ext>
            </a:extLst>
          </p:cNvPr>
          <p:cNvSpPr/>
          <p:nvPr/>
        </p:nvSpPr>
        <p:spPr>
          <a:xfrm>
            <a:off x="8239126" y="4022090"/>
            <a:ext cx="3443287" cy="30464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Livscykelskede B (B-D): Permanenta CRCF nivå 1</a:t>
            </a:r>
          </a:p>
        </p:txBody>
      </p:sp>
      <p:sp>
        <p:nvSpPr>
          <p:cNvPr id="72" name="Rektangel 71">
            <a:extLst>
              <a:ext uri="{FF2B5EF4-FFF2-40B4-BE49-F238E27FC236}">
                <a16:creationId xmlns:a16="http://schemas.microsoft.com/office/drawing/2014/main" id="{F45561D3-DEDE-3FE1-2FB4-23F2DA850CC3}"/>
              </a:ext>
            </a:extLst>
          </p:cNvPr>
          <p:cNvSpPr/>
          <p:nvPr/>
        </p:nvSpPr>
        <p:spPr>
          <a:xfrm>
            <a:off x="8239126" y="4355465"/>
            <a:ext cx="3443287" cy="30464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Livscykelskede B (B-D) – CRCF nivå 2-3</a:t>
            </a:r>
          </a:p>
        </p:txBody>
      </p:sp>
      <p:sp>
        <p:nvSpPr>
          <p:cNvPr id="73" name="Rektangel 72">
            <a:extLst>
              <a:ext uri="{FF2B5EF4-FFF2-40B4-BE49-F238E27FC236}">
                <a16:creationId xmlns:a16="http://schemas.microsoft.com/office/drawing/2014/main" id="{1E58045F-D97F-FC22-3A28-CD5079C9CDDA}"/>
              </a:ext>
            </a:extLst>
          </p:cNvPr>
          <p:cNvSpPr/>
          <p:nvPr/>
        </p:nvSpPr>
        <p:spPr>
          <a:xfrm>
            <a:off x="8239126" y="4698365"/>
            <a:ext cx="3443287" cy="3046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Livscykelskede B6: CRFC nivå 2-3 ???</a:t>
            </a:r>
          </a:p>
        </p:txBody>
      </p:sp>
      <p:sp>
        <p:nvSpPr>
          <p:cNvPr id="21" name="Rubrik 1">
            <a:extLst>
              <a:ext uri="{FF2B5EF4-FFF2-40B4-BE49-F238E27FC236}">
                <a16:creationId xmlns:a16="http://schemas.microsoft.com/office/drawing/2014/main" id="{50F2BDF4-084B-93F7-8E5F-BF873DBCA0B7}"/>
              </a:ext>
            </a:extLst>
          </p:cNvPr>
          <p:cNvSpPr txBox="1">
            <a:spLocks/>
          </p:cNvSpPr>
          <p:nvPr/>
        </p:nvSpPr>
        <p:spPr>
          <a:xfrm>
            <a:off x="624518" y="192063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Gränssnitt – klimatberäkning och klimatoptimering (2022-2030): 2 (2)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08E8F410-6D5A-9C02-202B-C12CB95B872D}"/>
              </a:ext>
            </a:extLst>
          </p:cNvPr>
          <p:cNvSpPr/>
          <p:nvPr/>
        </p:nvSpPr>
        <p:spPr>
          <a:xfrm>
            <a:off x="3883818" y="2852115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69A18BB2-3568-8939-78D6-726D44B25141}"/>
              </a:ext>
            </a:extLst>
          </p:cNvPr>
          <p:cNvSpPr/>
          <p:nvPr/>
        </p:nvSpPr>
        <p:spPr>
          <a:xfrm>
            <a:off x="7627143" y="2875129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558B18BC-3826-3E25-3EFC-CFBFEF56E847}"/>
              </a:ext>
            </a:extLst>
          </p:cNvPr>
          <p:cNvSpPr/>
          <p:nvPr/>
        </p:nvSpPr>
        <p:spPr>
          <a:xfrm>
            <a:off x="11718279" y="2897670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A1DC9DF6-3B35-E369-2378-EF790DF7C906}"/>
              </a:ext>
            </a:extLst>
          </p:cNvPr>
          <p:cNvSpPr/>
          <p:nvPr/>
        </p:nvSpPr>
        <p:spPr>
          <a:xfrm>
            <a:off x="3436292" y="1861359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2C0B6D99-43D9-1051-0EAB-F30573D0290E}"/>
              </a:ext>
            </a:extLst>
          </p:cNvPr>
          <p:cNvSpPr/>
          <p:nvPr/>
        </p:nvSpPr>
        <p:spPr>
          <a:xfrm>
            <a:off x="3416306" y="3214534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1F6C33B1-4E91-0653-CD59-E14DFA75CA3A}"/>
              </a:ext>
            </a:extLst>
          </p:cNvPr>
          <p:cNvSpPr/>
          <p:nvPr/>
        </p:nvSpPr>
        <p:spPr>
          <a:xfrm>
            <a:off x="3436292" y="2719891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8B2E3846-A300-4E43-C349-2AAB5FFD8B27}"/>
              </a:ext>
            </a:extLst>
          </p:cNvPr>
          <p:cNvSpPr/>
          <p:nvPr/>
        </p:nvSpPr>
        <p:spPr>
          <a:xfrm>
            <a:off x="3427064" y="2015185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4C9956C6-FE55-FF2A-6B7F-D0541B8BA85C}"/>
              </a:ext>
            </a:extLst>
          </p:cNvPr>
          <p:cNvSpPr/>
          <p:nvPr/>
        </p:nvSpPr>
        <p:spPr>
          <a:xfrm>
            <a:off x="3436292" y="1484014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4E7C8167-5E6B-EEF6-185C-0FB44F486CCD}"/>
              </a:ext>
            </a:extLst>
          </p:cNvPr>
          <p:cNvSpPr/>
          <p:nvPr/>
        </p:nvSpPr>
        <p:spPr>
          <a:xfrm>
            <a:off x="7197731" y="3224059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2C800E0B-EA9B-8C23-0E15-84C220010B7C}"/>
              </a:ext>
            </a:extLst>
          </p:cNvPr>
          <p:cNvSpPr/>
          <p:nvPr/>
        </p:nvSpPr>
        <p:spPr>
          <a:xfrm>
            <a:off x="7217717" y="2605591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AE5D4BB1-0CBC-8318-6B79-4DF688392EC8}"/>
              </a:ext>
            </a:extLst>
          </p:cNvPr>
          <p:cNvSpPr/>
          <p:nvPr/>
        </p:nvSpPr>
        <p:spPr>
          <a:xfrm>
            <a:off x="7208489" y="2024710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id="{81F95708-F052-60ED-7F49-361A267F9C03}"/>
              </a:ext>
            </a:extLst>
          </p:cNvPr>
          <p:cNvSpPr/>
          <p:nvPr/>
        </p:nvSpPr>
        <p:spPr>
          <a:xfrm>
            <a:off x="7217717" y="1493539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ktangel 40">
            <a:extLst>
              <a:ext uri="{FF2B5EF4-FFF2-40B4-BE49-F238E27FC236}">
                <a16:creationId xmlns:a16="http://schemas.microsoft.com/office/drawing/2014/main" id="{7844CD53-1B05-33BB-8336-5D4D2B20E6C7}"/>
              </a:ext>
            </a:extLst>
          </p:cNvPr>
          <p:cNvSpPr/>
          <p:nvPr/>
        </p:nvSpPr>
        <p:spPr>
          <a:xfrm>
            <a:off x="10882312" y="3224059"/>
            <a:ext cx="106071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ektangel 73">
            <a:extLst>
              <a:ext uri="{FF2B5EF4-FFF2-40B4-BE49-F238E27FC236}">
                <a16:creationId xmlns:a16="http://schemas.microsoft.com/office/drawing/2014/main" id="{54FEA9AE-6127-DBF8-DDEB-76DADC1132D8}"/>
              </a:ext>
            </a:extLst>
          </p:cNvPr>
          <p:cNvSpPr/>
          <p:nvPr/>
        </p:nvSpPr>
        <p:spPr>
          <a:xfrm>
            <a:off x="10902298" y="2605591"/>
            <a:ext cx="106071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Rektangel 74">
            <a:extLst>
              <a:ext uri="{FF2B5EF4-FFF2-40B4-BE49-F238E27FC236}">
                <a16:creationId xmlns:a16="http://schemas.microsoft.com/office/drawing/2014/main" id="{B5A4F4C6-3DFE-184A-5980-1839CC521DED}"/>
              </a:ext>
            </a:extLst>
          </p:cNvPr>
          <p:cNvSpPr/>
          <p:nvPr/>
        </p:nvSpPr>
        <p:spPr>
          <a:xfrm>
            <a:off x="10893070" y="2024710"/>
            <a:ext cx="106071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ektangel 75">
            <a:extLst>
              <a:ext uri="{FF2B5EF4-FFF2-40B4-BE49-F238E27FC236}">
                <a16:creationId xmlns:a16="http://schemas.microsoft.com/office/drawing/2014/main" id="{13C9F4D6-F7FD-52F9-6AA3-B3AFDB37BE0D}"/>
              </a:ext>
            </a:extLst>
          </p:cNvPr>
          <p:cNvSpPr/>
          <p:nvPr/>
        </p:nvSpPr>
        <p:spPr>
          <a:xfrm>
            <a:off x="10902298" y="1493539"/>
            <a:ext cx="106071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ektangel 78">
            <a:extLst>
              <a:ext uri="{FF2B5EF4-FFF2-40B4-BE49-F238E27FC236}">
                <a16:creationId xmlns:a16="http://schemas.microsoft.com/office/drawing/2014/main" id="{BB6287F0-02F1-56B7-2510-C2CF05259F7A}"/>
              </a:ext>
            </a:extLst>
          </p:cNvPr>
          <p:cNvSpPr/>
          <p:nvPr/>
        </p:nvSpPr>
        <p:spPr>
          <a:xfrm>
            <a:off x="3436292" y="2570017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3243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TreanoColors">
      <a:dk1>
        <a:sysClr val="windowText" lastClr="000000"/>
      </a:dk1>
      <a:lt1>
        <a:sysClr val="window" lastClr="FFFFFF"/>
      </a:lt1>
      <a:dk2>
        <a:srgbClr val="C8A977"/>
      </a:dk2>
      <a:lt2>
        <a:srgbClr val="00346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m LFM3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xtslides för olika A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1 M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 MS" id="{3EFB7128-534C-422E-8327-55048B6E52CD}" vid="{06F6AFDF-DA56-45A8-BF06-70E16DF2BF30}"/>
    </a:ext>
  </a:extLst>
</a:theme>
</file>

<file path=ppt/theme/theme6.xml><?xml version="1.0" encoding="utf-8"?>
<a:theme xmlns:a="http://schemas.openxmlformats.org/drawingml/2006/main" name="3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Arbetsgrupp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Om LFM30">
  <a:themeElements>
    <a:clrScheme name="TreanoColors">
      <a:dk1>
        <a:sysClr val="windowText" lastClr="000000"/>
      </a:dk1>
      <a:lt1>
        <a:sysClr val="window" lastClr="FFFFFF"/>
      </a:lt1>
      <a:dk2>
        <a:srgbClr val="C8A977"/>
      </a:dk2>
      <a:lt2>
        <a:srgbClr val="00346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-tema">
  <a:themeElements>
    <a:clrScheme name="TreanoColors">
      <a:dk1>
        <a:sysClr val="windowText" lastClr="000000"/>
      </a:dk1>
      <a:lt1>
        <a:sysClr val="window" lastClr="FFFFFF"/>
      </a:lt1>
      <a:dk2>
        <a:srgbClr val="C8A977"/>
      </a:dk2>
      <a:lt2>
        <a:srgbClr val="00346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Om LFM3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xtslides för olika A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4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RISE">
  <a:themeElements>
    <a:clrScheme name="RISE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009BA5"/>
      </a:accent1>
      <a:accent2>
        <a:srgbClr val="E83C63"/>
      </a:accent2>
      <a:accent3>
        <a:srgbClr val="FFE500"/>
      </a:accent3>
      <a:accent4>
        <a:srgbClr val="EBF5F0"/>
      </a:accent4>
      <a:accent5>
        <a:srgbClr val="FDE8DF"/>
      </a:accent5>
      <a:accent6>
        <a:srgbClr val="FFF7DD"/>
      </a:accent6>
      <a:hlink>
        <a:srgbClr val="000000"/>
      </a:hlink>
      <a:folHlink>
        <a:srgbClr val="000000"/>
      </a:folHlink>
    </a:clrScheme>
    <a:fontScheme name="RISE">
      <a:majorFont>
        <a:latin typeface="Code Pro Bold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ISE_PPT_16-9_v5" id="{4B1F5646-2567-3B4B-8583-A4CBD1A1A8A0}" vid="{B3ADBFE0-89F4-9342-ADA2-253B287F884B}"/>
    </a:ext>
  </a:extLst>
</a:theme>
</file>

<file path=ppt/theme/theme14.xml><?xml version="1.0" encoding="utf-8"?>
<a:theme xmlns:a="http://schemas.openxmlformats.org/drawingml/2006/main" name="Arbetsgrupp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Textslides för olika A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Anpassad formgivn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749A6F5-8963-4BD1-BF28-EA51DC8D0FBA}" vid="{9900DC3B-617B-450C-A664-DAE49899A26B}"/>
    </a:ext>
  </a:extLst>
</a:theme>
</file>

<file path=ppt/theme/theme17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LFM30_Theme1">
  <a:themeElements>
    <a:clrScheme name="LFM30_V1">
      <a:dk1>
        <a:srgbClr val="2F3045"/>
      </a:dk1>
      <a:lt1>
        <a:srgbClr val="D3E9ED"/>
      </a:lt1>
      <a:dk2>
        <a:srgbClr val="2F3045"/>
      </a:dk2>
      <a:lt2>
        <a:srgbClr val="D3E9ED"/>
      </a:lt2>
      <a:accent1>
        <a:srgbClr val="08A9D3"/>
      </a:accent1>
      <a:accent2>
        <a:srgbClr val="98C6C9"/>
      </a:accent2>
      <a:accent3>
        <a:srgbClr val="289076"/>
      </a:accent3>
      <a:accent4>
        <a:srgbClr val="F5B710"/>
      </a:accent4>
      <a:accent5>
        <a:srgbClr val="BA1648"/>
      </a:accent5>
      <a:accent6>
        <a:srgbClr val="E3743B"/>
      </a:accent6>
      <a:hlink>
        <a:srgbClr val="832438"/>
      </a:hlink>
      <a:folHlink>
        <a:srgbClr val="0605A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600" b="1" dirty="0" smtClean="0">
            <a:solidFill>
              <a:schemeClr val="bg1"/>
            </a:solidFill>
            <a:latin typeface="AntartidaRounded Essential Bold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FM30_MALL-V1" id="{325C747C-F3BE-4347-B5E1-BCA6DE595F48}" vid="{4A77366C-ADF7-3345-A176-CB65CA6A0AEE}"/>
    </a:ext>
  </a:extLst>
</a:theme>
</file>

<file path=ppt/theme/theme19.xml><?xml version="1.0" encoding="utf-8"?>
<a:theme xmlns:a="http://schemas.openxmlformats.org/drawingml/2006/main" name="Byggföretagen">
  <a:themeElements>
    <a:clrScheme name="Byggföretagen (ny)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5C6D74"/>
      </a:accent1>
      <a:accent2>
        <a:srgbClr val="ADC0C9"/>
      </a:accent2>
      <a:accent3>
        <a:srgbClr val="63754B"/>
      </a:accent3>
      <a:accent4>
        <a:srgbClr val="806E5C"/>
      </a:accent4>
      <a:accent5>
        <a:srgbClr val="EBD3AD"/>
      </a:accent5>
      <a:accent6>
        <a:srgbClr val="643335"/>
      </a:accent6>
      <a:hlink>
        <a:srgbClr val="806E5C"/>
      </a:hlink>
      <a:folHlink>
        <a:srgbClr val="ADC0C9"/>
      </a:folHlink>
    </a:clrScheme>
    <a:fontScheme name="Byggföretagen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Byggföretagen Grön Accent">
      <a:srgbClr val="8FFE57"/>
    </a:custClr>
    <a:custClr>
      <a:srgbClr val="FFFC4D"/>
    </a:custClr>
    <a:custClr name="Byggföretagen Korall Accent">
      <a:srgbClr val="FF634F"/>
    </a:custClr>
  </a:custClrLst>
  <a:extLst>
    <a:ext uri="{05A4C25C-085E-4340-85A3-A5531E510DB2}">
      <thm15:themeFamily xmlns:thm15="http://schemas.microsoft.com/office/thememl/2012/main" name="Byggföretagen_mall_2024_1020" id="{F2D59FEE-43A3-4705-80D9-2D494F4F1095}" vid="{20E3BD10-4D8D-4136-AD4F-331FE057AE9C}"/>
    </a:ext>
  </a:extLst>
</a:theme>
</file>

<file path=ppt/theme/theme20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3d86483-9da2-4d04-b901-dbbbd9cd9466">
      <Terms xmlns="http://schemas.microsoft.com/office/infopath/2007/PartnerControls"/>
    </lcf76f155ced4ddcb4097134ff3c332f>
    <TaxCatchAll xmlns="faf75845-ef9e-481f-a3e6-8e76689fe22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51E8FD726CA674DA0042CB92556B341" ma:contentTypeVersion="12" ma:contentTypeDescription="Skapa ett nytt dokument." ma:contentTypeScope="" ma:versionID="9fac46ad18bbdedfc18b4f64288d2098">
  <xsd:schema xmlns:xsd="http://www.w3.org/2001/XMLSchema" xmlns:xs="http://www.w3.org/2001/XMLSchema" xmlns:p="http://schemas.microsoft.com/office/2006/metadata/properties" xmlns:ns2="53d86483-9da2-4d04-b901-dbbbd9cd9466" xmlns:ns3="faf75845-ef9e-481f-a3e6-8e76689fe224" targetNamespace="http://schemas.microsoft.com/office/2006/metadata/properties" ma:root="true" ma:fieldsID="32835bba7d44924937c4435d11abf47b" ns2:_="" ns3:_="">
    <xsd:import namespace="53d86483-9da2-4d04-b901-dbbbd9cd9466"/>
    <xsd:import namespace="faf75845-ef9e-481f-a3e6-8e76689fe2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d86483-9da2-4d04-b901-dbbbd9cd94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eringar" ma:readOnly="false" ma:fieldId="{5cf76f15-5ced-4ddc-b409-7134ff3c332f}" ma:taxonomyMulti="true" ma:sspId="62be1fb0-648f-4677-bb64-016b765337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f75845-ef9e-481f-a3e6-8e76689fe22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7afb219-6055-4e38-a2e0-9f2df49811fd}" ma:internalName="TaxCatchAll" ma:showField="CatchAllData" ma:web="faf75845-ef9e-481f-a3e6-8e76689fe2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B43486-6EE1-4B7F-9D48-994AFB47BDD5}">
  <ds:schemaRefs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  <ds:schemaRef ds:uri="53d86483-9da2-4d04-b901-dbbbd9cd9466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faf75845-ef9e-481f-a3e6-8e76689fe224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33A53F4-2849-4F85-A9BC-DCE47AB35D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61D989-14DC-46AA-984D-C267A1879B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d86483-9da2-4d04-b901-dbbbd9cd9466"/>
    <ds:schemaRef ds:uri="faf75845-ef9e-481f-a3e6-8e76689fe2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1502</TotalTime>
  <Words>8821</Words>
  <Application>Microsoft Office PowerPoint</Application>
  <PresentationFormat>Bredbild</PresentationFormat>
  <Paragraphs>1866</Paragraphs>
  <Slides>76</Slides>
  <Notes>22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27</vt:i4>
      </vt:variant>
      <vt:variant>
        <vt:lpstr>Tema</vt:lpstr>
      </vt:variant>
      <vt:variant>
        <vt:i4>19</vt:i4>
      </vt:variant>
      <vt:variant>
        <vt:lpstr>Bildrubriker</vt:lpstr>
      </vt:variant>
      <vt:variant>
        <vt:i4>76</vt:i4>
      </vt:variant>
    </vt:vector>
  </HeadingPairs>
  <TitlesOfParts>
    <vt:vector size="122" baseType="lpstr">
      <vt:lpstr>微软雅黑</vt:lpstr>
      <vt:lpstr>AmpleSoft</vt:lpstr>
      <vt:lpstr>AmpleSoft-Regular</vt:lpstr>
      <vt:lpstr>AntartidaRounded Essential Bold</vt:lpstr>
      <vt:lpstr>AntartidaRounded Essential Ligh</vt:lpstr>
      <vt:lpstr>AntartidaRounded Essential Light</vt:lpstr>
      <vt:lpstr>Aptos</vt:lpstr>
      <vt:lpstr>Aptos Display</vt:lpstr>
      <vt:lpstr>Arial</vt:lpstr>
      <vt:lpstr>Barlow Semi Condensed</vt:lpstr>
      <vt:lpstr>Barlow Semi Condensed Light</vt:lpstr>
      <vt:lpstr>Barlow Semi Condensed Medium</vt:lpstr>
      <vt:lpstr>Book Antiqua</vt:lpstr>
      <vt:lpstr>Calibri</vt:lpstr>
      <vt:lpstr>Calibri Light</vt:lpstr>
      <vt:lpstr>Century Gothic</vt:lpstr>
      <vt:lpstr>Code Pro Bold</vt:lpstr>
      <vt:lpstr>Courier New</vt:lpstr>
      <vt:lpstr>Futura PT</vt:lpstr>
      <vt:lpstr>Futura PT Book</vt:lpstr>
      <vt:lpstr>Lato</vt:lpstr>
      <vt:lpstr>Lucida Sans</vt:lpstr>
      <vt:lpstr>Roboto Mono</vt:lpstr>
      <vt:lpstr>Symbol</vt:lpstr>
      <vt:lpstr>Tahoma</vt:lpstr>
      <vt:lpstr>Times New Roman</vt:lpstr>
      <vt:lpstr>Wingdings</vt:lpstr>
      <vt:lpstr>1_Office-tema</vt:lpstr>
      <vt:lpstr>1_Om LFM30</vt:lpstr>
      <vt:lpstr>3_Textslides för olika AG</vt:lpstr>
      <vt:lpstr>2_Office-tema</vt:lpstr>
      <vt:lpstr>Tema1 MS</vt:lpstr>
      <vt:lpstr>3_Office-tema</vt:lpstr>
      <vt:lpstr>4_Arbetsgrupper</vt:lpstr>
      <vt:lpstr>2_Om LFM30</vt:lpstr>
      <vt:lpstr>Office-tema</vt:lpstr>
      <vt:lpstr>3_Om LFM30</vt:lpstr>
      <vt:lpstr>Textslides för olika AG</vt:lpstr>
      <vt:lpstr>4_Office-tema</vt:lpstr>
      <vt:lpstr>RISE</vt:lpstr>
      <vt:lpstr>Arbetsgrupper</vt:lpstr>
      <vt:lpstr>2_Textslides för olika AG</vt:lpstr>
      <vt:lpstr>Anpassad formgivning</vt:lpstr>
      <vt:lpstr>1_Office Theme</vt:lpstr>
      <vt:lpstr>LFM30_Theme1</vt:lpstr>
      <vt:lpstr>Byggföretagen</vt:lpstr>
      <vt:lpstr>Klimatberäkningsstuga – Avsnitt 7    Upphandling &amp; målstyrning: Översikt  Sammanfattning</vt:lpstr>
      <vt:lpstr>Denna ppt består av 7 avsnitt (med tillhörande videos), samt fördjupningsmaterial - Avsnitt I: Inkluderar intro - Avsnitt 7: Inkluderar sammanfattning</vt:lpstr>
      <vt:lpstr>PowerPoint-presentation</vt:lpstr>
      <vt:lpstr>PowerPoint-presentation</vt:lpstr>
      <vt:lpstr>PowerPoint-presentation</vt:lpstr>
      <vt:lpstr>PowerPoint-presentation</vt:lpstr>
      <vt:lpstr>Målstyrning</vt:lpstr>
      <vt:lpstr>Varför företagsnivå?   Bakgrund och kontext – varför vi behöver målstyrning på företagsnivå, inte bara projektvis</vt:lpstr>
      <vt:lpstr>PowerPoint-presentation</vt:lpstr>
      <vt:lpstr>Målstyrning behövs för dess kvalitet / träffsäkerhet</vt:lpstr>
      <vt:lpstr>Översikt målstyrning</vt:lpstr>
      <vt:lpstr>Bakgrund: Omvärldsanalys – fokus företagsnivå</vt:lpstr>
      <vt:lpstr>Delmål – på projektnivå</vt:lpstr>
      <vt:lpstr>PowerPoint-presentation</vt:lpstr>
      <vt:lpstr>Klimatbudget och målstyrning på företagsnivå  Ramverk – LFM30:s logik på företagsnivå och hur klimatbudget/klimatlöfte kopplas till styrning</vt:lpstr>
      <vt:lpstr>Företagsnivå: Fyra styrande delområden (KPI:er) – vad som behöver följa upp</vt:lpstr>
      <vt:lpstr>PowerPoint-presentation</vt:lpstr>
      <vt:lpstr>Fördjupning: Ramverk för målstyrning, klimatbudget, koppling företag/område/projekt</vt:lpstr>
      <vt:lpstr>PowerPoint-presentation</vt:lpstr>
      <vt:lpstr>Utvecklingsarbete och innovationsmål</vt:lpstr>
      <vt:lpstr>Fördjupning: Innovationsarbetet – kan ha olika mognads faser</vt:lpstr>
      <vt:lpstr>Vårt klimatlöfte och CO2e helhet (scope 1-3) – berör all klimatpåverkan </vt:lpstr>
      <vt:lpstr>Egen verksamhetspåverkan: Scope 1-3 – vi måste styra alla tre</vt:lpstr>
      <vt:lpstr>PowerPoint-presentation</vt:lpstr>
      <vt:lpstr>Om mål inte påverkar beslut och prioritering – då är det bara retorik  (och tomma ord, dvs ej trovärdigt)</vt:lpstr>
      <vt:lpstr>Målstyrning och koppling till grön finansiering</vt:lpstr>
      <vt:lpstr>Fördjupning: Redovisning, uppföljning och digital uppföljning</vt:lpstr>
      <vt:lpstr>Intern målstyrning och exempel  Exemplet Treano / testbädd – för att påvisa hur klimatmål blir konkret intern målstyrning</vt:lpstr>
      <vt:lpstr>PowerPoint-presentation</vt:lpstr>
      <vt:lpstr>Exempel på förflyttning – i linje med LFM30</vt:lpstr>
      <vt:lpstr>PowerPoint-presentation</vt:lpstr>
      <vt:lpstr>Förslag intern målstyrning företagsnivå – testbädd Malmö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2022-: Treanos klimat- och cirkularitetstjänst – kunden väljer ambitionsnivå inom projektets rådighet</vt:lpstr>
      <vt:lpstr>PowerPoint-presentation</vt:lpstr>
      <vt:lpstr>Upphandlingsstyrning  – från mål till krav</vt:lpstr>
      <vt:lpstr>Brygga mot projektnivå / upphandling 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Fördjupning: Upphandling i tidiga skeden: 1 (3)</vt:lpstr>
      <vt:lpstr>Fördjupning: Upphandling i tidiga skeden: 2 (3)</vt:lpstr>
      <vt:lpstr>Fördjupning: Upphandling i tidiga skeden: 3 (3)</vt:lpstr>
      <vt:lpstr>Upphandling – exempel </vt:lpstr>
      <vt:lpstr>Kungahusen – (Trelleborg, Kungahusen, Riksbyggen, 2024)</vt:lpstr>
      <vt:lpstr>Exempel: Takrenovering med solceller – Kungahusen (Riksbyggen)</vt:lpstr>
      <vt:lpstr>Kungahusen – (Trelleborg, Riksbyggen)</vt:lpstr>
      <vt:lpstr>PowerPoint-presentation</vt:lpstr>
      <vt:lpstr>Reflektioner</vt:lpstr>
      <vt:lpstr>Exempel Nyproduktion</vt:lpstr>
      <vt:lpstr>PowerPoint-presentation</vt:lpstr>
      <vt:lpstr>Nyttja erfarenheter</vt:lpstr>
      <vt:lpstr>Sammanfattning och reflektion</vt:lpstr>
      <vt:lpstr>Tre viktigaste budskapen </vt:lpstr>
      <vt:lpstr>Reflektion: Vad betyder detta för er?</vt:lpstr>
      <vt:lpstr>PowerPoint-presentation</vt:lpstr>
      <vt:lpstr>Erfarenhetsåterföring</vt:lpstr>
      <vt:lpstr>PowerPoint-presentation</vt:lpstr>
      <vt:lpstr>PowerPoint-presentation</vt:lpstr>
      <vt:lpstr>Fördjupning: Byggbranschen, och systemgränser där ni/vi är verksamma</vt:lpstr>
      <vt:lpstr>Fördjupning: Omvärldsanalys – fokus företagsnivå</vt:lpstr>
      <vt:lpstr>PowerPoint-presentation</vt:lpstr>
      <vt:lpstr>PowerPoint-presentation</vt:lpstr>
      <vt:lpstr>PowerPoint-presentation</vt:lpstr>
      <vt:lpstr>Gränssnitt – klimatberäkning (2022-2028): 1 (2)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Lijin Zhou;andreas.holmgren@treano.se</dc:creator>
  <cp:lastModifiedBy>Andreas Holmgren</cp:lastModifiedBy>
  <cp:revision>3</cp:revision>
  <cp:lastPrinted>2025-08-25T07:01:21Z</cp:lastPrinted>
  <dcterms:created xsi:type="dcterms:W3CDTF">2025-02-26T14:09:33Z</dcterms:created>
  <dcterms:modified xsi:type="dcterms:W3CDTF">2026-02-03T08:58:42Z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0x010100051E8FD726CA674DA0042CB92556B341</vt:lpwstr>
  </property>
  <property fmtid="{D5CDD505-2E9C-101B-9397-08002B2CF9AE}" pid="3" name="Order">
    <vt:lpwstr>2616600.00000000</vt:lpwstr>
  </property>
  <property fmtid="{D5CDD505-2E9C-101B-9397-08002B2CF9AE}" pid="4" name="MediaServiceImageTags">
    <vt:lpwstr/>
  </property>
</Properties>
</file>