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4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7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8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9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0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68" r:id="rId5"/>
    <p:sldMasterId id="2147483688" r:id="rId6"/>
    <p:sldMasterId id="2147483711" r:id="rId7"/>
    <p:sldMasterId id="2147483764" r:id="rId8"/>
    <p:sldMasterId id="2147483977" r:id="rId9"/>
    <p:sldMasterId id="2147484102" r:id="rId10"/>
    <p:sldMasterId id="2147484165" r:id="rId11"/>
    <p:sldMasterId id="2147484267" r:id="rId12"/>
    <p:sldMasterId id="2147484300" r:id="rId13"/>
    <p:sldMasterId id="2147484311" r:id="rId14"/>
  </p:sldMasterIdLst>
  <p:notesMasterIdLst>
    <p:notesMasterId r:id="rId67"/>
  </p:notesMasterIdLst>
  <p:handoutMasterIdLst>
    <p:handoutMasterId r:id="rId68"/>
  </p:handoutMasterIdLst>
  <p:sldIdLst>
    <p:sldId id="2147196032" r:id="rId15"/>
    <p:sldId id="2147196377" r:id="rId16"/>
    <p:sldId id="2147196359" r:id="rId17"/>
    <p:sldId id="2147196376" r:id="rId18"/>
    <p:sldId id="2147196301" r:id="rId19"/>
    <p:sldId id="2147196296" r:id="rId20"/>
    <p:sldId id="271" r:id="rId21"/>
    <p:sldId id="2147196268" r:id="rId22"/>
    <p:sldId id="2147196270" r:id="rId23"/>
    <p:sldId id="3071" r:id="rId24"/>
    <p:sldId id="2147196034" r:id="rId25"/>
    <p:sldId id="274" r:id="rId26"/>
    <p:sldId id="2147196030" r:id="rId27"/>
    <p:sldId id="2147196054" r:id="rId28"/>
    <p:sldId id="3070" r:id="rId29"/>
    <p:sldId id="2958" r:id="rId30"/>
    <p:sldId id="2147196031" r:id="rId31"/>
    <p:sldId id="3004" r:id="rId32"/>
    <p:sldId id="2147196313" r:id="rId33"/>
    <p:sldId id="2147196213" r:id="rId34"/>
    <p:sldId id="2147196285" r:id="rId35"/>
    <p:sldId id="2147195943" r:id="rId36"/>
    <p:sldId id="9023" r:id="rId37"/>
    <p:sldId id="2147195996" r:id="rId38"/>
    <p:sldId id="2147196294" r:id="rId39"/>
    <p:sldId id="2147196295" r:id="rId40"/>
    <p:sldId id="3175" r:id="rId41"/>
    <p:sldId id="2147196286" r:id="rId42"/>
    <p:sldId id="2147196289" r:id="rId43"/>
    <p:sldId id="2147196291" r:id="rId44"/>
    <p:sldId id="2147196292" r:id="rId45"/>
    <p:sldId id="3005" r:id="rId46"/>
    <p:sldId id="2147196312" r:id="rId47"/>
    <p:sldId id="2147196281" r:id="rId48"/>
    <p:sldId id="2147196357" r:id="rId49"/>
    <p:sldId id="2147196356" r:id="rId50"/>
    <p:sldId id="2147196344" r:id="rId51"/>
    <p:sldId id="2147196358" r:id="rId52"/>
    <p:sldId id="2147196297" r:id="rId53"/>
    <p:sldId id="2147196314" r:id="rId54"/>
    <p:sldId id="2147196048" r:id="rId55"/>
    <p:sldId id="2831" r:id="rId56"/>
    <p:sldId id="2147196046" r:id="rId57"/>
    <p:sldId id="2147195862" r:id="rId58"/>
    <p:sldId id="3026" r:id="rId59"/>
    <p:sldId id="2147196047" r:id="rId60"/>
    <p:sldId id="3118" r:id="rId61"/>
    <p:sldId id="2147195876" r:id="rId62"/>
    <p:sldId id="2909" r:id="rId63"/>
    <p:sldId id="2147196029" r:id="rId64"/>
    <p:sldId id="3130" r:id="rId65"/>
    <p:sldId id="2147195565" r:id="rId66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limatberäkningsstuga" id="{3D77469B-9DD3-4771-A86C-3C4F2AF8242F}">
          <p14:sldIdLst>
            <p14:sldId id="2147196032"/>
            <p14:sldId id="2147196377"/>
            <p14:sldId id="2147196359"/>
            <p14:sldId id="2147196376"/>
          </p14:sldIdLst>
        </p14:section>
        <p14:section name="Översikt och admin" id="{973FB729-3E87-4074-BD17-085BCFDA4B36}">
          <p14:sldIdLst>
            <p14:sldId id="2147196301"/>
            <p14:sldId id="2147196296"/>
            <p14:sldId id="271"/>
            <p14:sldId id="2147196268"/>
            <p14:sldId id="2147196270"/>
            <p14:sldId id="3071"/>
            <p14:sldId id="2147196034"/>
            <p14:sldId id="274"/>
            <p14:sldId id="2147196030"/>
            <p14:sldId id="2147196054"/>
            <p14:sldId id="3070"/>
            <p14:sldId id="2958"/>
            <p14:sldId id="2147196031"/>
            <p14:sldId id="3004"/>
            <p14:sldId id="2147196313"/>
            <p14:sldId id="2147196213"/>
            <p14:sldId id="2147196285"/>
            <p14:sldId id="2147195943"/>
            <p14:sldId id="9023"/>
            <p14:sldId id="2147195996"/>
            <p14:sldId id="2147196294"/>
            <p14:sldId id="2147196295"/>
            <p14:sldId id="3175"/>
            <p14:sldId id="2147196286"/>
            <p14:sldId id="2147196289"/>
            <p14:sldId id="2147196291"/>
            <p14:sldId id="2147196292"/>
            <p14:sldId id="3005"/>
            <p14:sldId id="2147196312"/>
          </p14:sldIdLst>
        </p14:section>
        <p14:section name="Presentation av klimatberäkningsverktyg" id="{AA37D5E0-2D04-43C5-9B99-E81B1A835595}">
          <p14:sldIdLst>
            <p14:sldId id="2147196281"/>
            <p14:sldId id="2147196357"/>
            <p14:sldId id="2147196356"/>
            <p14:sldId id="2147196344"/>
            <p14:sldId id="2147196358"/>
          </p14:sldIdLst>
        </p14:section>
        <p14:section name="Översikt - Fördjupning" id="{C2A7DB7E-7FA1-420E-A88F-03ABFCD94868}">
          <p14:sldIdLst>
            <p14:sldId id="2147196297"/>
            <p14:sldId id="2147196314"/>
            <p14:sldId id="2147196048"/>
            <p14:sldId id="2831"/>
            <p14:sldId id="2147196046"/>
            <p14:sldId id="2147195862"/>
            <p14:sldId id="3026"/>
            <p14:sldId id="2147196047"/>
            <p14:sldId id="3118"/>
            <p14:sldId id="2147195876"/>
            <p14:sldId id="2909"/>
            <p14:sldId id="2147196029"/>
            <p14:sldId id="3130"/>
            <p14:sldId id="214719556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C7DDFB-4613-D751-3132-CE7BBE9A0A5C}" name="Lijin Zhou" initials="LZ" userId="S::Lijin.Zhou@treano.se::756c7c0a-4386-4a38-995a-cadccc8595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627"/>
    <a:srgbClr val="262834"/>
    <a:srgbClr val="FCBDB6"/>
    <a:srgbClr val="ECD9FF"/>
    <a:srgbClr val="FFFFFF"/>
    <a:srgbClr val="CC99FF"/>
    <a:srgbClr val="DEBDFF"/>
    <a:srgbClr val="95C773"/>
    <a:srgbClr val="D8EBCD"/>
    <a:srgbClr val="89C0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92DA3E-EBC6-4518-9996-22F08737AF64}" v="85" dt="2025-09-19T09:39:40.473"/>
    <p1510:client id="{99CC6344-5474-488B-9EE6-F4FC4AC5BD19}" v="1" dt="2025-09-19T09:48:10.8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194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7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viewProps" Target="viewProps.xml"/><Relationship Id="rId75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" Type="http://schemas.openxmlformats.org/officeDocument/2006/relationships/slideMaster" Target="slideMasters/slideMaster4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jin Zhou" userId="756c7c0a-4386-4a38-995a-cadccc859560" providerId="ADAL" clId="{5D6584F2-6516-4104-8D93-578880F776DA}"/>
    <pc:docChg chg="undo custSel addSld delSld modSld modSection">
      <pc:chgData name="Lijin Zhou" userId="756c7c0a-4386-4a38-995a-cadccc859560" providerId="ADAL" clId="{5D6584F2-6516-4104-8D93-578880F776DA}" dt="2025-09-19T09:48:12.765" v="243" actId="47"/>
      <pc:docMkLst>
        <pc:docMk/>
      </pc:docMkLst>
      <pc:sldChg chg="modSp">
        <pc:chgData name="Lijin Zhou" userId="756c7c0a-4386-4a38-995a-cadccc859560" providerId="ADAL" clId="{5D6584F2-6516-4104-8D93-578880F776DA}" dt="2025-09-05T11:19:02.936" v="15" actId="207"/>
        <pc:sldMkLst>
          <pc:docMk/>
          <pc:sldMk cId="216353219" sldId="274"/>
        </pc:sldMkLst>
        <pc:spChg chg="mod">
          <ac:chgData name="Lijin Zhou" userId="756c7c0a-4386-4a38-995a-cadccc859560" providerId="ADAL" clId="{5D6584F2-6516-4104-8D93-578880F776DA}" dt="2025-09-05T11:18:57.640" v="14" actId="2711"/>
          <ac:spMkLst>
            <pc:docMk/>
            <pc:sldMk cId="216353219" sldId="274"/>
            <ac:spMk id="10" creationId="{93588A7A-6944-C1DB-C179-A85FC9769DCE}"/>
          </ac:spMkLst>
        </pc:spChg>
        <pc:spChg chg="mod">
          <ac:chgData name="Lijin Zhou" userId="756c7c0a-4386-4a38-995a-cadccc859560" providerId="ADAL" clId="{5D6584F2-6516-4104-8D93-578880F776DA}" dt="2025-09-05T11:18:57.640" v="14" actId="2711"/>
          <ac:spMkLst>
            <pc:docMk/>
            <pc:sldMk cId="216353219" sldId="274"/>
            <ac:spMk id="13" creationId="{53D4881A-BD0D-AB13-4FA8-A2F837C28873}"/>
          </ac:spMkLst>
        </pc:spChg>
        <pc:spChg chg="mod">
          <ac:chgData name="Lijin Zhou" userId="756c7c0a-4386-4a38-995a-cadccc859560" providerId="ADAL" clId="{5D6584F2-6516-4104-8D93-578880F776DA}" dt="2025-09-05T11:18:57.640" v="14" actId="2711"/>
          <ac:spMkLst>
            <pc:docMk/>
            <pc:sldMk cId="216353219" sldId="274"/>
            <ac:spMk id="16" creationId="{66F9AFD3-5F36-DA04-5F19-42D284D4A4AF}"/>
          </ac:spMkLst>
        </pc:spChg>
        <pc:grpChg chg="mod">
          <ac:chgData name="Lijin Zhou" userId="756c7c0a-4386-4a38-995a-cadccc859560" providerId="ADAL" clId="{5D6584F2-6516-4104-8D93-578880F776DA}" dt="2025-09-05T11:19:02.936" v="15" actId="207"/>
          <ac:grpSpMkLst>
            <pc:docMk/>
            <pc:sldMk cId="216353219" sldId="274"/>
            <ac:grpSpMk id="9" creationId="{23F8E965-0366-C000-189E-C3BB10AAD28A}"/>
          </ac:grpSpMkLst>
        </pc:grpChg>
        <pc:grpChg chg="mod">
          <ac:chgData name="Lijin Zhou" userId="756c7c0a-4386-4a38-995a-cadccc859560" providerId="ADAL" clId="{5D6584F2-6516-4104-8D93-578880F776DA}" dt="2025-09-05T11:19:02.936" v="15" actId="207"/>
          <ac:grpSpMkLst>
            <pc:docMk/>
            <pc:sldMk cId="216353219" sldId="274"/>
            <ac:grpSpMk id="12" creationId="{1F5C332D-716F-809A-D9A0-7B2BDDA05F71}"/>
          </ac:grpSpMkLst>
        </pc:grpChg>
        <pc:grpChg chg="mod">
          <ac:chgData name="Lijin Zhou" userId="756c7c0a-4386-4a38-995a-cadccc859560" providerId="ADAL" clId="{5D6584F2-6516-4104-8D93-578880F776DA}" dt="2025-09-05T11:19:02.936" v="15" actId="207"/>
          <ac:grpSpMkLst>
            <pc:docMk/>
            <pc:sldMk cId="216353219" sldId="274"/>
            <ac:grpSpMk id="15" creationId="{C55BD95C-FEF9-EC74-8D20-297B0195CFFD}"/>
          </ac:grpSpMkLst>
        </pc:grpChg>
        <pc:picChg chg="mod">
          <ac:chgData name="Lijin Zhou" userId="756c7c0a-4386-4a38-995a-cadccc859560" providerId="ADAL" clId="{5D6584F2-6516-4104-8D93-578880F776DA}" dt="2025-09-05T11:18:57.640" v="14" actId="2711"/>
          <ac:picMkLst>
            <pc:docMk/>
            <pc:sldMk cId="216353219" sldId="274"/>
            <ac:picMk id="11" creationId="{3BD2F394-E245-BC97-31D6-B6FBE6ED325F}"/>
          </ac:picMkLst>
        </pc:picChg>
        <pc:picChg chg="mod">
          <ac:chgData name="Lijin Zhou" userId="756c7c0a-4386-4a38-995a-cadccc859560" providerId="ADAL" clId="{5D6584F2-6516-4104-8D93-578880F776DA}" dt="2025-09-05T11:18:57.640" v="14" actId="2711"/>
          <ac:picMkLst>
            <pc:docMk/>
            <pc:sldMk cId="216353219" sldId="274"/>
            <ac:picMk id="14" creationId="{03A886CE-9541-2909-6BA2-438EA22AF428}"/>
          </ac:picMkLst>
        </pc:picChg>
        <pc:picChg chg="mod">
          <ac:chgData name="Lijin Zhou" userId="756c7c0a-4386-4a38-995a-cadccc859560" providerId="ADAL" clId="{5D6584F2-6516-4104-8D93-578880F776DA}" dt="2025-09-05T11:18:57.640" v="14" actId="2711"/>
          <ac:picMkLst>
            <pc:docMk/>
            <pc:sldMk cId="216353219" sldId="274"/>
            <ac:picMk id="17" creationId="{E4E250B3-5803-888D-C762-3C3F07FC5789}"/>
          </ac:picMkLst>
        </pc:picChg>
      </pc:sldChg>
      <pc:sldChg chg="modSp mod">
        <pc:chgData name="Lijin Zhou" userId="756c7c0a-4386-4a38-995a-cadccc859560" providerId="ADAL" clId="{5D6584F2-6516-4104-8D93-578880F776DA}" dt="2025-09-05T11:39:22.233" v="63" actId="255"/>
        <pc:sldMkLst>
          <pc:docMk/>
          <pc:sldMk cId="515363897" sldId="2958"/>
        </pc:sldMkLst>
        <pc:spChg chg="mod">
          <ac:chgData name="Lijin Zhou" userId="756c7c0a-4386-4a38-995a-cadccc859560" providerId="ADAL" clId="{5D6584F2-6516-4104-8D93-578880F776DA}" dt="2025-09-05T11:39:22.233" v="63" actId="255"/>
          <ac:spMkLst>
            <pc:docMk/>
            <pc:sldMk cId="515363897" sldId="2958"/>
            <ac:spMk id="4" creationId="{F24BF78B-AD47-A3A1-F3E1-6032CBE1CE91}"/>
          </ac:spMkLst>
        </pc:spChg>
      </pc:sldChg>
      <pc:sldChg chg="modSp mod">
        <pc:chgData name="Lijin Zhou" userId="756c7c0a-4386-4a38-995a-cadccc859560" providerId="ADAL" clId="{5D6584F2-6516-4104-8D93-578880F776DA}" dt="2025-09-05T11:17:55.780" v="13" actId="1076"/>
        <pc:sldMkLst>
          <pc:docMk/>
          <pc:sldMk cId="3915796668" sldId="3071"/>
        </pc:sldMkLst>
        <pc:spChg chg="mod">
          <ac:chgData name="Lijin Zhou" userId="756c7c0a-4386-4a38-995a-cadccc859560" providerId="ADAL" clId="{5D6584F2-6516-4104-8D93-578880F776DA}" dt="2025-09-05T11:17:55.780" v="13" actId="1076"/>
          <ac:spMkLst>
            <pc:docMk/>
            <pc:sldMk cId="3915796668" sldId="3071"/>
            <ac:spMk id="11" creationId="{1281E008-46D2-5C63-8C37-5C5696578440}"/>
          </ac:spMkLst>
        </pc:spChg>
      </pc:sldChg>
      <pc:sldChg chg="modSp mod">
        <pc:chgData name="Lijin Zhou" userId="756c7c0a-4386-4a38-995a-cadccc859560" providerId="ADAL" clId="{5D6584F2-6516-4104-8D93-578880F776DA}" dt="2025-09-05T11:13:18.755" v="8" actId="2711"/>
        <pc:sldMkLst>
          <pc:docMk/>
          <pc:sldMk cId="936196163" sldId="3175"/>
        </pc:sldMkLst>
        <pc:spChg chg="mod">
          <ac:chgData name="Lijin Zhou" userId="756c7c0a-4386-4a38-995a-cadccc859560" providerId="ADAL" clId="{5D6584F2-6516-4104-8D93-578880F776DA}" dt="2025-09-05T11:13:18.755" v="8" actId="2711"/>
          <ac:spMkLst>
            <pc:docMk/>
            <pc:sldMk cId="936196163" sldId="3175"/>
            <ac:spMk id="10" creationId="{D225C483-90E1-367E-D340-252A521051B8}"/>
          </ac:spMkLst>
        </pc:spChg>
        <pc:spChg chg="mod">
          <ac:chgData name="Lijin Zhou" userId="756c7c0a-4386-4a38-995a-cadccc859560" providerId="ADAL" clId="{5D6584F2-6516-4104-8D93-578880F776DA}" dt="2025-09-05T11:13:18.755" v="8" actId="2711"/>
          <ac:spMkLst>
            <pc:docMk/>
            <pc:sldMk cId="936196163" sldId="3175"/>
            <ac:spMk id="27" creationId="{C62CF93D-5BA7-E41B-7371-5ACF06A4F5FD}"/>
          </ac:spMkLst>
        </pc:spChg>
        <pc:spChg chg="mod">
          <ac:chgData name="Lijin Zhou" userId="756c7c0a-4386-4a38-995a-cadccc859560" providerId="ADAL" clId="{5D6584F2-6516-4104-8D93-578880F776DA}" dt="2025-09-05T11:13:18.755" v="8" actId="2711"/>
          <ac:spMkLst>
            <pc:docMk/>
            <pc:sldMk cId="936196163" sldId="3175"/>
            <ac:spMk id="28" creationId="{874A99C0-0C52-8F23-61E9-106DE4AF7BCB}"/>
          </ac:spMkLst>
        </pc:spChg>
      </pc:sldChg>
      <pc:sldChg chg="modSp mod">
        <pc:chgData name="Lijin Zhou" userId="756c7c0a-4386-4a38-995a-cadccc859560" providerId="ADAL" clId="{5D6584F2-6516-4104-8D93-578880F776DA}" dt="2025-09-05T13:11:38.312" v="186" actId="255"/>
        <pc:sldMkLst>
          <pc:docMk/>
          <pc:sldMk cId="2583645252" sldId="9023"/>
        </pc:sldMkLst>
        <pc:spChg chg="mod">
          <ac:chgData name="Lijin Zhou" userId="756c7c0a-4386-4a38-995a-cadccc859560" providerId="ADAL" clId="{5D6584F2-6516-4104-8D93-578880F776DA}" dt="2025-09-05T13:11:38.312" v="186" actId="255"/>
          <ac:spMkLst>
            <pc:docMk/>
            <pc:sldMk cId="2583645252" sldId="9023"/>
            <ac:spMk id="2" creationId="{CA434DFA-F2B2-B96B-04A8-8122419F4D47}"/>
          </ac:spMkLst>
        </pc:spChg>
        <pc:spChg chg="mod">
          <ac:chgData name="Lijin Zhou" userId="756c7c0a-4386-4a38-995a-cadccc859560" providerId="ADAL" clId="{5D6584F2-6516-4104-8D93-578880F776DA}" dt="2025-09-05T13:11:38.312" v="186" actId="255"/>
          <ac:spMkLst>
            <pc:docMk/>
            <pc:sldMk cId="2583645252" sldId="9023"/>
            <ac:spMk id="3" creationId="{8F07EF25-748A-ECE6-A875-744913FB9984}"/>
          </ac:spMkLst>
        </pc:spChg>
        <pc:spChg chg="mod">
          <ac:chgData name="Lijin Zhou" userId="756c7c0a-4386-4a38-995a-cadccc859560" providerId="ADAL" clId="{5D6584F2-6516-4104-8D93-578880F776DA}" dt="2025-09-05T13:11:38.312" v="186" actId="255"/>
          <ac:spMkLst>
            <pc:docMk/>
            <pc:sldMk cId="2583645252" sldId="9023"/>
            <ac:spMk id="4" creationId="{B3E5E1FD-CB0F-CB96-5C4C-38D0032C6C92}"/>
          </ac:spMkLst>
        </pc:spChg>
        <pc:spChg chg="mod">
          <ac:chgData name="Lijin Zhou" userId="756c7c0a-4386-4a38-995a-cadccc859560" providerId="ADAL" clId="{5D6584F2-6516-4104-8D93-578880F776DA}" dt="2025-09-05T13:11:38.312" v="186" actId="255"/>
          <ac:spMkLst>
            <pc:docMk/>
            <pc:sldMk cId="2583645252" sldId="9023"/>
            <ac:spMk id="42" creationId="{5ADDAF5A-AEEB-C755-5A84-D9074C2F7727}"/>
          </ac:spMkLst>
        </pc:spChg>
        <pc:spChg chg="mod">
          <ac:chgData name="Lijin Zhou" userId="756c7c0a-4386-4a38-995a-cadccc859560" providerId="ADAL" clId="{5D6584F2-6516-4104-8D93-578880F776DA}" dt="2025-09-05T13:11:38.312" v="186" actId="255"/>
          <ac:spMkLst>
            <pc:docMk/>
            <pc:sldMk cId="2583645252" sldId="9023"/>
            <ac:spMk id="43" creationId="{05428040-ED79-11F2-A970-265346FF7052}"/>
          </ac:spMkLst>
        </pc:spChg>
        <pc:spChg chg="mod">
          <ac:chgData name="Lijin Zhou" userId="756c7c0a-4386-4a38-995a-cadccc859560" providerId="ADAL" clId="{5D6584F2-6516-4104-8D93-578880F776DA}" dt="2025-09-05T13:11:38.312" v="186" actId="255"/>
          <ac:spMkLst>
            <pc:docMk/>
            <pc:sldMk cId="2583645252" sldId="9023"/>
            <ac:spMk id="44" creationId="{103978C1-E22C-4D59-7EC2-DA41B8B6243D}"/>
          </ac:spMkLst>
        </pc:spChg>
      </pc:sldChg>
      <pc:sldChg chg="modSp mod">
        <pc:chgData name="Lijin Zhou" userId="756c7c0a-4386-4a38-995a-cadccc859560" providerId="ADAL" clId="{5D6584F2-6516-4104-8D93-578880F776DA}" dt="2025-09-05T11:50:41.348" v="83" actId="1038"/>
        <pc:sldMkLst>
          <pc:docMk/>
          <pc:sldMk cId="1688541555" sldId="2147195996"/>
        </pc:sldMkLst>
        <pc:spChg chg="mod">
          <ac:chgData name="Lijin Zhou" userId="756c7c0a-4386-4a38-995a-cadccc859560" providerId="ADAL" clId="{5D6584F2-6516-4104-8D93-578880F776DA}" dt="2025-09-05T11:50:41.348" v="83" actId="1038"/>
          <ac:spMkLst>
            <pc:docMk/>
            <pc:sldMk cId="1688541555" sldId="2147195996"/>
            <ac:spMk id="2" creationId="{D3A1D83E-4E7A-BC81-00C2-B5B68148E1BD}"/>
          </ac:spMkLst>
        </pc:spChg>
        <pc:spChg chg="mod">
          <ac:chgData name="Lijin Zhou" userId="756c7c0a-4386-4a38-995a-cadccc859560" providerId="ADAL" clId="{5D6584F2-6516-4104-8D93-578880F776DA}" dt="2025-09-05T11:50:41.348" v="83" actId="1038"/>
          <ac:spMkLst>
            <pc:docMk/>
            <pc:sldMk cId="1688541555" sldId="2147195996"/>
            <ac:spMk id="3" creationId="{C7DEEEC8-7698-7881-C2D4-1870E1F7BCB6}"/>
          </ac:spMkLst>
        </pc:spChg>
        <pc:spChg chg="mod">
          <ac:chgData name="Lijin Zhou" userId="756c7c0a-4386-4a38-995a-cadccc859560" providerId="ADAL" clId="{5D6584F2-6516-4104-8D93-578880F776DA}" dt="2025-09-05T11:50:41.348" v="83" actId="1038"/>
          <ac:spMkLst>
            <pc:docMk/>
            <pc:sldMk cId="1688541555" sldId="2147195996"/>
            <ac:spMk id="25" creationId="{B05B6409-6E91-EE2F-729E-9EB7D2F3D997}"/>
          </ac:spMkLst>
        </pc:spChg>
        <pc:spChg chg="mod">
          <ac:chgData name="Lijin Zhou" userId="756c7c0a-4386-4a38-995a-cadccc859560" providerId="ADAL" clId="{5D6584F2-6516-4104-8D93-578880F776DA}" dt="2025-09-05T11:50:41.348" v="83" actId="1038"/>
          <ac:spMkLst>
            <pc:docMk/>
            <pc:sldMk cId="1688541555" sldId="2147195996"/>
            <ac:spMk id="40" creationId="{85EA2B82-27E9-18BC-C08E-D09DA29B172E}"/>
          </ac:spMkLst>
        </pc:spChg>
        <pc:grpChg chg="mod">
          <ac:chgData name="Lijin Zhou" userId="756c7c0a-4386-4a38-995a-cadccc859560" providerId="ADAL" clId="{5D6584F2-6516-4104-8D93-578880F776DA}" dt="2025-09-05T11:50:41.348" v="83" actId="1038"/>
          <ac:grpSpMkLst>
            <pc:docMk/>
            <pc:sldMk cId="1688541555" sldId="2147195996"/>
            <ac:grpSpMk id="5" creationId="{D9104A16-2C22-CE10-6953-01AD395CF303}"/>
          </ac:grpSpMkLst>
        </pc:grpChg>
        <pc:grpChg chg="mod">
          <ac:chgData name="Lijin Zhou" userId="756c7c0a-4386-4a38-995a-cadccc859560" providerId="ADAL" clId="{5D6584F2-6516-4104-8D93-578880F776DA}" dt="2025-09-05T11:50:41.348" v="83" actId="1038"/>
          <ac:grpSpMkLst>
            <pc:docMk/>
            <pc:sldMk cId="1688541555" sldId="2147195996"/>
            <ac:grpSpMk id="31" creationId="{C881303D-218D-6BB3-9721-A3C651B1983F}"/>
          </ac:grpSpMkLst>
        </pc:grpChg>
        <pc:grpChg chg="mod">
          <ac:chgData name="Lijin Zhou" userId="756c7c0a-4386-4a38-995a-cadccc859560" providerId="ADAL" clId="{5D6584F2-6516-4104-8D93-578880F776DA}" dt="2025-09-05T11:50:41.348" v="83" actId="1038"/>
          <ac:grpSpMkLst>
            <pc:docMk/>
            <pc:sldMk cId="1688541555" sldId="2147195996"/>
            <ac:grpSpMk id="34" creationId="{2A5BFA73-FEAC-4188-A12C-8DF0AF136079}"/>
          </ac:grpSpMkLst>
        </pc:grpChg>
        <pc:grpChg chg="mod">
          <ac:chgData name="Lijin Zhou" userId="756c7c0a-4386-4a38-995a-cadccc859560" providerId="ADAL" clId="{5D6584F2-6516-4104-8D93-578880F776DA}" dt="2025-09-05T11:50:41.348" v="83" actId="1038"/>
          <ac:grpSpMkLst>
            <pc:docMk/>
            <pc:sldMk cId="1688541555" sldId="2147195996"/>
            <ac:grpSpMk id="41" creationId="{516F20F8-1E23-5E5F-D787-E358D10F7545}"/>
          </ac:grpSpMkLst>
        </pc:grpChg>
        <pc:grpChg chg="mod">
          <ac:chgData name="Lijin Zhou" userId="756c7c0a-4386-4a38-995a-cadccc859560" providerId="ADAL" clId="{5D6584F2-6516-4104-8D93-578880F776DA}" dt="2025-09-05T11:50:41.348" v="83" actId="1038"/>
          <ac:grpSpMkLst>
            <pc:docMk/>
            <pc:sldMk cId="1688541555" sldId="2147195996"/>
            <ac:grpSpMk id="44" creationId="{46E5E0A8-47B7-EFC8-1F1F-ED4831C578E1}"/>
          </ac:grpSpMkLst>
        </pc:grpChg>
        <pc:grpChg chg="mod">
          <ac:chgData name="Lijin Zhou" userId="756c7c0a-4386-4a38-995a-cadccc859560" providerId="ADAL" clId="{5D6584F2-6516-4104-8D93-578880F776DA}" dt="2025-09-05T11:50:41.348" v="83" actId="1038"/>
          <ac:grpSpMkLst>
            <pc:docMk/>
            <pc:sldMk cId="1688541555" sldId="2147195996"/>
            <ac:grpSpMk id="47" creationId="{C7818F68-3510-6B56-B754-A9C3A6346B87}"/>
          </ac:grpSpMkLst>
        </pc:grpChg>
      </pc:sldChg>
      <pc:sldChg chg="modSp mod">
        <pc:chgData name="Lijin Zhou" userId="756c7c0a-4386-4a38-995a-cadccc859560" providerId="ADAL" clId="{5D6584F2-6516-4104-8D93-578880F776DA}" dt="2025-09-05T11:27:40.479" v="58" actId="1036"/>
        <pc:sldMkLst>
          <pc:docMk/>
          <pc:sldMk cId="1658367147" sldId="2147196030"/>
        </pc:sldMkLst>
        <pc:spChg chg="mod">
          <ac:chgData name="Lijin Zhou" userId="756c7c0a-4386-4a38-995a-cadccc859560" providerId="ADAL" clId="{5D6584F2-6516-4104-8D93-578880F776DA}" dt="2025-09-05T11:20:35.031" v="22" actId="20577"/>
          <ac:spMkLst>
            <pc:docMk/>
            <pc:sldMk cId="1658367147" sldId="2147196030"/>
            <ac:spMk id="28" creationId="{7E0D5F87-B290-166C-17D2-2BCB7C85790D}"/>
          </ac:spMkLst>
        </pc:spChg>
        <pc:spChg chg="mod">
          <ac:chgData name="Lijin Zhou" userId="756c7c0a-4386-4a38-995a-cadccc859560" providerId="ADAL" clId="{5D6584F2-6516-4104-8D93-578880F776DA}" dt="2025-09-05T11:27:40.479" v="58" actId="1036"/>
          <ac:spMkLst>
            <pc:docMk/>
            <pc:sldMk cId="1658367147" sldId="2147196030"/>
            <ac:spMk id="50" creationId="{9FB222BB-2A50-B592-7FF1-ADE42AEE821B}"/>
          </ac:spMkLst>
        </pc:spChg>
        <pc:spChg chg="mod">
          <ac:chgData name="Lijin Zhou" userId="756c7c0a-4386-4a38-995a-cadccc859560" providerId="ADAL" clId="{5D6584F2-6516-4104-8D93-578880F776DA}" dt="2025-09-05T11:19:51.645" v="17" actId="255"/>
          <ac:spMkLst>
            <pc:docMk/>
            <pc:sldMk cId="1658367147" sldId="2147196030"/>
            <ac:spMk id="57" creationId="{6E3B4B3B-5424-0B35-9A6A-B7B478C3A53E}"/>
          </ac:spMkLst>
        </pc:spChg>
        <pc:spChg chg="mod">
          <ac:chgData name="Lijin Zhou" userId="756c7c0a-4386-4a38-995a-cadccc859560" providerId="ADAL" clId="{5D6584F2-6516-4104-8D93-578880F776DA}" dt="2025-09-05T11:19:45.056" v="16" actId="255"/>
          <ac:spMkLst>
            <pc:docMk/>
            <pc:sldMk cId="1658367147" sldId="2147196030"/>
            <ac:spMk id="59" creationId="{77CE6064-8232-63CB-61AA-DABC500AD9C4}"/>
          </ac:spMkLst>
        </pc:spChg>
      </pc:sldChg>
      <pc:sldChg chg="modSp mod">
        <pc:chgData name="Lijin Zhou" userId="756c7c0a-4386-4a38-995a-cadccc859560" providerId="ADAL" clId="{5D6584F2-6516-4104-8D93-578880F776DA}" dt="2025-09-19T09:40:57.026" v="241" actId="20577"/>
        <pc:sldMkLst>
          <pc:docMk/>
          <pc:sldMk cId="876613253" sldId="2147196032"/>
        </pc:sldMkLst>
        <pc:spChg chg="mod">
          <ac:chgData name="Lijin Zhou" userId="756c7c0a-4386-4a38-995a-cadccc859560" providerId="ADAL" clId="{5D6584F2-6516-4104-8D93-578880F776DA}" dt="2025-09-19T09:40:57.026" v="241" actId="20577"/>
          <ac:spMkLst>
            <pc:docMk/>
            <pc:sldMk cId="876613253" sldId="2147196032"/>
            <ac:spMk id="2" creationId="{A0F07026-B93B-845A-0A33-F3E323731DCA}"/>
          </ac:spMkLst>
        </pc:spChg>
      </pc:sldChg>
      <pc:sldChg chg="addSp modSp mod">
        <pc:chgData name="Lijin Zhou" userId="756c7c0a-4386-4a38-995a-cadccc859560" providerId="ADAL" clId="{5D6584F2-6516-4104-8D93-578880F776DA}" dt="2025-09-16T09:55:05.078" v="226" actId="1076"/>
        <pc:sldMkLst>
          <pc:docMk/>
          <pc:sldMk cId="1478745390" sldId="2147196034"/>
        </pc:sldMkLst>
        <pc:spChg chg="add mod">
          <ac:chgData name="Lijin Zhou" userId="756c7c0a-4386-4a38-995a-cadccc859560" providerId="ADAL" clId="{5D6584F2-6516-4104-8D93-578880F776DA}" dt="2025-09-05T11:24:56.961" v="43" actId="2085"/>
          <ac:spMkLst>
            <pc:docMk/>
            <pc:sldMk cId="1478745390" sldId="2147196034"/>
            <ac:spMk id="3" creationId="{A0A243D3-5C31-3BFA-600C-F0370DE70F21}"/>
          </ac:spMkLst>
        </pc:spChg>
        <pc:spChg chg="mod">
          <ac:chgData name="Lijin Zhou" userId="756c7c0a-4386-4a38-995a-cadccc859560" providerId="ADAL" clId="{5D6584F2-6516-4104-8D93-578880F776DA}" dt="2025-09-16T09:53:00.484" v="201" actId="255"/>
          <ac:spMkLst>
            <pc:docMk/>
            <pc:sldMk cId="1478745390" sldId="2147196034"/>
            <ac:spMk id="42" creationId="{C471839E-7290-8D40-2F1E-A32EE672B650}"/>
          </ac:spMkLst>
        </pc:spChg>
        <pc:spChg chg="mod">
          <ac:chgData name="Lijin Zhou" userId="756c7c0a-4386-4a38-995a-cadccc859560" providerId="ADAL" clId="{5D6584F2-6516-4104-8D93-578880F776DA}" dt="2025-09-16T09:53:25.380" v="222" actId="20577"/>
          <ac:spMkLst>
            <pc:docMk/>
            <pc:sldMk cId="1478745390" sldId="2147196034"/>
            <ac:spMk id="49" creationId="{7DEFDF55-5B5E-2A81-1BCF-F3C5109D6D32}"/>
          </ac:spMkLst>
        </pc:spChg>
        <pc:picChg chg="mod">
          <ac:chgData name="Lijin Zhou" userId="756c7c0a-4386-4a38-995a-cadccc859560" providerId="ADAL" clId="{5D6584F2-6516-4104-8D93-578880F776DA}" dt="2025-09-16T09:55:05.078" v="226" actId="1076"/>
          <ac:picMkLst>
            <pc:docMk/>
            <pc:sldMk cId="1478745390" sldId="2147196034"/>
            <ac:picMk id="5" creationId="{60947A1F-2359-DD50-4F87-4E4C27E2AAB1}"/>
          </ac:picMkLst>
        </pc:picChg>
        <pc:picChg chg="mod">
          <ac:chgData name="Lijin Zhou" userId="756c7c0a-4386-4a38-995a-cadccc859560" providerId="ADAL" clId="{5D6584F2-6516-4104-8D93-578880F776DA}" dt="2025-09-16T09:55:02.489" v="225" actId="1076"/>
          <ac:picMkLst>
            <pc:docMk/>
            <pc:sldMk cId="1478745390" sldId="2147196034"/>
            <ac:picMk id="62" creationId="{D558496B-D3C8-9CD4-D236-355F88708E5B}"/>
          </ac:picMkLst>
        </pc:picChg>
        <pc:picChg chg="mod">
          <ac:chgData name="Lijin Zhou" userId="756c7c0a-4386-4a38-995a-cadccc859560" providerId="ADAL" clId="{5D6584F2-6516-4104-8D93-578880F776DA}" dt="2025-09-16T09:52:40.918" v="191" actId="1076"/>
          <ac:picMkLst>
            <pc:docMk/>
            <pc:sldMk cId="1478745390" sldId="2147196034"/>
            <ac:picMk id="71" creationId="{F57A30E7-4CEE-A6E0-C950-FF7CD3E71963}"/>
          </ac:picMkLst>
        </pc:picChg>
      </pc:sldChg>
      <pc:sldChg chg="modSp">
        <pc:chgData name="Lijin Zhou" userId="756c7c0a-4386-4a38-995a-cadccc859560" providerId="ADAL" clId="{5D6584F2-6516-4104-8D93-578880F776DA}" dt="2025-09-05T12:28:18.931" v="165" actId="14100"/>
        <pc:sldMkLst>
          <pc:docMk/>
          <pc:sldMk cId="3966490000" sldId="2147196048"/>
        </pc:sldMkLst>
        <pc:picChg chg="mod">
          <ac:chgData name="Lijin Zhou" userId="756c7c0a-4386-4a38-995a-cadccc859560" providerId="ADAL" clId="{5D6584F2-6516-4104-8D93-578880F776DA}" dt="2025-09-05T12:28:18.931" v="165" actId="14100"/>
          <ac:picMkLst>
            <pc:docMk/>
            <pc:sldMk cId="3966490000" sldId="2147196048"/>
            <ac:picMk id="1026" creationId="{B8BD1D8E-E7B7-F656-1D8B-F6EE5BFC5B14}"/>
          </ac:picMkLst>
        </pc:picChg>
      </pc:sldChg>
      <pc:sldChg chg="addSp delSp modSp mod delAnim modAnim">
        <pc:chgData name="Lijin Zhou" userId="756c7c0a-4386-4a38-995a-cadccc859560" providerId="ADAL" clId="{5D6584F2-6516-4104-8D93-578880F776DA}" dt="2025-09-05T11:51:02.226" v="85"/>
        <pc:sldMkLst>
          <pc:docMk/>
          <pc:sldMk cId="986717956" sldId="2147196054"/>
        </pc:sldMkLst>
        <pc:spChg chg="mod">
          <ac:chgData name="Lijin Zhou" userId="756c7c0a-4386-4a38-995a-cadccc859560" providerId="ADAL" clId="{5D6584F2-6516-4104-8D93-578880F776DA}" dt="2025-09-05T11:51:02.226" v="85"/>
          <ac:spMkLst>
            <pc:docMk/>
            <pc:sldMk cId="986717956" sldId="2147196054"/>
            <ac:spMk id="26" creationId="{6682AB50-B3F7-F9BD-4735-9C91DFEC4D03}"/>
          </ac:spMkLst>
        </pc:spChg>
        <pc:spChg chg="mod">
          <ac:chgData name="Lijin Zhou" userId="756c7c0a-4386-4a38-995a-cadccc859560" providerId="ADAL" clId="{5D6584F2-6516-4104-8D93-578880F776DA}" dt="2025-09-05T11:51:02.226" v="85"/>
          <ac:spMkLst>
            <pc:docMk/>
            <pc:sldMk cId="986717956" sldId="2147196054"/>
            <ac:spMk id="59" creationId="{1B0B5CA7-15A1-6428-5B80-59EDF3C074C5}"/>
          </ac:spMkLst>
        </pc:spChg>
        <pc:spChg chg="add mod">
          <ac:chgData name="Lijin Zhou" userId="756c7c0a-4386-4a38-995a-cadccc859560" providerId="ADAL" clId="{5D6584F2-6516-4104-8D93-578880F776DA}" dt="2025-09-05T11:51:02.226" v="85"/>
          <ac:spMkLst>
            <pc:docMk/>
            <pc:sldMk cId="986717956" sldId="2147196054"/>
            <ac:spMk id="61" creationId="{DD527963-37DF-3C43-BE59-49F925EF554D}"/>
          </ac:spMkLst>
        </pc:spChg>
        <pc:spChg chg="mod">
          <ac:chgData name="Lijin Zhou" userId="756c7c0a-4386-4a38-995a-cadccc859560" providerId="ADAL" clId="{5D6584F2-6516-4104-8D93-578880F776DA}" dt="2025-09-05T11:51:02.226" v="85"/>
          <ac:spMkLst>
            <pc:docMk/>
            <pc:sldMk cId="986717956" sldId="2147196054"/>
            <ac:spMk id="67" creationId="{7CA05870-A46C-A15A-BB77-D8AD7993D112}"/>
          </ac:spMkLst>
        </pc:spChg>
        <pc:spChg chg="mod">
          <ac:chgData name="Lijin Zhou" userId="756c7c0a-4386-4a38-995a-cadccc859560" providerId="ADAL" clId="{5D6584F2-6516-4104-8D93-578880F776DA}" dt="2025-09-05T11:51:02.226" v="85"/>
          <ac:spMkLst>
            <pc:docMk/>
            <pc:sldMk cId="986717956" sldId="2147196054"/>
            <ac:spMk id="72" creationId="{13B5ED00-AB3F-5708-B33A-D8C0D5D7617C}"/>
          </ac:spMkLst>
        </pc:spChg>
        <pc:spChg chg="add mod">
          <ac:chgData name="Lijin Zhou" userId="756c7c0a-4386-4a38-995a-cadccc859560" providerId="ADAL" clId="{5D6584F2-6516-4104-8D93-578880F776DA}" dt="2025-09-05T11:51:02.226" v="85"/>
          <ac:spMkLst>
            <pc:docMk/>
            <pc:sldMk cId="986717956" sldId="2147196054"/>
            <ac:spMk id="74" creationId="{52136856-079B-ECA9-F100-B57DA0DE8C2B}"/>
          </ac:spMkLst>
        </pc:spChg>
        <pc:spChg chg="mod">
          <ac:chgData name="Lijin Zhou" userId="756c7c0a-4386-4a38-995a-cadccc859560" providerId="ADAL" clId="{5D6584F2-6516-4104-8D93-578880F776DA}" dt="2025-09-05T11:51:02.226" v="85"/>
          <ac:spMkLst>
            <pc:docMk/>
            <pc:sldMk cId="986717956" sldId="2147196054"/>
            <ac:spMk id="77" creationId="{30ABF316-F74F-8F67-912C-49EFE60704D9}"/>
          </ac:spMkLst>
        </pc:spChg>
        <pc:spChg chg="mod">
          <ac:chgData name="Lijin Zhou" userId="756c7c0a-4386-4a38-995a-cadccc859560" providerId="ADAL" clId="{5D6584F2-6516-4104-8D93-578880F776DA}" dt="2025-09-05T11:51:02.226" v="85"/>
          <ac:spMkLst>
            <pc:docMk/>
            <pc:sldMk cId="986717956" sldId="2147196054"/>
            <ac:spMk id="79" creationId="{C431509E-EE7D-B11C-B0DF-FAB0640A0585}"/>
          </ac:spMkLst>
        </pc:spChg>
        <pc:spChg chg="mod">
          <ac:chgData name="Lijin Zhou" userId="756c7c0a-4386-4a38-995a-cadccc859560" providerId="ADAL" clId="{5D6584F2-6516-4104-8D93-578880F776DA}" dt="2025-09-05T11:51:02.226" v="85"/>
          <ac:spMkLst>
            <pc:docMk/>
            <pc:sldMk cId="986717956" sldId="2147196054"/>
            <ac:spMk id="82" creationId="{762D186D-F6AD-623B-4061-BF233AF1F501}"/>
          </ac:spMkLst>
        </pc:spChg>
        <pc:spChg chg="mod">
          <ac:chgData name="Lijin Zhou" userId="756c7c0a-4386-4a38-995a-cadccc859560" providerId="ADAL" clId="{5D6584F2-6516-4104-8D93-578880F776DA}" dt="2025-09-05T11:51:02.226" v="85"/>
          <ac:spMkLst>
            <pc:docMk/>
            <pc:sldMk cId="986717956" sldId="2147196054"/>
            <ac:spMk id="83" creationId="{900A2853-3913-4C21-5402-8DBE93B03674}"/>
          </ac:spMkLst>
        </pc:spChg>
      </pc:sldChg>
      <pc:sldChg chg="modSp mod">
        <pc:chgData name="Lijin Zhou" userId="756c7c0a-4386-4a38-995a-cadccc859560" providerId="ADAL" clId="{5D6584F2-6516-4104-8D93-578880F776DA}" dt="2025-09-05T11:11:11.347" v="1" actId="255"/>
        <pc:sldMkLst>
          <pc:docMk/>
          <pc:sldMk cId="2404821541" sldId="2147196268"/>
        </pc:sldMkLst>
        <pc:spChg chg="mod">
          <ac:chgData name="Lijin Zhou" userId="756c7c0a-4386-4a38-995a-cadccc859560" providerId="ADAL" clId="{5D6584F2-6516-4104-8D93-578880F776DA}" dt="2025-09-05T11:11:11.347" v="1" actId="255"/>
          <ac:spMkLst>
            <pc:docMk/>
            <pc:sldMk cId="2404821541" sldId="2147196268"/>
            <ac:spMk id="15" creationId="{5B0CCCA7-7D56-BDD7-7085-4516A00CA53C}"/>
          </ac:spMkLst>
        </pc:spChg>
      </pc:sldChg>
      <pc:sldChg chg="modSp mod">
        <pc:chgData name="Lijin Zhou" userId="756c7c0a-4386-4a38-995a-cadccc859560" providerId="ADAL" clId="{5D6584F2-6516-4104-8D93-578880F776DA}" dt="2025-09-05T11:21:12.939" v="23" actId="2711"/>
        <pc:sldMkLst>
          <pc:docMk/>
          <pc:sldMk cId="2219801028" sldId="2147196270"/>
        </pc:sldMkLst>
        <pc:spChg chg="mod">
          <ac:chgData name="Lijin Zhou" userId="756c7c0a-4386-4a38-995a-cadccc859560" providerId="ADAL" clId="{5D6584F2-6516-4104-8D93-578880F776DA}" dt="2025-09-05T11:21:12.939" v="23" actId="2711"/>
          <ac:spMkLst>
            <pc:docMk/>
            <pc:sldMk cId="2219801028" sldId="2147196270"/>
            <ac:spMk id="2" creationId="{A3AABCF3-7FBC-E9A6-7072-FBA789D214F5}"/>
          </ac:spMkLst>
        </pc:spChg>
        <pc:grpChg chg="mod">
          <ac:chgData name="Lijin Zhou" userId="756c7c0a-4386-4a38-995a-cadccc859560" providerId="ADAL" clId="{5D6584F2-6516-4104-8D93-578880F776DA}" dt="2025-09-05T11:17:32.516" v="10" actId="1076"/>
          <ac:grpSpMkLst>
            <pc:docMk/>
            <pc:sldMk cId="2219801028" sldId="2147196270"/>
            <ac:grpSpMk id="10" creationId="{38C6079E-09B9-7ADF-5CAC-24D0229F27A4}"/>
          </ac:grpSpMkLst>
        </pc:grpChg>
      </pc:sldChg>
      <pc:sldChg chg="modSp mod">
        <pc:chgData name="Lijin Zhou" userId="756c7c0a-4386-4a38-995a-cadccc859560" providerId="ADAL" clId="{5D6584F2-6516-4104-8D93-578880F776DA}" dt="2025-09-05T11:48:54.079" v="73" actId="255"/>
        <pc:sldMkLst>
          <pc:docMk/>
          <pc:sldMk cId="3100876788" sldId="2147196285"/>
        </pc:sldMkLst>
        <pc:spChg chg="mod">
          <ac:chgData name="Lijin Zhou" userId="756c7c0a-4386-4a38-995a-cadccc859560" providerId="ADAL" clId="{5D6584F2-6516-4104-8D93-578880F776DA}" dt="2025-09-05T11:48:54.079" v="73" actId="255"/>
          <ac:spMkLst>
            <pc:docMk/>
            <pc:sldMk cId="3100876788" sldId="2147196285"/>
            <ac:spMk id="6" creationId="{B425999F-658E-4A5A-ED18-2200AD036936}"/>
          </ac:spMkLst>
        </pc:spChg>
        <pc:spChg chg="mod">
          <ac:chgData name="Lijin Zhou" userId="756c7c0a-4386-4a38-995a-cadccc859560" providerId="ADAL" clId="{5D6584F2-6516-4104-8D93-578880F776DA}" dt="2025-09-05T11:48:54.079" v="73" actId="255"/>
          <ac:spMkLst>
            <pc:docMk/>
            <pc:sldMk cId="3100876788" sldId="2147196285"/>
            <ac:spMk id="7" creationId="{6665EF4D-C4E7-3C09-C304-0CE0CCA636D8}"/>
          </ac:spMkLst>
        </pc:spChg>
        <pc:spChg chg="mod">
          <ac:chgData name="Lijin Zhou" userId="756c7c0a-4386-4a38-995a-cadccc859560" providerId="ADAL" clId="{5D6584F2-6516-4104-8D93-578880F776DA}" dt="2025-09-05T11:48:54.079" v="73" actId="255"/>
          <ac:spMkLst>
            <pc:docMk/>
            <pc:sldMk cId="3100876788" sldId="2147196285"/>
            <ac:spMk id="17" creationId="{B6A49C55-2574-6BAF-D536-C302B49DB96A}"/>
          </ac:spMkLst>
        </pc:spChg>
        <pc:spChg chg="mod">
          <ac:chgData name="Lijin Zhou" userId="756c7c0a-4386-4a38-995a-cadccc859560" providerId="ADAL" clId="{5D6584F2-6516-4104-8D93-578880F776DA}" dt="2025-09-05T11:48:54.079" v="73" actId="255"/>
          <ac:spMkLst>
            <pc:docMk/>
            <pc:sldMk cId="3100876788" sldId="2147196285"/>
            <ac:spMk id="18" creationId="{32FA9B5E-C100-543B-7455-A04E83A421AC}"/>
          </ac:spMkLst>
        </pc:spChg>
        <pc:graphicFrameChg chg="modGraphic">
          <ac:chgData name="Lijin Zhou" userId="756c7c0a-4386-4a38-995a-cadccc859560" providerId="ADAL" clId="{5D6584F2-6516-4104-8D93-578880F776DA}" dt="2025-09-05T11:48:24.479" v="72" actId="255"/>
          <ac:graphicFrameMkLst>
            <pc:docMk/>
            <pc:sldMk cId="3100876788" sldId="2147196285"/>
            <ac:graphicFrameMk id="8" creationId="{883F3A87-0B76-C58B-B242-C7AEE26842C5}"/>
          </ac:graphicFrameMkLst>
        </pc:graphicFrameChg>
      </pc:sldChg>
      <pc:sldChg chg="modSp mod">
        <pc:chgData name="Lijin Zhou" userId="756c7c0a-4386-4a38-995a-cadccc859560" providerId="ADAL" clId="{5D6584F2-6516-4104-8D93-578880F776DA}" dt="2025-09-05T11:57:37.327" v="96" actId="14100"/>
        <pc:sldMkLst>
          <pc:docMk/>
          <pc:sldMk cId="985105851" sldId="2147196286"/>
        </pc:sldMkLst>
        <pc:spChg chg="mod">
          <ac:chgData name="Lijin Zhou" userId="756c7c0a-4386-4a38-995a-cadccc859560" providerId="ADAL" clId="{5D6584F2-6516-4104-8D93-578880F776DA}" dt="2025-09-05T11:56:11.571" v="89" actId="14100"/>
          <ac:spMkLst>
            <pc:docMk/>
            <pc:sldMk cId="985105851" sldId="2147196286"/>
            <ac:spMk id="36" creationId="{8220D237-27EF-0870-04DD-760AAC6EC02A}"/>
          </ac:spMkLst>
        </pc:spChg>
        <pc:spChg chg="mod">
          <ac:chgData name="Lijin Zhou" userId="756c7c0a-4386-4a38-995a-cadccc859560" providerId="ADAL" clId="{5D6584F2-6516-4104-8D93-578880F776DA}" dt="2025-09-05T11:57:37.327" v="96" actId="14100"/>
          <ac:spMkLst>
            <pc:docMk/>
            <pc:sldMk cId="985105851" sldId="2147196286"/>
            <ac:spMk id="42" creationId="{0298CE44-E5C5-35BD-DEDE-3BC0721F0ED1}"/>
          </ac:spMkLst>
        </pc:spChg>
        <pc:graphicFrameChg chg="mod">
          <ac:chgData name="Lijin Zhou" userId="756c7c0a-4386-4a38-995a-cadccc859560" providerId="ADAL" clId="{5D6584F2-6516-4104-8D93-578880F776DA}" dt="2025-09-05T11:57:01.980" v="94" actId="14100"/>
          <ac:graphicFrameMkLst>
            <pc:docMk/>
            <pc:sldMk cId="985105851" sldId="2147196286"/>
            <ac:graphicFrameMk id="40" creationId="{C8CF7A1E-13CC-40AF-9D9E-B92BD42FDE5C}"/>
          </ac:graphicFrameMkLst>
        </pc:graphicFrameChg>
      </pc:sldChg>
      <pc:sldChg chg="modSp mod">
        <pc:chgData name="Lijin Zhou" userId="756c7c0a-4386-4a38-995a-cadccc859560" providerId="ADAL" clId="{5D6584F2-6516-4104-8D93-578880F776DA}" dt="2025-09-05T11:58:47.098" v="123" actId="14100"/>
        <pc:sldMkLst>
          <pc:docMk/>
          <pc:sldMk cId="2619679252" sldId="2147196291"/>
        </pc:sldMkLst>
        <pc:spChg chg="mod">
          <ac:chgData name="Lijin Zhou" userId="756c7c0a-4386-4a38-995a-cadccc859560" providerId="ADAL" clId="{5D6584F2-6516-4104-8D93-578880F776DA}" dt="2025-09-05T11:58:30.182" v="120" actId="14100"/>
          <ac:spMkLst>
            <pc:docMk/>
            <pc:sldMk cId="2619679252" sldId="2147196291"/>
            <ac:spMk id="36" creationId="{1A3CCB25-D1C9-4AD9-BB8F-CC61121C737A}"/>
          </ac:spMkLst>
        </pc:spChg>
        <pc:spChg chg="mod">
          <ac:chgData name="Lijin Zhou" userId="756c7c0a-4386-4a38-995a-cadccc859560" providerId="ADAL" clId="{5D6584F2-6516-4104-8D93-578880F776DA}" dt="2025-09-05T11:58:47.098" v="123" actId="14100"/>
          <ac:spMkLst>
            <pc:docMk/>
            <pc:sldMk cId="2619679252" sldId="2147196291"/>
            <ac:spMk id="42" creationId="{0427FC0C-C708-75DB-89B2-48A730698B6B}"/>
          </ac:spMkLst>
        </pc:spChg>
      </pc:sldChg>
      <pc:sldChg chg="modSp mod">
        <pc:chgData name="Lijin Zhou" userId="756c7c0a-4386-4a38-995a-cadccc859560" providerId="ADAL" clId="{5D6584F2-6516-4104-8D93-578880F776DA}" dt="2025-09-05T11:58:08.139" v="119" actId="1037"/>
        <pc:sldMkLst>
          <pc:docMk/>
          <pc:sldMk cId="2353819477" sldId="2147196292"/>
        </pc:sldMkLst>
        <pc:picChg chg="mod">
          <ac:chgData name="Lijin Zhou" userId="756c7c0a-4386-4a38-995a-cadccc859560" providerId="ADAL" clId="{5D6584F2-6516-4104-8D93-578880F776DA}" dt="2025-09-05T11:58:00.749" v="109" actId="1037"/>
          <ac:picMkLst>
            <pc:docMk/>
            <pc:sldMk cId="2353819477" sldId="2147196292"/>
            <ac:picMk id="77" creationId="{01A19453-9AAF-5110-D5A9-D0427D84B9DE}"/>
          </ac:picMkLst>
        </pc:picChg>
        <pc:picChg chg="mod">
          <ac:chgData name="Lijin Zhou" userId="756c7c0a-4386-4a38-995a-cadccc859560" providerId="ADAL" clId="{5D6584F2-6516-4104-8D93-578880F776DA}" dt="2025-09-05T11:58:08.139" v="119" actId="1037"/>
          <ac:picMkLst>
            <pc:docMk/>
            <pc:sldMk cId="2353819477" sldId="2147196292"/>
            <ac:picMk id="78" creationId="{1B47DD9A-3E67-48C2-E519-EDD8BFEF82FB}"/>
          </ac:picMkLst>
        </pc:picChg>
      </pc:sldChg>
      <pc:sldChg chg="modSp mod">
        <pc:chgData name="Lijin Zhou" userId="756c7c0a-4386-4a38-995a-cadccc859560" providerId="ADAL" clId="{5D6584F2-6516-4104-8D93-578880F776DA}" dt="2025-09-05T11:53:22.759" v="88" actId="207"/>
        <pc:sldMkLst>
          <pc:docMk/>
          <pc:sldMk cId="717268821" sldId="2147196295"/>
        </pc:sldMkLst>
        <pc:graphicFrameChg chg="mod modGraphic">
          <ac:chgData name="Lijin Zhou" userId="756c7c0a-4386-4a38-995a-cadccc859560" providerId="ADAL" clId="{5D6584F2-6516-4104-8D93-578880F776DA}" dt="2025-09-05T11:53:22.759" v="88" actId="207"/>
          <ac:graphicFrameMkLst>
            <pc:docMk/>
            <pc:sldMk cId="717268821" sldId="2147196295"/>
            <ac:graphicFrameMk id="2" creationId="{C8C8E381-2A6C-958A-4226-3FFD1FB76494}"/>
          </ac:graphicFrameMkLst>
        </pc:graphicFrameChg>
      </pc:sldChg>
      <pc:sldChg chg="del">
        <pc:chgData name="Lijin Zhou" userId="756c7c0a-4386-4a38-995a-cadccc859560" providerId="ADAL" clId="{5D6584F2-6516-4104-8D93-578880F776DA}" dt="2025-09-19T09:48:12.765" v="243" actId="47"/>
        <pc:sldMkLst>
          <pc:docMk/>
          <pc:sldMk cId="1883333005" sldId="2147196305"/>
        </pc:sldMkLst>
      </pc:sldChg>
      <pc:sldChg chg="modSp mod">
        <pc:chgData name="Lijin Zhou" userId="756c7c0a-4386-4a38-995a-cadccc859560" providerId="ADAL" clId="{5D6584F2-6516-4104-8D93-578880F776DA}" dt="2025-09-05T12:23:00.863" v="159" actId="20577"/>
        <pc:sldMkLst>
          <pc:docMk/>
          <pc:sldMk cId="1284807872" sldId="2147196344"/>
        </pc:sldMkLst>
        <pc:graphicFrameChg chg="modGraphic">
          <ac:chgData name="Lijin Zhou" userId="756c7c0a-4386-4a38-995a-cadccc859560" providerId="ADAL" clId="{5D6584F2-6516-4104-8D93-578880F776DA}" dt="2025-09-05T12:23:00.863" v="159" actId="20577"/>
          <ac:graphicFrameMkLst>
            <pc:docMk/>
            <pc:sldMk cId="1284807872" sldId="2147196344"/>
            <ac:graphicFrameMk id="2" creationId="{E7C8DE54-4EF6-3AF3-CB1F-51DE44A37C35}"/>
          </ac:graphicFrameMkLst>
        </pc:graphicFrameChg>
      </pc:sldChg>
      <pc:sldChg chg="modSp">
        <pc:chgData name="Lijin Zhou" userId="756c7c0a-4386-4a38-995a-cadccc859560" providerId="ADAL" clId="{5D6584F2-6516-4104-8D93-578880F776DA}" dt="2025-09-05T13:10:42.325" v="168" actId="16037"/>
        <pc:sldMkLst>
          <pc:docMk/>
          <pc:sldMk cId="183576389" sldId="2147196355"/>
        </pc:sldMkLst>
      </pc:sldChg>
      <pc:sldChg chg="add">
        <pc:chgData name="Lijin Zhou" userId="756c7c0a-4386-4a38-995a-cadccc859560" providerId="ADAL" clId="{5D6584F2-6516-4104-8D93-578880F776DA}" dt="2025-09-19T09:48:10.795" v="242"/>
        <pc:sldMkLst>
          <pc:docMk/>
          <pc:sldMk cId="1417198930" sldId="2147196377"/>
        </pc:sldMkLst>
      </pc:sldChg>
    </pc:docChg>
  </pc:docChgLst>
  <pc:docChgLst>
    <pc:chgData name="Andreas Holmgren" userId="e16a8c9e-d9a5-4622-a576-2f608cbe6034" providerId="ADAL" clId="{323D3F8E-A5AB-4B6D-988B-5ADBC19C1A44}"/>
    <pc:docChg chg="custSel addSld delSld modSld modSection">
      <pc:chgData name="Andreas Holmgren" userId="e16a8c9e-d9a5-4622-a576-2f608cbe6034" providerId="ADAL" clId="{323D3F8E-A5AB-4B6D-988B-5ADBC19C1A44}" dt="2025-09-19T09:39:40.469" v="191"/>
      <pc:docMkLst>
        <pc:docMk/>
      </pc:docMkLst>
      <pc:sldChg chg="modSp mod">
        <pc:chgData name="Andreas Holmgren" userId="e16a8c9e-d9a5-4622-a576-2f608cbe6034" providerId="ADAL" clId="{323D3F8E-A5AB-4B6D-988B-5ADBC19C1A44}" dt="2025-09-16T09:54:37.604" v="141" actId="6549"/>
        <pc:sldMkLst>
          <pc:docMk/>
          <pc:sldMk cId="1478745390" sldId="2147196034"/>
        </pc:sldMkLst>
        <pc:spChg chg="mod">
          <ac:chgData name="Andreas Holmgren" userId="e16a8c9e-d9a5-4622-a576-2f608cbe6034" providerId="ADAL" clId="{323D3F8E-A5AB-4B6D-988B-5ADBC19C1A44}" dt="2025-09-16T09:54:37.604" v="141" actId="6549"/>
          <ac:spMkLst>
            <pc:docMk/>
            <pc:sldMk cId="1478745390" sldId="2147196034"/>
            <ac:spMk id="49" creationId="{7DEFDF55-5B5E-2A81-1BCF-F3C5109D6D32}"/>
          </ac:spMkLst>
        </pc:spChg>
        <pc:picChg chg="mod">
          <ac:chgData name="Andreas Holmgren" userId="e16a8c9e-d9a5-4622-a576-2f608cbe6034" providerId="ADAL" clId="{323D3F8E-A5AB-4B6D-988B-5ADBC19C1A44}" dt="2025-09-16T09:53:44.903" v="113" actId="1076"/>
          <ac:picMkLst>
            <pc:docMk/>
            <pc:sldMk cId="1478745390" sldId="2147196034"/>
            <ac:picMk id="62" creationId="{D558496B-D3C8-9CD4-D236-355F88708E5B}"/>
          </ac:picMkLst>
        </pc:picChg>
        <pc:picChg chg="mod">
          <ac:chgData name="Andreas Holmgren" userId="e16a8c9e-d9a5-4622-a576-2f608cbe6034" providerId="ADAL" clId="{323D3F8E-A5AB-4B6D-988B-5ADBC19C1A44}" dt="2025-09-16T09:52:05.020" v="103" actId="1076"/>
          <ac:picMkLst>
            <pc:docMk/>
            <pc:sldMk cId="1478745390" sldId="2147196034"/>
            <ac:picMk id="71" creationId="{F57A30E7-4CEE-A6E0-C950-FF7CD3E71963}"/>
          </ac:picMkLst>
        </pc:picChg>
      </pc:sldChg>
      <pc:sldChg chg="modSp mod">
        <pc:chgData name="Andreas Holmgren" userId="e16a8c9e-d9a5-4622-a576-2f608cbe6034" providerId="ADAL" clId="{323D3F8E-A5AB-4B6D-988B-5ADBC19C1A44}" dt="2025-09-05T10:38:06.674" v="22" actId="20577"/>
        <pc:sldMkLst>
          <pc:docMk/>
          <pc:sldMk cId="273887704" sldId="2147196312"/>
        </pc:sldMkLst>
        <pc:spChg chg="mod">
          <ac:chgData name="Andreas Holmgren" userId="e16a8c9e-d9a5-4622-a576-2f608cbe6034" providerId="ADAL" clId="{323D3F8E-A5AB-4B6D-988B-5ADBC19C1A44}" dt="2025-09-05T10:38:06.674" v="22" actId="20577"/>
          <ac:spMkLst>
            <pc:docMk/>
            <pc:sldMk cId="273887704" sldId="2147196312"/>
            <ac:spMk id="3" creationId="{67525095-BC76-65C3-540F-39B7167460C7}"/>
          </ac:spMkLst>
        </pc:spChg>
      </pc:sldChg>
      <pc:sldChg chg="modSp mod">
        <pc:chgData name="Andreas Holmgren" userId="e16a8c9e-d9a5-4622-a576-2f608cbe6034" providerId="ADAL" clId="{323D3F8E-A5AB-4B6D-988B-5ADBC19C1A44}" dt="2025-09-12T11:29:52.512" v="51" actId="20577"/>
        <pc:sldMkLst>
          <pc:docMk/>
          <pc:sldMk cId="1284807872" sldId="2147196344"/>
        </pc:sldMkLst>
        <pc:graphicFrameChg chg="modGraphic">
          <ac:chgData name="Andreas Holmgren" userId="e16a8c9e-d9a5-4622-a576-2f608cbe6034" providerId="ADAL" clId="{323D3F8E-A5AB-4B6D-988B-5ADBC19C1A44}" dt="2025-09-12T11:29:52.512" v="51" actId="20577"/>
          <ac:graphicFrameMkLst>
            <pc:docMk/>
            <pc:sldMk cId="1284807872" sldId="2147196344"/>
            <ac:graphicFrameMk id="2" creationId="{E7C8DE54-4EF6-3AF3-CB1F-51DE44A37C35}"/>
          </ac:graphicFrameMkLst>
        </pc:graphicFrameChg>
      </pc:sldChg>
      <pc:sldChg chg="addSp modSp del mod">
        <pc:chgData name="Andreas Holmgren" userId="e16a8c9e-d9a5-4622-a576-2f608cbe6034" providerId="ADAL" clId="{323D3F8E-A5AB-4B6D-988B-5ADBC19C1A44}" dt="2025-09-19T09:38:30.837" v="178" actId="47"/>
        <pc:sldMkLst>
          <pc:docMk/>
          <pc:sldMk cId="183576389" sldId="2147196355"/>
        </pc:sldMkLst>
        <pc:spChg chg="add mod">
          <ac:chgData name="Andreas Holmgren" userId="e16a8c9e-d9a5-4622-a576-2f608cbe6034" providerId="ADAL" clId="{323D3F8E-A5AB-4B6D-988B-5ADBC19C1A44}" dt="2025-09-19T09:38:12.771" v="176"/>
          <ac:spMkLst>
            <pc:docMk/>
            <pc:sldMk cId="183576389" sldId="2147196355"/>
            <ac:spMk id="46" creationId="{C8C5CE2A-C1FD-D578-1EB4-A9ED276F50EF}"/>
          </ac:spMkLst>
        </pc:spChg>
        <pc:spChg chg="add mod">
          <ac:chgData name="Andreas Holmgren" userId="e16a8c9e-d9a5-4622-a576-2f608cbe6034" providerId="ADAL" clId="{323D3F8E-A5AB-4B6D-988B-5ADBC19C1A44}" dt="2025-09-19T09:38:12.771" v="176"/>
          <ac:spMkLst>
            <pc:docMk/>
            <pc:sldMk cId="183576389" sldId="2147196355"/>
            <ac:spMk id="47" creationId="{B9443997-CC67-080A-005D-3CB940FC7727}"/>
          </ac:spMkLst>
        </pc:spChg>
        <pc:spChg chg="add mod">
          <ac:chgData name="Andreas Holmgren" userId="e16a8c9e-d9a5-4622-a576-2f608cbe6034" providerId="ADAL" clId="{323D3F8E-A5AB-4B6D-988B-5ADBC19C1A44}" dt="2025-09-19T09:38:12.771" v="176"/>
          <ac:spMkLst>
            <pc:docMk/>
            <pc:sldMk cId="183576389" sldId="2147196355"/>
            <ac:spMk id="57" creationId="{AE8A62DE-59D6-41E7-7B26-EB000ADD2F65}"/>
          </ac:spMkLst>
        </pc:spChg>
        <pc:spChg chg="add mod">
          <ac:chgData name="Andreas Holmgren" userId="e16a8c9e-d9a5-4622-a576-2f608cbe6034" providerId="ADAL" clId="{323D3F8E-A5AB-4B6D-988B-5ADBC19C1A44}" dt="2025-09-19T09:38:01.987" v="175" actId="1038"/>
          <ac:spMkLst>
            <pc:docMk/>
            <pc:sldMk cId="183576389" sldId="2147196355"/>
            <ac:spMk id="64" creationId="{DEF0948D-0796-47F9-9425-A628F03F0504}"/>
          </ac:spMkLst>
        </pc:spChg>
      </pc:sldChg>
      <pc:sldChg chg="add">
        <pc:chgData name="Andreas Holmgren" userId="e16a8c9e-d9a5-4622-a576-2f608cbe6034" providerId="ADAL" clId="{323D3F8E-A5AB-4B6D-988B-5ADBC19C1A44}" dt="2025-09-12T11:04:16.775" v="23"/>
        <pc:sldMkLst>
          <pc:docMk/>
          <pc:sldMk cId="3833973408" sldId="2147196358"/>
        </pc:sldMkLst>
      </pc:sldChg>
      <pc:sldChg chg="addSp modSp add mod">
        <pc:chgData name="Andreas Holmgren" userId="e16a8c9e-d9a5-4622-a576-2f608cbe6034" providerId="ADAL" clId="{323D3F8E-A5AB-4B6D-988B-5ADBC19C1A44}" dt="2025-09-19T09:39:28.400" v="190" actId="1076"/>
        <pc:sldMkLst>
          <pc:docMk/>
          <pc:sldMk cId="2313634219" sldId="2147196359"/>
        </pc:sldMkLst>
        <pc:spChg chg="add mod">
          <ac:chgData name="Andreas Holmgren" userId="e16a8c9e-d9a5-4622-a576-2f608cbe6034" providerId="ADAL" clId="{323D3F8E-A5AB-4B6D-988B-5ADBC19C1A44}" dt="2025-09-19T09:39:28.400" v="190" actId="1076"/>
          <ac:spMkLst>
            <pc:docMk/>
            <pc:sldMk cId="2313634219" sldId="2147196359"/>
            <ac:spMk id="7" creationId="{CFA5A2B4-F783-E097-81A9-A022F2C5161F}"/>
          </ac:spMkLst>
        </pc:spChg>
        <pc:spChg chg="mod">
          <ac:chgData name="Andreas Holmgren" userId="e16a8c9e-d9a5-4622-a576-2f608cbe6034" providerId="ADAL" clId="{323D3F8E-A5AB-4B6D-988B-5ADBC19C1A44}" dt="2025-09-19T09:39:01.717" v="188" actId="404"/>
          <ac:spMkLst>
            <pc:docMk/>
            <pc:sldMk cId="2313634219" sldId="2147196359"/>
            <ac:spMk id="67" creationId="{0B4D2246-AFA9-5ECF-4925-5A0D2FFA4BF8}"/>
          </ac:spMkLst>
        </pc:spChg>
      </pc:sldChg>
      <pc:sldChg chg="add">
        <pc:chgData name="Andreas Holmgren" userId="e16a8c9e-d9a5-4622-a576-2f608cbe6034" providerId="ADAL" clId="{323D3F8E-A5AB-4B6D-988B-5ADBC19C1A44}" dt="2025-09-19T09:39:40.469" v="191"/>
        <pc:sldMkLst>
          <pc:docMk/>
          <pc:sldMk cId="1121521704" sldId="2147196376"/>
        </pc:sldMkLst>
      </pc:sldChg>
    </pc:docChg>
  </pc:docChgLst>
</pc:chgInfo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4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3A29FB-4F98-4045-B609-15104E5EFAB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0ECCC231-73B5-473A-8B89-740A1FABA7BA}" type="pres">
      <dgm:prSet presAssocID="{683A29FB-4F98-4045-B609-15104E5EFAB1}" presName="Name0" presStyleCnt="0">
        <dgm:presLayoutVars>
          <dgm:dir/>
          <dgm:resizeHandles val="exact"/>
        </dgm:presLayoutVars>
      </dgm:prSet>
      <dgm:spPr/>
    </dgm:pt>
  </dgm:ptLst>
  <dgm:cxnLst>
    <dgm:cxn modelId="{32D0BE52-4A53-431C-9688-8C5AC7794185}" type="presOf" srcId="{683A29FB-4F98-4045-B609-15104E5EFAB1}" destId="{0ECCC231-73B5-473A-8B89-740A1FABA7BA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3A29FB-4F98-4045-B609-15104E5EFAB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0ECCC231-73B5-473A-8B89-740A1FABA7BA}" type="pres">
      <dgm:prSet presAssocID="{683A29FB-4F98-4045-B609-15104E5EFAB1}" presName="Name0" presStyleCnt="0">
        <dgm:presLayoutVars>
          <dgm:dir/>
          <dgm:resizeHandles val="exact"/>
        </dgm:presLayoutVars>
      </dgm:prSet>
      <dgm:spPr/>
    </dgm:pt>
  </dgm:ptLst>
  <dgm:cxnLst>
    <dgm:cxn modelId="{32D0BE52-4A53-431C-9688-8C5AC7794185}" type="presOf" srcId="{683A29FB-4F98-4045-B609-15104E5EFAB1}" destId="{0ECCC231-73B5-473A-8B89-740A1FABA7BA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3A29FB-4F98-4045-B609-15104E5EFAB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0ECCC231-73B5-473A-8B89-740A1FABA7BA}" type="pres">
      <dgm:prSet presAssocID="{683A29FB-4F98-4045-B609-15104E5EFAB1}" presName="Name0" presStyleCnt="0">
        <dgm:presLayoutVars>
          <dgm:dir/>
          <dgm:resizeHandles val="exact"/>
        </dgm:presLayoutVars>
      </dgm:prSet>
      <dgm:spPr/>
    </dgm:pt>
  </dgm:ptLst>
  <dgm:cxnLst>
    <dgm:cxn modelId="{32D0BE52-4A53-431C-9688-8C5AC7794185}" type="presOf" srcId="{683A29FB-4F98-4045-B609-15104E5EFAB1}" destId="{0ECCC231-73B5-473A-8B89-740A1FABA7BA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2069B0-85D0-4B3E-A765-A7B58C793D68}" type="doc">
      <dgm:prSet loTypeId="urn:microsoft.com/office/officeart/2005/8/layout/cycle8" loCatId="cycle" qsTypeId="urn:microsoft.com/office/officeart/2005/8/quickstyle/simple3" qsCatId="simple" csTypeId="urn:microsoft.com/office/officeart/2005/8/colors/accent6_4" csCatId="accent6" phldr="1"/>
      <dgm:spPr/>
    </dgm:pt>
    <dgm:pt modelId="{71066F5C-A19A-4285-A5B2-6D0327701D01}">
      <dgm:prSet phldrT="[Text]"/>
      <dgm:spPr/>
      <dgm:t>
        <a:bodyPr/>
        <a:lstStyle/>
        <a:p>
          <a:r>
            <a:rPr lang="en-GB" b="1" noProof="0"/>
            <a:t>City</a:t>
          </a:r>
        </a:p>
      </dgm:t>
    </dgm:pt>
    <dgm:pt modelId="{AB5A7624-C70F-405D-BC5A-8814102ECAF9}" type="parTrans" cxnId="{695CAD09-5D80-4D56-B03A-8E68FB4E75F2}">
      <dgm:prSet/>
      <dgm:spPr/>
      <dgm:t>
        <a:bodyPr/>
        <a:lstStyle/>
        <a:p>
          <a:endParaRPr lang="sv-SE"/>
        </a:p>
      </dgm:t>
    </dgm:pt>
    <dgm:pt modelId="{8F14C83F-7194-4357-8858-B6F1D0E032F8}" type="sibTrans" cxnId="{695CAD09-5D80-4D56-B03A-8E68FB4E75F2}">
      <dgm:prSet/>
      <dgm:spPr/>
      <dgm:t>
        <a:bodyPr/>
        <a:lstStyle/>
        <a:p>
          <a:endParaRPr lang="sv-SE"/>
        </a:p>
      </dgm:t>
    </dgm:pt>
    <dgm:pt modelId="{6A6C251E-7A1A-48B0-879A-E59CEAA40C7C}">
      <dgm:prSet phldrT="[Text]"/>
      <dgm:spPr/>
      <dgm:t>
        <a:bodyPr/>
        <a:lstStyle/>
        <a:p>
          <a:r>
            <a:rPr lang="en-GB" b="1" noProof="0"/>
            <a:t>Company / Organisation</a:t>
          </a:r>
        </a:p>
      </dgm:t>
    </dgm:pt>
    <dgm:pt modelId="{A586A228-8082-464A-8733-58380766FC00}" type="parTrans" cxnId="{F0B33EDC-7AD1-434A-AF51-E17E19225216}">
      <dgm:prSet/>
      <dgm:spPr/>
      <dgm:t>
        <a:bodyPr/>
        <a:lstStyle/>
        <a:p>
          <a:endParaRPr lang="sv-SE"/>
        </a:p>
      </dgm:t>
    </dgm:pt>
    <dgm:pt modelId="{3784F088-E566-41AC-92EF-BD9F617E8789}" type="sibTrans" cxnId="{F0B33EDC-7AD1-434A-AF51-E17E19225216}">
      <dgm:prSet/>
      <dgm:spPr/>
      <dgm:t>
        <a:bodyPr/>
        <a:lstStyle/>
        <a:p>
          <a:endParaRPr lang="sv-SE"/>
        </a:p>
      </dgm:t>
    </dgm:pt>
    <dgm:pt modelId="{641D1EFD-0575-4C61-95B6-D76E2914B4FD}">
      <dgm:prSet phldrT="[Text]"/>
      <dgm:spPr/>
      <dgm:t>
        <a:bodyPr/>
        <a:lstStyle/>
        <a:p>
          <a:r>
            <a:rPr lang="en-GB" b="1" noProof="0"/>
            <a:t>Project</a:t>
          </a:r>
        </a:p>
      </dgm:t>
    </dgm:pt>
    <dgm:pt modelId="{B9FF4AA2-05D3-4D5F-8322-AA544B809042}" type="parTrans" cxnId="{DB8C4C23-E5D8-43AA-B757-2F277E2DD9BC}">
      <dgm:prSet/>
      <dgm:spPr/>
      <dgm:t>
        <a:bodyPr/>
        <a:lstStyle/>
        <a:p>
          <a:endParaRPr lang="sv-SE"/>
        </a:p>
      </dgm:t>
    </dgm:pt>
    <dgm:pt modelId="{DF8D9181-CD19-4AB4-96A6-E3D36EDABD38}" type="sibTrans" cxnId="{DB8C4C23-E5D8-43AA-B757-2F277E2DD9BC}">
      <dgm:prSet/>
      <dgm:spPr/>
      <dgm:t>
        <a:bodyPr/>
        <a:lstStyle/>
        <a:p>
          <a:endParaRPr lang="sv-SE"/>
        </a:p>
      </dgm:t>
    </dgm:pt>
    <dgm:pt modelId="{49F9E995-02EB-44FC-A31E-05D35E6855C5}" type="pres">
      <dgm:prSet presAssocID="{202069B0-85D0-4B3E-A765-A7B58C793D68}" presName="compositeShape" presStyleCnt="0">
        <dgm:presLayoutVars>
          <dgm:chMax val="7"/>
          <dgm:dir/>
          <dgm:resizeHandles val="exact"/>
        </dgm:presLayoutVars>
      </dgm:prSet>
      <dgm:spPr/>
    </dgm:pt>
    <dgm:pt modelId="{0F6EA3D5-9A41-4266-9F91-704EAA7BE2FB}" type="pres">
      <dgm:prSet presAssocID="{202069B0-85D0-4B3E-A765-A7B58C793D68}" presName="wedge1" presStyleLbl="node1" presStyleIdx="0" presStyleCnt="3"/>
      <dgm:spPr/>
    </dgm:pt>
    <dgm:pt modelId="{2F3FAFBD-FD2E-4543-BA54-299BD393944B}" type="pres">
      <dgm:prSet presAssocID="{202069B0-85D0-4B3E-A765-A7B58C793D68}" presName="dummy1a" presStyleCnt="0"/>
      <dgm:spPr/>
    </dgm:pt>
    <dgm:pt modelId="{01ADE613-AF47-4854-9D8D-BDE7847925B0}" type="pres">
      <dgm:prSet presAssocID="{202069B0-85D0-4B3E-A765-A7B58C793D68}" presName="dummy1b" presStyleCnt="0"/>
      <dgm:spPr/>
    </dgm:pt>
    <dgm:pt modelId="{F4FBA819-5E33-4179-BDE0-23F591691EBF}" type="pres">
      <dgm:prSet presAssocID="{202069B0-85D0-4B3E-A765-A7B58C793D6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FDF4241-7AC0-4C2F-A506-2E9D2AC5A4FC}" type="pres">
      <dgm:prSet presAssocID="{202069B0-85D0-4B3E-A765-A7B58C793D68}" presName="wedge2" presStyleLbl="node1" presStyleIdx="1" presStyleCnt="3"/>
      <dgm:spPr/>
    </dgm:pt>
    <dgm:pt modelId="{91D2F449-7234-4029-A252-9E76CFC89A25}" type="pres">
      <dgm:prSet presAssocID="{202069B0-85D0-4B3E-A765-A7B58C793D68}" presName="dummy2a" presStyleCnt="0"/>
      <dgm:spPr/>
    </dgm:pt>
    <dgm:pt modelId="{430B581A-122C-4920-AAE4-5BC6687E41BB}" type="pres">
      <dgm:prSet presAssocID="{202069B0-85D0-4B3E-A765-A7B58C793D68}" presName="dummy2b" presStyleCnt="0"/>
      <dgm:spPr/>
    </dgm:pt>
    <dgm:pt modelId="{36361CD9-4C49-4E80-A0C8-A97826AC7B8A}" type="pres">
      <dgm:prSet presAssocID="{202069B0-85D0-4B3E-A765-A7B58C793D6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6805FDB-3E63-4578-87FD-4CF90A8172FE}" type="pres">
      <dgm:prSet presAssocID="{202069B0-85D0-4B3E-A765-A7B58C793D68}" presName="wedge3" presStyleLbl="node1" presStyleIdx="2" presStyleCnt="3"/>
      <dgm:spPr/>
    </dgm:pt>
    <dgm:pt modelId="{B46C8570-A841-4BFC-91EE-8E78D85FC35B}" type="pres">
      <dgm:prSet presAssocID="{202069B0-85D0-4B3E-A765-A7B58C793D68}" presName="dummy3a" presStyleCnt="0"/>
      <dgm:spPr/>
    </dgm:pt>
    <dgm:pt modelId="{E8D9F3B4-C9BF-4B20-A4FD-3F748262DA6F}" type="pres">
      <dgm:prSet presAssocID="{202069B0-85D0-4B3E-A765-A7B58C793D68}" presName="dummy3b" presStyleCnt="0"/>
      <dgm:spPr/>
    </dgm:pt>
    <dgm:pt modelId="{F6C451A5-65BA-4C22-9DDB-28054EC36288}" type="pres">
      <dgm:prSet presAssocID="{202069B0-85D0-4B3E-A765-A7B58C793D6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E2ABBAF-6599-4841-BFE3-4D7354EE3E2D}" type="pres">
      <dgm:prSet presAssocID="{8F14C83F-7194-4357-8858-B6F1D0E032F8}" presName="arrowWedge1" presStyleLbl="fgSibTrans2D1" presStyleIdx="0" presStyleCnt="3"/>
      <dgm:spPr/>
    </dgm:pt>
    <dgm:pt modelId="{19FB1732-DAA0-42B6-8BD3-B68356894966}" type="pres">
      <dgm:prSet presAssocID="{3784F088-E566-41AC-92EF-BD9F617E8789}" presName="arrowWedge2" presStyleLbl="fgSibTrans2D1" presStyleIdx="1" presStyleCnt="3"/>
      <dgm:spPr/>
    </dgm:pt>
    <dgm:pt modelId="{CAF7ED52-C263-4906-8AF5-254983727017}" type="pres">
      <dgm:prSet presAssocID="{DF8D9181-CD19-4AB4-96A6-E3D36EDABD38}" presName="arrowWedge3" presStyleLbl="fgSibTrans2D1" presStyleIdx="2" presStyleCnt="3"/>
      <dgm:spPr/>
    </dgm:pt>
  </dgm:ptLst>
  <dgm:cxnLst>
    <dgm:cxn modelId="{695CAD09-5D80-4D56-B03A-8E68FB4E75F2}" srcId="{202069B0-85D0-4B3E-A765-A7B58C793D68}" destId="{71066F5C-A19A-4285-A5B2-6D0327701D01}" srcOrd="0" destOrd="0" parTransId="{AB5A7624-C70F-405D-BC5A-8814102ECAF9}" sibTransId="{8F14C83F-7194-4357-8858-B6F1D0E032F8}"/>
    <dgm:cxn modelId="{DB8C4C23-E5D8-43AA-B757-2F277E2DD9BC}" srcId="{202069B0-85D0-4B3E-A765-A7B58C793D68}" destId="{641D1EFD-0575-4C61-95B6-D76E2914B4FD}" srcOrd="2" destOrd="0" parTransId="{B9FF4AA2-05D3-4D5F-8322-AA544B809042}" sibTransId="{DF8D9181-CD19-4AB4-96A6-E3D36EDABD38}"/>
    <dgm:cxn modelId="{8EDACA77-B2EA-42B5-87AC-2DD867097972}" type="presOf" srcId="{641D1EFD-0575-4C61-95B6-D76E2914B4FD}" destId="{96805FDB-3E63-4578-87FD-4CF90A8172FE}" srcOrd="0" destOrd="0" presId="urn:microsoft.com/office/officeart/2005/8/layout/cycle8"/>
    <dgm:cxn modelId="{6AC89F95-E212-4BF2-B8D1-C10A1546D16D}" type="presOf" srcId="{6A6C251E-7A1A-48B0-879A-E59CEAA40C7C}" destId="{36361CD9-4C49-4E80-A0C8-A97826AC7B8A}" srcOrd="1" destOrd="0" presId="urn:microsoft.com/office/officeart/2005/8/layout/cycle8"/>
    <dgm:cxn modelId="{0D5972AC-4CDD-4597-8B65-2556838EED8B}" type="presOf" srcId="{71066F5C-A19A-4285-A5B2-6D0327701D01}" destId="{0F6EA3D5-9A41-4266-9F91-704EAA7BE2FB}" srcOrd="0" destOrd="0" presId="urn:microsoft.com/office/officeart/2005/8/layout/cycle8"/>
    <dgm:cxn modelId="{91EFEAAC-A760-4423-BAFB-2A5EE1004246}" type="presOf" srcId="{202069B0-85D0-4B3E-A765-A7B58C793D68}" destId="{49F9E995-02EB-44FC-A31E-05D35E6855C5}" srcOrd="0" destOrd="0" presId="urn:microsoft.com/office/officeart/2005/8/layout/cycle8"/>
    <dgm:cxn modelId="{C46EEECB-2534-453C-9BBD-3860F3CBDB5F}" type="presOf" srcId="{641D1EFD-0575-4C61-95B6-D76E2914B4FD}" destId="{F6C451A5-65BA-4C22-9DDB-28054EC36288}" srcOrd="1" destOrd="0" presId="urn:microsoft.com/office/officeart/2005/8/layout/cycle8"/>
    <dgm:cxn modelId="{F0B33EDC-7AD1-434A-AF51-E17E19225216}" srcId="{202069B0-85D0-4B3E-A765-A7B58C793D68}" destId="{6A6C251E-7A1A-48B0-879A-E59CEAA40C7C}" srcOrd="1" destOrd="0" parTransId="{A586A228-8082-464A-8733-58380766FC00}" sibTransId="{3784F088-E566-41AC-92EF-BD9F617E8789}"/>
    <dgm:cxn modelId="{CEF831E3-682F-49F6-99F6-0C2F6820953F}" type="presOf" srcId="{6A6C251E-7A1A-48B0-879A-E59CEAA40C7C}" destId="{7FDF4241-7AC0-4C2F-A506-2E9D2AC5A4FC}" srcOrd="0" destOrd="0" presId="urn:microsoft.com/office/officeart/2005/8/layout/cycle8"/>
    <dgm:cxn modelId="{F1A5FAEF-35B9-4CE5-99C5-0D61C983CD17}" type="presOf" srcId="{71066F5C-A19A-4285-A5B2-6D0327701D01}" destId="{F4FBA819-5E33-4179-BDE0-23F591691EBF}" srcOrd="1" destOrd="0" presId="urn:microsoft.com/office/officeart/2005/8/layout/cycle8"/>
    <dgm:cxn modelId="{4B02856D-AFD7-416A-85BC-8CBFAC714A88}" type="presParOf" srcId="{49F9E995-02EB-44FC-A31E-05D35E6855C5}" destId="{0F6EA3D5-9A41-4266-9F91-704EAA7BE2FB}" srcOrd="0" destOrd="0" presId="urn:microsoft.com/office/officeart/2005/8/layout/cycle8"/>
    <dgm:cxn modelId="{53189FAF-4B3A-40DD-A2B4-ABD276BAF3CD}" type="presParOf" srcId="{49F9E995-02EB-44FC-A31E-05D35E6855C5}" destId="{2F3FAFBD-FD2E-4543-BA54-299BD393944B}" srcOrd="1" destOrd="0" presId="urn:microsoft.com/office/officeart/2005/8/layout/cycle8"/>
    <dgm:cxn modelId="{094EA69C-4734-4352-A957-81DA3B3CEC92}" type="presParOf" srcId="{49F9E995-02EB-44FC-A31E-05D35E6855C5}" destId="{01ADE613-AF47-4854-9D8D-BDE7847925B0}" srcOrd="2" destOrd="0" presId="urn:microsoft.com/office/officeart/2005/8/layout/cycle8"/>
    <dgm:cxn modelId="{4A2499B6-5940-446F-8415-C3C84DEDE699}" type="presParOf" srcId="{49F9E995-02EB-44FC-A31E-05D35E6855C5}" destId="{F4FBA819-5E33-4179-BDE0-23F591691EBF}" srcOrd="3" destOrd="0" presId="urn:microsoft.com/office/officeart/2005/8/layout/cycle8"/>
    <dgm:cxn modelId="{C19DC47F-13DB-47ED-B561-EDB62E560A6A}" type="presParOf" srcId="{49F9E995-02EB-44FC-A31E-05D35E6855C5}" destId="{7FDF4241-7AC0-4C2F-A506-2E9D2AC5A4FC}" srcOrd="4" destOrd="0" presId="urn:microsoft.com/office/officeart/2005/8/layout/cycle8"/>
    <dgm:cxn modelId="{8C941296-CC14-47BF-B64D-32ED57E80243}" type="presParOf" srcId="{49F9E995-02EB-44FC-A31E-05D35E6855C5}" destId="{91D2F449-7234-4029-A252-9E76CFC89A25}" srcOrd="5" destOrd="0" presId="urn:microsoft.com/office/officeart/2005/8/layout/cycle8"/>
    <dgm:cxn modelId="{9DB7EFD8-3941-444C-83EB-F5B9897E69DA}" type="presParOf" srcId="{49F9E995-02EB-44FC-A31E-05D35E6855C5}" destId="{430B581A-122C-4920-AAE4-5BC6687E41BB}" srcOrd="6" destOrd="0" presId="urn:microsoft.com/office/officeart/2005/8/layout/cycle8"/>
    <dgm:cxn modelId="{477C3EE2-6A8C-4421-BA5E-D70ABCFBFFBC}" type="presParOf" srcId="{49F9E995-02EB-44FC-A31E-05D35E6855C5}" destId="{36361CD9-4C49-4E80-A0C8-A97826AC7B8A}" srcOrd="7" destOrd="0" presId="urn:microsoft.com/office/officeart/2005/8/layout/cycle8"/>
    <dgm:cxn modelId="{74C40C7D-A638-414B-B269-EE3C83854CAF}" type="presParOf" srcId="{49F9E995-02EB-44FC-A31E-05D35E6855C5}" destId="{96805FDB-3E63-4578-87FD-4CF90A8172FE}" srcOrd="8" destOrd="0" presId="urn:microsoft.com/office/officeart/2005/8/layout/cycle8"/>
    <dgm:cxn modelId="{5ADA9626-8219-4528-815F-69BEC63005CA}" type="presParOf" srcId="{49F9E995-02EB-44FC-A31E-05D35E6855C5}" destId="{B46C8570-A841-4BFC-91EE-8E78D85FC35B}" srcOrd="9" destOrd="0" presId="urn:microsoft.com/office/officeart/2005/8/layout/cycle8"/>
    <dgm:cxn modelId="{5CA6048F-0DD8-4180-A7C5-0A2120956938}" type="presParOf" srcId="{49F9E995-02EB-44FC-A31E-05D35E6855C5}" destId="{E8D9F3B4-C9BF-4B20-A4FD-3F748262DA6F}" srcOrd="10" destOrd="0" presId="urn:microsoft.com/office/officeart/2005/8/layout/cycle8"/>
    <dgm:cxn modelId="{00031451-0DCB-4E51-AB3D-8B471891234D}" type="presParOf" srcId="{49F9E995-02EB-44FC-A31E-05D35E6855C5}" destId="{F6C451A5-65BA-4C22-9DDB-28054EC36288}" srcOrd="11" destOrd="0" presId="urn:microsoft.com/office/officeart/2005/8/layout/cycle8"/>
    <dgm:cxn modelId="{9E074815-6723-4E95-9F35-015A469DC9CE}" type="presParOf" srcId="{49F9E995-02EB-44FC-A31E-05D35E6855C5}" destId="{BE2ABBAF-6599-4841-BFE3-4D7354EE3E2D}" srcOrd="12" destOrd="0" presId="urn:microsoft.com/office/officeart/2005/8/layout/cycle8"/>
    <dgm:cxn modelId="{C493E4D2-3E75-468C-82C4-755D0B1CFE06}" type="presParOf" srcId="{49F9E995-02EB-44FC-A31E-05D35E6855C5}" destId="{19FB1732-DAA0-42B6-8BD3-B68356894966}" srcOrd="13" destOrd="0" presId="urn:microsoft.com/office/officeart/2005/8/layout/cycle8"/>
    <dgm:cxn modelId="{4835CB08-7490-412F-9849-4AC07AFA1E03}" type="presParOf" srcId="{49F9E995-02EB-44FC-A31E-05D35E6855C5}" destId="{CAF7ED52-C263-4906-8AF5-25498372701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78DBAC-9474-4043-9E90-8645D8A58881}" type="doc">
      <dgm:prSet loTypeId="urn:microsoft.com/office/officeart/2005/8/layout/cycle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57777C49-15C1-F54A-967A-E7AF7E1FEDF3}">
      <dgm:prSet phldrT="[Text]" custT="1"/>
      <dgm:spPr>
        <a:solidFill>
          <a:srgbClr val="2F3045"/>
        </a:solidFill>
      </dgm:spPr>
      <dgm:t>
        <a:bodyPr/>
        <a:lstStyle/>
        <a:p>
          <a:r>
            <a:rPr lang="sv-SE" sz="1400" b="1">
              <a:latin typeface="AntartidaRounded Essential Light" panose="02000000000000000000" pitchFamily="2" charset="0"/>
            </a:rPr>
            <a:t>AG7 OCH AG8</a:t>
          </a:r>
        </a:p>
      </dgm:t>
    </dgm:pt>
    <dgm:pt modelId="{3561B5F3-38F6-F74D-AB9F-8576A0213446}" type="parTrans" cxnId="{ED8A4973-F38B-2446-A27F-C65EA2C8E2C7}">
      <dgm:prSet/>
      <dgm:spPr/>
      <dgm:t>
        <a:bodyPr/>
        <a:lstStyle/>
        <a:p>
          <a:endParaRPr lang="sv-SE"/>
        </a:p>
      </dgm:t>
    </dgm:pt>
    <dgm:pt modelId="{9C666829-0CB4-E341-98C1-5F02D723AAD0}" type="sibTrans" cxnId="{ED8A4973-F38B-2446-A27F-C65EA2C8E2C7}">
      <dgm:prSet/>
      <dgm:spPr>
        <a:noFill/>
      </dgm:spPr>
      <dgm:t>
        <a:bodyPr/>
        <a:lstStyle/>
        <a:p>
          <a:endParaRPr lang="sv-SE"/>
        </a:p>
      </dgm:t>
    </dgm:pt>
    <dgm:pt modelId="{55496744-EAAE-C744-80CC-3502B49B2A52}">
      <dgm:prSet phldrT="[Text]" custT="1"/>
      <dgm:spPr>
        <a:solidFill>
          <a:srgbClr val="E8E5E5"/>
        </a:solidFill>
        <a:ln>
          <a:noFill/>
        </a:ln>
      </dgm:spPr>
      <dgm:t>
        <a:bodyPr/>
        <a:lstStyle/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TREND I AFFÄRS-PORTFÖLJ </a:t>
          </a:r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  <a:sym typeface="Wingdings" panose="05000000000000000000" pitchFamily="2" charset="2"/>
            </a:rPr>
            <a:t> ALLT</a:t>
          </a:r>
          <a:endParaRPr lang="sv-SE" sz="1400" b="1">
            <a:solidFill>
              <a:srgbClr val="2F3045"/>
            </a:solidFill>
            <a:latin typeface="AntartidaRounded Essential Light" panose="02000000000000000000" pitchFamily="2" charset="0"/>
          </a:endParaRPr>
        </a:p>
      </dgm:t>
    </dgm:pt>
    <dgm:pt modelId="{6B8AE8ED-B796-D643-AD1E-7F204E7B8D87}" type="parTrans" cxnId="{16C9B8E5-352F-BB46-99D4-9A2FA5BF1F1B}">
      <dgm:prSet/>
      <dgm:spPr/>
      <dgm:t>
        <a:bodyPr/>
        <a:lstStyle/>
        <a:p>
          <a:endParaRPr lang="sv-SE"/>
        </a:p>
      </dgm:t>
    </dgm:pt>
    <dgm:pt modelId="{A851CA58-B90F-AF4C-BBBA-7B9E5F8AF92A}" type="sibTrans" cxnId="{16C9B8E5-352F-BB46-99D4-9A2FA5BF1F1B}">
      <dgm:prSet/>
      <dgm:spPr>
        <a:noFill/>
      </dgm:spPr>
      <dgm:t>
        <a:bodyPr/>
        <a:lstStyle/>
        <a:p>
          <a:endParaRPr lang="sv-SE"/>
        </a:p>
      </dgm:t>
    </dgm:pt>
    <dgm:pt modelId="{7D0E8081-9750-544A-B72A-435971585EDB}">
      <dgm:prSet phldrT="[Text]" custT="1"/>
      <dgm:spPr>
        <a:solidFill>
          <a:srgbClr val="E8E5E5"/>
        </a:solidFill>
        <a:ln>
          <a:noFill/>
        </a:ln>
      </dgm:spPr>
      <dgm:t>
        <a:bodyPr/>
        <a:lstStyle/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STUDIE-BESÖK</a:t>
          </a:r>
          <a:endParaRPr lang="sv-SE" sz="1400" b="1">
            <a:solidFill>
              <a:schemeClr val="bg1"/>
            </a:solidFill>
            <a:latin typeface="AntartidaRounded Essential Light" panose="02000000000000000000" pitchFamily="2" charset="0"/>
          </a:endParaRPr>
        </a:p>
      </dgm:t>
    </dgm:pt>
    <dgm:pt modelId="{971BB63F-B6E3-0144-933A-3B53152FD335}" type="parTrans" cxnId="{97E19501-56A1-5B49-857F-115FCA0DFADC}">
      <dgm:prSet/>
      <dgm:spPr/>
      <dgm:t>
        <a:bodyPr/>
        <a:lstStyle/>
        <a:p>
          <a:endParaRPr lang="sv-SE"/>
        </a:p>
      </dgm:t>
    </dgm:pt>
    <dgm:pt modelId="{9E488C13-1797-AE41-A225-571A150FC086}" type="sibTrans" cxnId="{97E19501-56A1-5B49-857F-115FCA0DFADC}">
      <dgm:prSet/>
      <dgm:spPr>
        <a:noFill/>
      </dgm:spPr>
      <dgm:t>
        <a:bodyPr/>
        <a:lstStyle/>
        <a:p>
          <a:endParaRPr lang="sv-SE"/>
        </a:p>
      </dgm:t>
    </dgm:pt>
    <dgm:pt modelId="{01D276FF-05EB-8541-ADB5-15F6BC631BB1}">
      <dgm:prSet phldrT="[Text]" custT="1"/>
      <dgm:spPr>
        <a:solidFill>
          <a:srgbClr val="2F3045"/>
        </a:solidFill>
      </dgm:spPr>
      <dgm:t>
        <a:bodyPr/>
        <a:lstStyle/>
        <a:p>
          <a:pPr algn="ctr"/>
          <a:r>
            <a:rPr lang="sv-SE" sz="1400" b="1">
              <a:solidFill>
                <a:srgbClr val="E8E5E5"/>
              </a:solidFill>
              <a:latin typeface="AntartidaRounded Essential Light" panose="02000000000000000000" pitchFamily="2" charset="0"/>
            </a:rPr>
            <a:t>EVENTS</a:t>
          </a:r>
        </a:p>
      </dgm:t>
    </dgm:pt>
    <dgm:pt modelId="{AF7B22EA-DE25-3042-8313-6142109CCA2C}" type="parTrans" cxnId="{71935447-F9F8-D94F-9137-E89A627F2A0B}">
      <dgm:prSet/>
      <dgm:spPr/>
      <dgm:t>
        <a:bodyPr/>
        <a:lstStyle/>
        <a:p>
          <a:endParaRPr lang="sv-SE"/>
        </a:p>
      </dgm:t>
    </dgm:pt>
    <dgm:pt modelId="{95A3C2DF-0471-1046-BC47-2635CEBC8594}" type="sibTrans" cxnId="{71935447-F9F8-D94F-9137-E89A627F2A0B}">
      <dgm:prSet/>
      <dgm:spPr>
        <a:noFill/>
      </dgm:spPr>
      <dgm:t>
        <a:bodyPr/>
        <a:lstStyle/>
        <a:p>
          <a:endParaRPr lang="sv-SE"/>
        </a:p>
      </dgm:t>
    </dgm:pt>
    <dgm:pt modelId="{7CBDFE5F-60C1-0644-82DB-2024603AF1FA}">
      <dgm:prSet custT="1"/>
      <dgm:spPr>
        <a:solidFill>
          <a:srgbClr val="56B8D4"/>
        </a:solidFill>
      </dgm:spPr>
      <dgm:t>
        <a:bodyPr/>
        <a:lstStyle/>
        <a:p>
          <a:r>
            <a:rPr lang="sv-SE" sz="1400" b="1">
              <a:solidFill>
                <a:srgbClr val="E8E5E5"/>
              </a:solidFill>
              <a:latin typeface="AntartidaRounded Essential Light" panose="02000000000000000000" pitchFamily="2" charset="0"/>
            </a:rPr>
            <a:t>METOD OCH KRITERIE-DOKUMENT</a:t>
          </a:r>
        </a:p>
      </dgm:t>
    </dgm:pt>
    <dgm:pt modelId="{709E7800-BE1F-BF4E-B128-60C3A8A17AC2}" type="parTrans" cxnId="{C9759877-95DE-144A-A3E4-C987E2226E39}">
      <dgm:prSet/>
      <dgm:spPr/>
      <dgm:t>
        <a:bodyPr/>
        <a:lstStyle/>
        <a:p>
          <a:endParaRPr lang="sv-SE"/>
        </a:p>
      </dgm:t>
    </dgm:pt>
    <dgm:pt modelId="{EE1AA6B3-901E-E146-831C-329A13B85271}" type="sibTrans" cxnId="{C9759877-95DE-144A-A3E4-C987E2226E39}">
      <dgm:prSet/>
      <dgm:spPr>
        <a:noFill/>
      </dgm:spPr>
      <dgm:t>
        <a:bodyPr/>
        <a:lstStyle/>
        <a:p>
          <a:endParaRPr lang="sv-SE"/>
        </a:p>
      </dgm:t>
    </dgm:pt>
    <dgm:pt modelId="{D8064A96-626E-9C42-86F0-2614C5901415}">
      <dgm:prSet custT="1"/>
      <dgm:spPr>
        <a:solidFill>
          <a:srgbClr val="E8E5E5"/>
        </a:solidFill>
        <a:ln>
          <a:noFill/>
        </a:ln>
      </dgm:spPr>
      <dgm:t>
        <a:bodyPr/>
        <a:lstStyle/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TEST I KLIMAT-STUGOR</a:t>
          </a:r>
        </a:p>
      </dgm:t>
    </dgm:pt>
    <dgm:pt modelId="{E23CBDD0-CE30-ED4B-B923-4986EFDE0274}" type="parTrans" cxnId="{DE0EAC69-BFAA-104B-81DA-97E8A7E965AA}">
      <dgm:prSet/>
      <dgm:spPr/>
      <dgm:t>
        <a:bodyPr/>
        <a:lstStyle/>
        <a:p>
          <a:endParaRPr lang="sv-SE"/>
        </a:p>
      </dgm:t>
    </dgm:pt>
    <dgm:pt modelId="{0B56E7FA-7DE9-DD4B-9416-42512425B7F2}" type="sibTrans" cxnId="{DE0EAC69-BFAA-104B-81DA-97E8A7E965AA}">
      <dgm:prSet/>
      <dgm:spPr>
        <a:noFill/>
      </dgm:spPr>
      <dgm:t>
        <a:bodyPr/>
        <a:lstStyle/>
        <a:p>
          <a:endParaRPr lang="sv-SE"/>
        </a:p>
      </dgm:t>
    </dgm:pt>
    <dgm:pt modelId="{68F2C8B6-CA53-5445-A50C-FF50F1A5E1AD}">
      <dgm:prSet custT="1"/>
      <dgm:spPr>
        <a:solidFill>
          <a:srgbClr val="E8E5E5"/>
        </a:solidFill>
        <a:ln>
          <a:noFill/>
        </a:ln>
      </dgm:spPr>
      <dgm:t>
        <a:bodyPr/>
        <a:lstStyle/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SKARPA PILOT-PROJEKT</a:t>
          </a:r>
        </a:p>
      </dgm:t>
    </dgm:pt>
    <dgm:pt modelId="{8B58B13D-176B-5245-B0E3-BE53137B2C2F}" type="parTrans" cxnId="{F67FC38E-26A1-B347-863F-22090C91C06E}">
      <dgm:prSet/>
      <dgm:spPr/>
      <dgm:t>
        <a:bodyPr/>
        <a:lstStyle/>
        <a:p>
          <a:endParaRPr lang="sv-SE"/>
        </a:p>
      </dgm:t>
    </dgm:pt>
    <dgm:pt modelId="{BB222180-615D-4146-A643-1361F78D54BD}" type="sibTrans" cxnId="{F67FC38E-26A1-B347-863F-22090C91C06E}">
      <dgm:prSet/>
      <dgm:spPr>
        <a:noFill/>
      </dgm:spPr>
      <dgm:t>
        <a:bodyPr/>
        <a:lstStyle/>
        <a:p>
          <a:endParaRPr lang="sv-SE"/>
        </a:p>
      </dgm:t>
    </dgm:pt>
    <dgm:pt modelId="{B2227D75-D6FE-674A-8438-8E37DBA9ECE5}">
      <dgm:prSet custT="1"/>
      <dgm:spPr>
        <a:solidFill>
          <a:srgbClr val="56B8D4"/>
        </a:solidFill>
      </dgm:spPr>
      <dgm:t>
        <a:bodyPr/>
        <a:lstStyle/>
        <a:p>
          <a:r>
            <a:rPr lang="sv-SE" sz="1400" b="1">
              <a:solidFill>
                <a:srgbClr val="E8E5E5"/>
              </a:solidFill>
              <a:latin typeface="AntartidaRounded Essential Light" panose="02000000000000000000" pitchFamily="2" charset="0"/>
            </a:rPr>
            <a:t>6 AG OCH DELSTRA-TEGIER | 30 UTSKOTT</a:t>
          </a:r>
        </a:p>
      </dgm:t>
    </dgm:pt>
    <dgm:pt modelId="{B3B1AF5D-316B-F34F-89EE-8B518B1CAAC8}" type="parTrans" cxnId="{88E5C9A4-62DE-C849-A65B-3CE44CA70AED}">
      <dgm:prSet/>
      <dgm:spPr/>
      <dgm:t>
        <a:bodyPr/>
        <a:lstStyle/>
        <a:p>
          <a:endParaRPr lang="sv-SE"/>
        </a:p>
      </dgm:t>
    </dgm:pt>
    <dgm:pt modelId="{D3485715-7B49-6041-87B3-AA9B6532AC0B}" type="sibTrans" cxnId="{88E5C9A4-62DE-C849-A65B-3CE44CA70AED}">
      <dgm:prSet/>
      <dgm:spPr>
        <a:noFill/>
      </dgm:spPr>
      <dgm:t>
        <a:bodyPr/>
        <a:lstStyle/>
        <a:p>
          <a:endParaRPr lang="sv-SE"/>
        </a:p>
      </dgm:t>
    </dgm:pt>
    <dgm:pt modelId="{98F77195-F8FA-0F4B-9F86-6A81CFD59973}" type="pres">
      <dgm:prSet presAssocID="{BF78DBAC-9474-4043-9E90-8645D8A58881}" presName="cycle" presStyleCnt="0">
        <dgm:presLayoutVars>
          <dgm:dir/>
          <dgm:resizeHandles val="exact"/>
        </dgm:presLayoutVars>
      </dgm:prSet>
      <dgm:spPr/>
    </dgm:pt>
    <dgm:pt modelId="{F03AF71B-6407-1348-A06B-0DC54C7BBC8E}" type="pres">
      <dgm:prSet presAssocID="{57777C49-15C1-F54A-967A-E7AF7E1FEDF3}" presName="node" presStyleLbl="node1" presStyleIdx="0" presStyleCnt="8" custRadScaleRad="99628" custRadScaleInc="-1372">
        <dgm:presLayoutVars>
          <dgm:bulletEnabled val="1"/>
        </dgm:presLayoutVars>
      </dgm:prSet>
      <dgm:spPr/>
    </dgm:pt>
    <dgm:pt modelId="{B3E47543-CBDB-714A-B954-191B88A6C3AD}" type="pres">
      <dgm:prSet presAssocID="{9C666829-0CB4-E341-98C1-5F02D723AAD0}" presName="sibTrans" presStyleLbl="sibTrans2D1" presStyleIdx="0" presStyleCnt="8"/>
      <dgm:spPr/>
    </dgm:pt>
    <dgm:pt modelId="{0331C059-9C4F-7145-B107-9BE8E35E9E9E}" type="pres">
      <dgm:prSet presAssocID="{9C666829-0CB4-E341-98C1-5F02D723AAD0}" presName="connectorText" presStyleLbl="sibTrans2D1" presStyleIdx="0" presStyleCnt="8"/>
      <dgm:spPr/>
    </dgm:pt>
    <dgm:pt modelId="{16E31E3F-65E9-BE4C-9E94-D68E374A3318}" type="pres">
      <dgm:prSet presAssocID="{B2227D75-D6FE-674A-8438-8E37DBA9ECE5}" presName="node" presStyleLbl="node1" presStyleIdx="1" presStyleCnt="8">
        <dgm:presLayoutVars>
          <dgm:bulletEnabled val="1"/>
        </dgm:presLayoutVars>
      </dgm:prSet>
      <dgm:spPr/>
    </dgm:pt>
    <dgm:pt modelId="{3BE6AECF-2380-0A4F-9767-4EC0F6173740}" type="pres">
      <dgm:prSet presAssocID="{D3485715-7B49-6041-87B3-AA9B6532AC0B}" presName="sibTrans" presStyleLbl="sibTrans2D1" presStyleIdx="1" presStyleCnt="8"/>
      <dgm:spPr/>
    </dgm:pt>
    <dgm:pt modelId="{A09CB68C-DEDC-B64F-B10E-609C78E1FA4F}" type="pres">
      <dgm:prSet presAssocID="{D3485715-7B49-6041-87B3-AA9B6532AC0B}" presName="connectorText" presStyleLbl="sibTrans2D1" presStyleIdx="1" presStyleCnt="8"/>
      <dgm:spPr/>
    </dgm:pt>
    <dgm:pt modelId="{56EE2828-CF8A-0B43-9DBD-201B2FB45979}" type="pres">
      <dgm:prSet presAssocID="{7CBDFE5F-60C1-0644-82DB-2024603AF1FA}" presName="node" presStyleLbl="node1" presStyleIdx="2" presStyleCnt="8">
        <dgm:presLayoutVars>
          <dgm:bulletEnabled val="1"/>
        </dgm:presLayoutVars>
      </dgm:prSet>
      <dgm:spPr/>
    </dgm:pt>
    <dgm:pt modelId="{466F7F71-B232-ED48-B956-97FC8C27A23A}" type="pres">
      <dgm:prSet presAssocID="{EE1AA6B3-901E-E146-831C-329A13B85271}" presName="sibTrans" presStyleLbl="sibTrans2D1" presStyleIdx="2" presStyleCnt="8"/>
      <dgm:spPr/>
    </dgm:pt>
    <dgm:pt modelId="{2E32BE07-1F27-6A4B-9D5A-E24AB2F646E9}" type="pres">
      <dgm:prSet presAssocID="{EE1AA6B3-901E-E146-831C-329A13B85271}" presName="connectorText" presStyleLbl="sibTrans2D1" presStyleIdx="2" presStyleCnt="8"/>
      <dgm:spPr/>
    </dgm:pt>
    <dgm:pt modelId="{F6AD05F3-F972-6447-9CCA-400E06E84564}" type="pres">
      <dgm:prSet presAssocID="{D8064A96-626E-9C42-86F0-2614C5901415}" presName="node" presStyleLbl="node1" presStyleIdx="3" presStyleCnt="8">
        <dgm:presLayoutVars>
          <dgm:bulletEnabled val="1"/>
        </dgm:presLayoutVars>
      </dgm:prSet>
      <dgm:spPr/>
    </dgm:pt>
    <dgm:pt modelId="{EB6FA21B-C85C-BE44-A320-5F6F621762F1}" type="pres">
      <dgm:prSet presAssocID="{0B56E7FA-7DE9-DD4B-9416-42512425B7F2}" presName="sibTrans" presStyleLbl="sibTrans2D1" presStyleIdx="3" presStyleCnt="8"/>
      <dgm:spPr/>
    </dgm:pt>
    <dgm:pt modelId="{0F815F94-9C2E-D746-8DA0-573CE68E2636}" type="pres">
      <dgm:prSet presAssocID="{0B56E7FA-7DE9-DD4B-9416-42512425B7F2}" presName="connectorText" presStyleLbl="sibTrans2D1" presStyleIdx="3" presStyleCnt="8"/>
      <dgm:spPr/>
    </dgm:pt>
    <dgm:pt modelId="{2F2FB103-CC28-CA40-A9F8-EC41DE7F2A6A}" type="pres">
      <dgm:prSet presAssocID="{68F2C8B6-CA53-5445-A50C-FF50F1A5E1AD}" presName="node" presStyleLbl="node1" presStyleIdx="4" presStyleCnt="8" custRadScaleRad="100055" custRadScaleInc="1366">
        <dgm:presLayoutVars>
          <dgm:bulletEnabled val="1"/>
        </dgm:presLayoutVars>
      </dgm:prSet>
      <dgm:spPr/>
    </dgm:pt>
    <dgm:pt modelId="{13229086-4E0F-DA40-B82A-CB326E643F81}" type="pres">
      <dgm:prSet presAssocID="{BB222180-615D-4146-A643-1361F78D54BD}" presName="sibTrans" presStyleLbl="sibTrans2D1" presStyleIdx="4" presStyleCnt="8"/>
      <dgm:spPr/>
    </dgm:pt>
    <dgm:pt modelId="{2DF86910-4B74-F946-8158-E736E7567CFB}" type="pres">
      <dgm:prSet presAssocID="{BB222180-615D-4146-A643-1361F78D54BD}" presName="connectorText" presStyleLbl="sibTrans2D1" presStyleIdx="4" presStyleCnt="8"/>
      <dgm:spPr/>
    </dgm:pt>
    <dgm:pt modelId="{146F97AE-4592-8345-B1D5-CA06F514E7BB}" type="pres">
      <dgm:prSet presAssocID="{55496744-EAAE-C744-80CC-3502B49B2A52}" presName="node" presStyleLbl="node1" presStyleIdx="5" presStyleCnt="8">
        <dgm:presLayoutVars>
          <dgm:bulletEnabled val="1"/>
        </dgm:presLayoutVars>
      </dgm:prSet>
      <dgm:spPr/>
    </dgm:pt>
    <dgm:pt modelId="{1C60DE5E-ABC0-3B41-AD6E-547CEB4351F1}" type="pres">
      <dgm:prSet presAssocID="{A851CA58-B90F-AF4C-BBBA-7B9E5F8AF92A}" presName="sibTrans" presStyleLbl="sibTrans2D1" presStyleIdx="5" presStyleCnt="8"/>
      <dgm:spPr/>
    </dgm:pt>
    <dgm:pt modelId="{1D9AF2F1-3A6E-4F4C-B013-A715E67A6561}" type="pres">
      <dgm:prSet presAssocID="{A851CA58-B90F-AF4C-BBBA-7B9E5F8AF92A}" presName="connectorText" presStyleLbl="sibTrans2D1" presStyleIdx="5" presStyleCnt="8"/>
      <dgm:spPr/>
    </dgm:pt>
    <dgm:pt modelId="{8DA708B5-FD9A-654C-8951-FEA87D990D56}" type="pres">
      <dgm:prSet presAssocID="{7D0E8081-9750-544A-B72A-435971585EDB}" presName="node" presStyleLbl="node1" presStyleIdx="6" presStyleCnt="8">
        <dgm:presLayoutVars>
          <dgm:bulletEnabled val="1"/>
        </dgm:presLayoutVars>
      </dgm:prSet>
      <dgm:spPr/>
    </dgm:pt>
    <dgm:pt modelId="{48DA6BE1-E67F-AD4B-875E-EE79E41DA079}" type="pres">
      <dgm:prSet presAssocID="{9E488C13-1797-AE41-A225-571A150FC086}" presName="sibTrans" presStyleLbl="sibTrans2D1" presStyleIdx="6" presStyleCnt="8"/>
      <dgm:spPr/>
    </dgm:pt>
    <dgm:pt modelId="{DAA62E8D-375C-3E48-BA95-5CE9396395AF}" type="pres">
      <dgm:prSet presAssocID="{9E488C13-1797-AE41-A225-571A150FC086}" presName="connectorText" presStyleLbl="sibTrans2D1" presStyleIdx="6" presStyleCnt="8"/>
      <dgm:spPr/>
    </dgm:pt>
    <dgm:pt modelId="{7DAFD0A5-10A9-3C48-A56A-8C9B2E959F52}" type="pres">
      <dgm:prSet presAssocID="{01D276FF-05EB-8541-ADB5-15F6BC631BB1}" presName="node" presStyleLbl="node1" presStyleIdx="7" presStyleCnt="8">
        <dgm:presLayoutVars>
          <dgm:bulletEnabled val="1"/>
        </dgm:presLayoutVars>
      </dgm:prSet>
      <dgm:spPr/>
    </dgm:pt>
    <dgm:pt modelId="{1AA05417-3263-044F-9B9C-34BD95C460AB}" type="pres">
      <dgm:prSet presAssocID="{95A3C2DF-0471-1046-BC47-2635CEBC8594}" presName="sibTrans" presStyleLbl="sibTrans2D1" presStyleIdx="7" presStyleCnt="8"/>
      <dgm:spPr/>
    </dgm:pt>
    <dgm:pt modelId="{3F3D6A6E-84A2-684B-A47E-609308ADE051}" type="pres">
      <dgm:prSet presAssocID="{95A3C2DF-0471-1046-BC47-2635CEBC8594}" presName="connectorText" presStyleLbl="sibTrans2D1" presStyleIdx="7" presStyleCnt="8"/>
      <dgm:spPr/>
    </dgm:pt>
  </dgm:ptLst>
  <dgm:cxnLst>
    <dgm:cxn modelId="{97E19501-56A1-5B49-857F-115FCA0DFADC}" srcId="{BF78DBAC-9474-4043-9E90-8645D8A58881}" destId="{7D0E8081-9750-544A-B72A-435971585EDB}" srcOrd="6" destOrd="0" parTransId="{971BB63F-B6E3-0144-933A-3B53152FD335}" sibTransId="{9E488C13-1797-AE41-A225-571A150FC086}"/>
    <dgm:cxn modelId="{F8D9A903-31CA-5148-A9C2-999F00428260}" type="presOf" srcId="{68F2C8B6-CA53-5445-A50C-FF50F1A5E1AD}" destId="{2F2FB103-CC28-CA40-A9F8-EC41DE7F2A6A}" srcOrd="0" destOrd="0" presId="urn:microsoft.com/office/officeart/2005/8/layout/cycle2"/>
    <dgm:cxn modelId="{5A31F503-DEA6-0E4F-B554-1F3A1B074099}" type="presOf" srcId="{BB222180-615D-4146-A643-1361F78D54BD}" destId="{2DF86910-4B74-F946-8158-E736E7567CFB}" srcOrd="1" destOrd="0" presId="urn:microsoft.com/office/officeart/2005/8/layout/cycle2"/>
    <dgm:cxn modelId="{85BE460D-35E6-0144-944C-87314883C375}" type="presOf" srcId="{D3485715-7B49-6041-87B3-AA9B6532AC0B}" destId="{3BE6AECF-2380-0A4F-9767-4EC0F6173740}" srcOrd="0" destOrd="0" presId="urn:microsoft.com/office/officeart/2005/8/layout/cycle2"/>
    <dgm:cxn modelId="{E5F30D17-663C-3741-9677-861D670190BC}" type="presOf" srcId="{BB222180-615D-4146-A643-1361F78D54BD}" destId="{13229086-4E0F-DA40-B82A-CB326E643F81}" srcOrd="0" destOrd="0" presId="urn:microsoft.com/office/officeart/2005/8/layout/cycle2"/>
    <dgm:cxn modelId="{3BF36E17-1DE3-7240-AB20-BD1D324A5EBE}" type="presOf" srcId="{EE1AA6B3-901E-E146-831C-329A13B85271}" destId="{2E32BE07-1F27-6A4B-9D5A-E24AB2F646E9}" srcOrd="1" destOrd="0" presId="urn:microsoft.com/office/officeart/2005/8/layout/cycle2"/>
    <dgm:cxn modelId="{11339F25-1028-7643-A952-09E94C017589}" type="presOf" srcId="{0B56E7FA-7DE9-DD4B-9416-42512425B7F2}" destId="{EB6FA21B-C85C-BE44-A320-5F6F621762F1}" srcOrd="0" destOrd="0" presId="urn:microsoft.com/office/officeart/2005/8/layout/cycle2"/>
    <dgm:cxn modelId="{6DE9B528-DFA8-2948-A734-A8866A963852}" type="presOf" srcId="{A851CA58-B90F-AF4C-BBBA-7B9E5F8AF92A}" destId="{1D9AF2F1-3A6E-4F4C-B013-A715E67A6561}" srcOrd="1" destOrd="0" presId="urn:microsoft.com/office/officeart/2005/8/layout/cycle2"/>
    <dgm:cxn modelId="{4EE46D3B-4BDD-4A4A-B1A0-27BFBECF2BA3}" type="presOf" srcId="{55496744-EAAE-C744-80CC-3502B49B2A52}" destId="{146F97AE-4592-8345-B1D5-CA06F514E7BB}" srcOrd="0" destOrd="0" presId="urn:microsoft.com/office/officeart/2005/8/layout/cycle2"/>
    <dgm:cxn modelId="{78CB763B-6518-994E-95CE-A70C8A002B1A}" type="presOf" srcId="{9C666829-0CB4-E341-98C1-5F02D723AAD0}" destId="{0331C059-9C4F-7145-B107-9BE8E35E9E9E}" srcOrd="1" destOrd="0" presId="urn:microsoft.com/office/officeart/2005/8/layout/cycle2"/>
    <dgm:cxn modelId="{71935447-F9F8-D94F-9137-E89A627F2A0B}" srcId="{BF78DBAC-9474-4043-9E90-8645D8A58881}" destId="{01D276FF-05EB-8541-ADB5-15F6BC631BB1}" srcOrd="7" destOrd="0" parTransId="{AF7B22EA-DE25-3042-8313-6142109CCA2C}" sibTransId="{95A3C2DF-0471-1046-BC47-2635CEBC8594}"/>
    <dgm:cxn modelId="{4DF45468-A8A7-714A-B74E-514765CA2024}" type="presOf" srcId="{7CBDFE5F-60C1-0644-82DB-2024603AF1FA}" destId="{56EE2828-CF8A-0B43-9DBD-201B2FB45979}" srcOrd="0" destOrd="0" presId="urn:microsoft.com/office/officeart/2005/8/layout/cycle2"/>
    <dgm:cxn modelId="{DE0EAC69-BFAA-104B-81DA-97E8A7E965AA}" srcId="{BF78DBAC-9474-4043-9E90-8645D8A58881}" destId="{D8064A96-626E-9C42-86F0-2614C5901415}" srcOrd="3" destOrd="0" parTransId="{E23CBDD0-CE30-ED4B-B923-4986EFDE0274}" sibTransId="{0B56E7FA-7DE9-DD4B-9416-42512425B7F2}"/>
    <dgm:cxn modelId="{160FB44C-78B8-D74F-AA5B-0F0769819B92}" type="presOf" srcId="{95A3C2DF-0471-1046-BC47-2635CEBC8594}" destId="{3F3D6A6E-84A2-684B-A47E-609308ADE051}" srcOrd="1" destOrd="0" presId="urn:microsoft.com/office/officeart/2005/8/layout/cycle2"/>
    <dgm:cxn modelId="{ED8A4973-F38B-2446-A27F-C65EA2C8E2C7}" srcId="{BF78DBAC-9474-4043-9E90-8645D8A58881}" destId="{57777C49-15C1-F54A-967A-E7AF7E1FEDF3}" srcOrd="0" destOrd="0" parTransId="{3561B5F3-38F6-F74D-AB9F-8576A0213446}" sibTransId="{9C666829-0CB4-E341-98C1-5F02D723AAD0}"/>
    <dgm:cxn modelId="{399A1155-71DE-0C4E-9E13-C53C6E31EE06}" type="presOf" srcId="{A851CA58-B90F-AF4C-BBBA-7B9E5F8AF92A}" destId="{1C60DE5E-ABC0-3B41-AD6E-547CEB4351F1}" srcOrd="0" destOrd="0" presId="urn:microsoft.com/office/officeart/2005/8/layout/cycle2"/>
    <dgm:cxn modelId="{C9759877-95DE-144A-A3E4-C987E2226E39}" srcId="{BF78DBAC-9474-4043-9E90-8645D8A58881}" destId="{7CBDFE5F-60C1-0644-82DB-2024603AF1FA}" srcOrd="2" destOrd="0" parTransId="{709E7800-BE1F-BF4E-B128-60C3A8A17AC2}" sibTransId="{EE1AA6B3-901E-E146-831C-329A13B85271}"/>
    <dgm:cxn modelId="{9CDA288C-5DC9-E248-B4B5-F10DBF4612D1}" type="presOf" srcId="{9E488C13-1797-AE41-A225-571A150FC086}" destId="{DAA62E8D-375C-3E48-BA95-5CE9396395AF}" srcOrd="1" destOrd="0" presId="urn:microsoft.com/office/officeart/2005/8/layout/cycle2"/>
    <dgm:cxn modelId="{F67FC38E-26A1-B347-863F-22090C91C06E}" srcId="{BF78DBAC-9474-4043-9E90-8645D8A58881}" destId="{68F2C8B6-CA53-5445-A50C-FF50F1A5E1AD}" srcOrd="4" destOrd="0" parTransId="{8B58B13D-176B-5245-B0E3-BE53137B2C2F}" sibTransId="{BB222180-615D-4146-A643-1361F78D54BD}"/>
    <dgm:cxn modelId="{A05D0590-2FF1-D94C-AA53-A1DCEC53CC1A}" type="presOf" srcId="{95A3C2DF-0471-1046-BC47-2635CEBC8594}" destId="{1AA05417-3263-044F-9B9C-34BD95C460AB}" srcOrd="0" destOrd="0" presId="urn:microsoft.com/office/officeart/2005/8/layout/cycle2"/>
    <dgm:cxn modelId="{0EB7BA94-6796-E648-AB00-E2661805A564}" type="presOf" srcId="{BF78DBAC-9474-4043-9E90-8645D8A58881}" destId="{98F77195-F8FA-0F4B-9F86-6A81CFD59973}" srcOrd="0" destOrd="0" presId="urn:microsoft.com/office/officeart/2005/8/layout/cycle2"/>
    <dgm:cxn modelId="{0DD1DF9D-E80A-B74B-85E3-AC60D6B84DD4}" type="presOf" srcId="{9E488C13-1797-AE41-A225-571A150FC086}" destId="{48DA6BE1-E67F-AD4B-875E-EE79E41DA079}" srcOrd="0" destOrd="0" presId="urn:microsoft.com/office/officeart/2005/8/layout/cycle2"/>
    <dgm:cxn modelId="{88E5C9A4-62DE-C849-A65B-3CE44CA70AED}" srcId="{BF78DBAC-9474-4043-9E90-8645D8A58881}" destId="{B2227D75-D6FE-674A-8438-8E37DBA9ECE5}" srcOrd="1" destOrd="0" parTransId="{B3B1AF5D-316B-F34F-89EE-8B518B1CAAC8}" sibTransId="{D3485715-7B49-6041-87B3-AA9B6532AC0B}"/>
    <dgm:cxn modelId="{FF42CBA5-BB66-AD47-BA91-38046ED8014A}" type="presOf" srcId="{7D0E8081-9750-544A-B72A-435971585EDB}" destId="{8DA708B5-FD9A-654C-8951-FEA87D990D56}" srcOrd="0" destOrd="0" presId="urn:microsoft.com/office/officeart/2005/8/layout/cycle2"/>
    <dgm:cxn modelId="{6256C2A7-448F-4C4D-878E-07B4865456B6}" type="presOf" srcId="{B2227D75-D6FE-674A-8438-8E37DBA9ECE5}" destId="{16E31E3F-65E9-BE4C-9E94-D68E374A3318}" srcOrd="0" destOrd="0" presId="urn:microsoft.com/office/officeart/2005/8/layout/cycle2"/>
    <dgm:cxn modelId="{BE6E0DAE-7FA5-7A4C-B1F0-9C87FBAD0516}" type="presOf" srcId="{57777C49-15C1-F54A-967A-E7AF7E1FEDF3}" destId="{F03AF71B-6407-1348-A06B-0DC54C7BBC8E}" srcOrd="0" destOrd="0" presId="urn:microsoft.com/office/officeart/2005/8/layout/cycle2"/>
    <dgm:cxn modelId="{B3690CB5-500F-DE43-9367-8ADBAA9BDC8B}" type="presOf" srcId="{D8064A96-626E-9C42-86F0-2614C5901415}" destId="{F6AD05F3-F972-6447-9CCA-400E06E84564}" srcOrd="0" destOrd="0" presId="urn:microsoft.com/office/officeart/2005/8/layout/cycle2"/>
    <dgm:cxn modelId="{7BAFA0B9-0731-DA4A-8B2E-8A908682316C}" type="presOf" srcId="{0B56E7FA-7DE9-DD4B-9416-42512425B7F2}" destId="{0F815F94-9C2E-D746-8DA0-573CE68E2636}" srcOrd="1" destOrd="0" presId="urn:microsoft.com/office/officeart/2005/8/layout/cycle2"/>
    <dgm:cxn modelId="{61E235D6-2B58-BA46-8FE4-39B3A5022D99}" type="presOf" srcId="{D3485715-7B49-6041-87B3-AA9B6532AC0B}" destId="{A09CB68C-DEDC-B64F-B10E-609C78E1FA4F}" srcOrd="1" destOrd="0" presId="urn:microsoft.com/office/officeart/2005/8/layout/cycle2"/>
    <dgm:cxn modelId="{633549D8-7953-F745-880F-275B7B216940}" type="presOf" srcId="{01D276FF-05EB-8541-ADB5-15F6BC631BB1}" destId="{7DAFD0A5-10A9-3C48-A56A-8C9B2E959F52}" srcOrd="0" destOrd="0" presId="urn:microsoft.com/office/officeart/2005/8/layout/cycle2"/>
    <dgm:cxn modelId="{FC2189DE-09C7-4B4D-ACAD-61E9D341CA92}" type="presOf" srcId="{9C666829-0CB4-E341-98C1-5F02D723AAD0}" destId="{B3E47543-CBDB-714A-B954-191B88A6C3AD}" srcOrd="0" destOrd="0" presId="urn:microsoft.com/office/officeart/2005/8/layout/cycle2"/>
    <dgm:cxn modelId="{16C9B8E5-352F-BB46-99D4-9A2FA5BF1F1B}" srcId="{BF78DBAC-9474-4043-9E90-8645D8A58881}" destId="{55496744-EAAE-C744-80CC-3502B49B2A52}" srcOrd="5" destOrd="0" parTransId="{6B8AE8ED-B796-D643-AD1E-7F204E7B8D87}" sibTransId="{A851CA58-B90F-AF4C-BBBA-7B9E5F8AF92A}"/>
    <dgm:cxn modelId="{BE5898F8-8D5A-5848-94C6-BC24F0AD5246}" type="presOf" srcId="{EE1AA6B3-901E-E146-831C-329A13B85271}" destId="{466F7F71-B232-ED48-B956-97FC8C27A23A}" srcOrd="0" destOrd="0" presId="urn:microsoft.com/office/officeart/2005/8/layout/cycle2"/>
    <dgm:cxn modelId="{50DF7D0A-1158-D641-8C78-927383A3DF91}" type="presParOf" srcId="{98F77195-F8FA-0F4B-9F86-6A81CFD59973}" destId="{F03AF71B-6407-1348-A06B-0DC54C7BBC8E}" srcOrd="0" destOrd="0" presId="urn:microsoft.com/office/officeart/2005/8/layout/cycle2"/>
    <dgm:cxn modelId="{51E5D743-9319-104D-BAB3-6511EFB27EEF}" type="presParOf" srcId="{98F77195-F8FA-0F4B-9F86-6A81CFD59973}" destId="{B3E47543-CBDB-714A-B954-191B88A6C3AD}" srcOrd="1" destOrd="0" presId="urn:microsoft.com/office/officeart/2005/8/layout/cycle2"/>
    <dgm:cxn modelId="{61A17F27-DF24-D244-8B03-446E2F44502A}" type="presParOf" srcId="{B3E47543-CBDB-714A-B954-191B88A6C3AD}" destId="{0331C059-9C4F-7145-B107-9BE8E35E9E9E}" srcOrd="0" destOrd="0" presId="urn:microsoft.com/office/officeart/2005/8/layout/cycle2"/>
    <dgm:cxn modelId="{755845A9-134A-BE48-BB52-EB742C2BD15C}" type="presParOf" srcId="{98F77195-F8FA-0F4B-9F86-6A81CFD59973}" destId="{16E31E3F-65E9-BE4C-9E94-D68E374A3318}" srcOrd="2" destOrd="0" presId="urn:microsoft.com/office/officeart/2005/8/layout/cycle2"/>
    <dgm:cxn modelId="{8FFF1386-814C-3F46-862D-4E85A18CBB89}" type="presParOf" srcId="{98F77195-F8FA-0F4B-9F86-6A81CFD59973}" destId="{3BE6AECF-2380-0A4F-9767-4EC0F6173740}" srcOrd="3" destOrd="0" presId="urn:microsoft.com/office/officeart/2005/8/layout/cycle2"/>
    <dgm:cxn modelId="{548E1121-246A-3646-A631-B8986D36E415}" type="presParOf" srcId="{3BE6AECF-2380-0A4F-9767-4EC0F6173740}" destId="{A09CB68C-DEDC-B64F-B10E-609C78E1FA4F}" srcOrd="0" destOrd="0" presId="urn:microsoft.com/office/officeart/2005/8/layout/cycle2"/>
    <dgm:cxn modelId="{21DFE437-AD35-F54B-8ADB-415B670EB093}" type="presParOf" srcId="{98F77195-F8FA-0F4B-9F86-6A81CFD59973}" destId="{56EE2828-CF8A-0B43-9DBD-201B2FB45979}" srcOrd="4" destOrd="0" presId="urn:microsoft.com/office/officeart/2005/8/layout/cycle2"/>
    <dgm:cxn modelId="{F3D1B576-3DEF-2E40-9F43-C62215468122}" type="presParOf" srcId="{98F77195-F8FA-0F4B-9F86-6A81CFD59973}" destId="{466F7F71-B232-ED48-B956-97FC8C27A23A}" srcOrd="5" destOrd="0" presId="urn:microsoft.com/office/officeart/2005/8/layout/cycle2"/>
    <dgm:cxn modelId="{4D1ADF8E-FD31-2E4C-908C-7913E081BE5C}" type="presParOf" srcId="{466F7F71-B232-ED48-B956-97FC8C27A23A}" destId="{2E32BE07-1F27-6A4B-9D5A-E24AB2F646E9}" srcOrd="0" destOrd="0" presId="urn:microsoft.com/office/officeart/2005/8/layout/cycle2"/>
    <dgm:cxn modelId="{C248A0F8-44D1-F24A-BC56-962F6705879F}" type="presParOf" srcId="{98F77195-F8FA-0F4B-9F86-6A81CFD59973}" destId="{F6AD05F3-F972-6447-9CCA-400E06E84564}" srcOrd="6" destOrd="0" presId="urn:microsoft.com/office/officeart/2005/8/layout/cycle2"/>
    <dgm:cxn modelId="{4558ABBC-7BDF-7448-991C-C04097066673}" type="presParOf" srcId="{98F77195-F8FA-0F4B-9F86-6A81CFD59973}" destId="{EB6FA21B-C85C-BE44-A320-5F6F621762F1}" srcOrd="7" destOrd="0" presId="urn:microsoft.com/office/officeart/2005/8/layout/cycle2"/>
    <dgm:cxn modelId="{6979C502-427A-6F4B-A051-B8A4124B3171}" type="presParOf" srcId="{EB6FA21B-C85C-BE44-A320-5F6F621762F1}" destId="{0F815F94-9C2E-D746-8DA0-573CE68E2636}" srcOrd="0" destOrd="0" presId="urn:microsoft.com/office/officeart/2005/8/layout/cycle2"/>
    <dgm:cxn modelId="{2BA1B76F-4649-3D4A-9FF8-2173ECD6CFC6}" type="presParOf" srcId="{98F77195-F8FA-0F4B-9F86-6A81CFD59973}" destId="{2F2FB103-CC28-CA40-A9F8-EC41DE7F2A6A}" srcOrd="8" destOrd="0" presId="urn:microsoft.com/office/officeart/2005/8/layout/cycle2"/>
    <dgm:cxn modelId="{6A756FB1-24EF-8246-A8A8-23B32BAB8E26}" type="presParOf" srcId="{98F77195-F8FA-0F4B-9F86-6A81CFD59973}" destId="{13229086-4E0F-DA40-B82A-CB326E643F81}" srcOrd="9" destOrd="0" presId="urn:microsoft.com/office/officeart/2005/8/layout/cycle2"/>
    <dgm:cxn modelId="{70EDD59A-50F9-0946-B540-A3A579C6F1B2}" type="presParOf" srcId="{13229086-4E0F-DA40-B82A-CB326E643F81}" destId="{2DF86910-4B74-F946-8158-E736E7567CFB}" srcOrd="0" destOrd="0" presId="urn:microsoft.com/office/officeart/2005/8/layout/cycle2"/>
    <dgm:cxn modelId="{3C1C392A-5847-DB4E-A3A6-03033CE334BF}" type="presParOf" srcId="{98F77195-F8FA-0F4B-9F86-6A81CFD59973}" destId="{146F97AE-4592-8345-B1D5-CA06F514E7BB}" srcOrd="10" destOrd="0" presId="urn:microsoft.com/office/officeart/2005/8/layout/cycle2"/>
    <dgm:cxn modelId="{DB56C8F7-275A-BE40-A83D-21879FFE0A2E}" type="presParOf" srcId="{98F77195-F8FA-0F4B-9F86-6A81CFD59973}" destId="{1C60DE5E-ABC0-3B41-AD6E-547CEB4351F1}" srcOrd="11" destOrd="0" presId="urn:microsoft.com/office/officeart/2005/8/layout/cycle2"/>
    <dgm:cxn modelId="{0811DFBE-57D7-DA41-ABF6-EC5BE81B4858}" type="presParOf" srcId="{1C60DE5E-ABC0-3B41-AD6E-547CEB4351F1}" destId="{1D9AF2F1-3A6E-4F4C-B013-A715E67A6561}" srcOrd="0" destOrd="0" presId="urn:microsoft.com/office/officeart/2005/8/layout/cycle2"/>
    <dgm:cxn modelId="{1B9498BF-677A-854F-937F-7DACE6BE37F8}" type="presParOf" srcId="{98F77195-F8FA-0F4B-9F86-6A81CFD59973}" destId="{8DA708B5-FD9A-654C-8951-FEA87D990D56}" srcOrd="12" destOrd="0" presId="urn:microsoft.com/office/officeart/2005/8/layout/cycle2"/>
    <dgm:cxn modelId="{8F63EB31-2014-C040-BA77-642753E77F91}" type="presParOf" srcId="{98F77195-F8FA-0F4B-9F86-6A81CFD59973}" destId="{48DA6BE1-E67F-AD4B-875E-EE79E41DA079}" srcOrd="13" destOrd="0" presId="urn:microsoft.com/office/officeart/2005/8/layout/cycle2"/>
    <dgm:cxn modelId="{A6B1A97E-B861-D64D-A8DA-30B32CC433D9}" type="presParOf" srcId="{48DA6BE1-E67F-AD4B-875E-EE79E41DA079}" destId="{DAA62E8D-375C-3E48-BA95-5CE9396395AF}" srcOrd="0" destOrd="0" presId="urn:microsoft.com/office/officeart/2005/8/layout/cycle2"/>
    <dgm:cxn modelId="{A49F7E41-4267-9343-BEE7-885BC2B17939}" type="presParOf" srcId="{98F77195-F8FA-0F4B-9F86-6A81CFD59973}" destId="{7DAFD0A5-10A9-3C48-A56A-8C9B2E959F52}" srcOrd="14" destOrd="0" presId="urn:microsoft.com/office/officeart/2005/8/layout/cycle2"/>
    <dgm:cxn modelId="{3E7C7973-1849-3E44-99DA-07A4FCE15DFE}" type="presParOf" srcId="{98F77195-F8FA-0F4B-9F86-6A81CFD59973}" destId="{1AA05417-3263-044F-9B9C-34BD95C460AB}" srcOrd="15" destOrd="0" presId="urn:microsoft.com/office/officeart/2005/8/layout/cycle2"/>
    <dgm:cxn modelId="{61F318D9-E5BC-2843-BE34-DF424EC93F52}" type="presParOf" srcId="{1AA05417-3263-044F-9B9C-34BD95C460AB}" destId="{3F3D6A6E-84A2-684B-A47E-609308ADE051}" srcOrd="0" destOrd="0" presId="urn:microsoft.com/office/officeart/2005/8/layout/cycle2"/>
  </dgm:cxnLst>
  <dgm:bg/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78DBAC-9474-4043-9E90-8645D8A58881}" type="doc">
      <dgm:prSet loTypeId="urn:microsoft.com/office/officeart/2005/8/layout/cycle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57777C49-15C1-F54A-967A-E7AF7E1FEDF3}">
      <dgm:prSet phldrT="[Text]" custT="1"/>
      <dgm:spPr>
        <a:solidFill>
          <a:srgbClr val="2F3045"/>
        </a:solidFill>
      </dgm:spPr>
      <dgm:t>
        <a:bodyPr/>
        <a:lstStyle/>
        <a:p>
          <a:r>
            <a:rPr lang="sv-SE" sz="1400" b="1">
              <a:latin typeface="AntartidaRounded Essential Light" panose="02000000000000000000" pitchFamily="2" charset="0"/>
            </a:rPr>
            <a:t>AG7 OCH AG8</a:t>
          </a:r>
        </a:p>
      </dgm:t>
    </dgm:pt>
    <dgm:pt modelId="{3561B5F3-38F6-F74D-AB9F-8576A0213446}" type="parTrans" cxnId="{ED8A4973-F38B-2446-A27F-C65EA2C8E2C7}">
      <dgm:prSet/>
      <dgm:spPr/>
      <dgm:t>
        <a:bodyPr/>
        <a:lstStyle/>
        <a:p>
          <a:endParaRPr lang="sv-SE"/>
        </a:p>
      </dgm:t>
    </dgm:pt>
    <dgm:pt modelId="{9C666829-0CB4-E341-98C1-5F02D723AAD0}" type="sibTrans" cxnId="{ED8A4973-F38B-2446-A27F-C65EA2C8E2C7}">
      <dgm:prSet/>
      <dgm:spPr>
        <a:noFill/>
      </dgm:spPr>
      <dgm:t>
        <a:bodyPr/>
        <a:lstStyle/>
        <a:p>
          <a:endParaRPr lang="sv-SE"/>
        </a:p>
      </dgm:t>
    </dgm:pt>
    <dgm:pt modelId="{55496744-EAAE-C744-80CC-3502B49B2A52}">
      <dgm:prSet phldrT="[Text]" custT="1"/>
      <dgm:spPr>
        <a:solidFill>
          <a:srgbClr val="E8E5E5"/>
        </a:solidFill>
        <a:ln>
          <a:noFill/>
        </a:ln>
      </dgm:spPr>
      <dgm:t>
        <a:bodyPr/>
        <a:lstStyle/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TREND I BUSINESS PORTFOLIO </a:t>
          </a:r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  <a:sym typeface="Wingdings" panose="05000000000000000000" pitchFamily="2" charset="2"/>
            </a:rPr>
            <a:t>DEVELOP</a:t>
          </a:r>
          <a:endParaRPr lang="sv-SE" sz="1400" b="1">
            <a:solidFill>
              <a:srgbClr val="2F3045"/>
            </a:solidFill>
            <a:latin typeface="AntartidaRounded Essential Light" panose="02000000000000000000" pitchFamily="2" charset="0"/>
          </a:endParaRPr>
        </a:p>
      </dgm:t>
    </dgm:pt>
    <dgm:pt modelId="{6B8AE8ED-B796-D643-AD1E-7F204E7B8D87}" type="parTrans" cxnId="{16C9B8E5-352F-BB46-99D4-9A2FA5BF1F1B}">
      <dgm:prSet/>
      <dgm:spPr/>
      <dgm:t>
        <a:bodyPr/>
        <a:lstStyle/>
        <a:p>
          <a:endParaRPr lang="sv-SE"/>
        </a:p>
      </dgm:t>
    </dgm:pt>
    <dgm:pt modelId="{A851CA58-B90F-AF4C-BBBA-7B9E5F8AF92A}" type="sibTrans" cxnId="{16C9B8E5-352F-BB46-99D4-9A2FA5BF1F1B}">
      <dgm:prSet/>
      <dgm:spPr>
        <a:noFill/>
      </dgm:spPr>
      <dgm:t>
        <a:bodyPr/>
        <a:lstStyle/>
        <a:p>
          <a:endParaRPr lang="sv-SE"/>
        </a:p>
      </dgm:t>
    </dgm:pt>
    <dgm:pt modelId="{7D0E8081-9750-544A-B72A-435971585EDB}">
      <dgm:prSet phldrT="[Text]" custT="1"/>
      <dgm:spPr>
        <a:solidFill>
          <a:srgbClr val="E8E5E5"/>
        </a:solidFill>
        <a:ln>
          <a:noFill/>
        </a:ln>
      </dgm:spPr>
      <dgm:t>
        <a:bodyPr/>
        <a:lstStyle/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STUDY</a:t>
          </a:r>
        </a:p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VISIT</a:t>
          </a:r>
          <a:endParaRPr lang="sv-SE" sz="1400" b="1">
            <a:solidFill>
              <a:schemeClr val="bg1"/>
            </a:solidFill>
            <a:latin typeface="AntartidaRounded Essential Light" panose="02000000000000000000" pitchFamily="2" charset="0"/>
          </a:endParaRPr>
        </a:p>
      </dgm:t>
    </dgm:pt>
    <dgm:pt modelId="{971BB63F-B6E3-0144-933A-3B53152FD335}" type="parTrans" cxnId="{97E19501-56A1-5B49-857F-115FCA0DFADC}">
      <dgm:prSet/>
      <dgm:spPr/>
      <dgm:t>
        <a:bodyPr/>
        <a:lstStyle/>
        <a:p>
          <a:endParaRPr lang="sv-SE"/>
        </a:p>
      </dgm:t>
    </dgm:pt>
    <dgm:pt modelId="{9E488C13-1797-AE41-A225-571A150FC086}" type="sibTrans" cxnId="{97E19501-56A1-5B49-857F-115FCA0DFADC}">
      <dgm:prSet/>
      <dgm:spPr>
        <a:noFill/>
      </dgm:spPr>
      <dgm:t>
        <a:bodyPr/>
        <a:lstStyle/>
        <a:p>
          <a:endParaRPr lang="sv-SE"/>
        </a:p>
      </dgm:t>
    </dgm:pt>
    <dgm:pt modelId="{01D276FF-05EB-8541-ADB5-15F6BC631BB1}">
      <dgm:prSet phldrT="[Text]" custT="1"/>
      <dgm:spPr>
        <a:solidFill>
          <a:srgbClr val="2F3045"/>
        </a:solidFill>
      </dgm:spPr>
      <dgm:t>
        <a:bodyPr/>
        <a:lstStyle/>
        <a:p>
          <a:pPr algn="ctr"/>
          <a:r>
            <a:rPr lang="sv-SE" sz="1400" b="1">
              <a:solidFill>
                <a:srgbClr val="E8E5E5"/>
              </a:solidFill>
              <a:latin typeface="AntartidaRounded Essential Light" panose="02000000000000000000" pitchFamily="2" charset="0"/>
            </a:rPr>
            <a:t>EVENTS</a:t>
          </a:r>
        </a:p>
      </dgm:t>
    </dgm:pt>
    <dgm:pt modelId="{AF7B22EA-DE25-3042-8313-6142109CCA2C}" type="parTrans" cxnId="{71935447-F9F8-D94F-9137-E89A627F2A0B}">
      <dgm:prSet/>
      <dgm:spPr/>
      <dgm:t>
        <a:bodyPr/>
        <a:lstStyle/>
        <a:p>
          <a:endParaRPr lang="sv-SE"/>
        </a:p>
      </dgm:t>
    </dgm:pt>
    <dgm:pt modelId="{95A3C2DF-0471-1046-BC47-2635CEBC8594}" type="sibTrans" cxnId="{71935447-F9F8-D94F-9137-E89A627F2A0B}">
      <dgm:prSet/>
      <dgm:spPr>
        <a:noFill/>
      </dgm:spPr>
      <dgm:t>
        <a:bodyPr/>
        <a:lstStyle/>
        <a:p>
          <a:endParaRPr lang="sv-SE"/>
        </a:p>
      </dgm:t>
    </dgm:pt>
    <dgm:pt modelId="{7CBDFE5F-60C1-0644-82DB-2024603AF1FA}">
      <dgm:prSet custT="1"/>
      <dgm:spPr>
        <a:solidFill>
          <a:srgbClr val="56B8D4"/>
        </a:solidFill>
      </dgm:spPr>
      <dgm:t>
        <a:bodyPr/>
        <a:lstStyle/>
        <a:p>
          <a:r>
            <a:rPr lang="sv-SE" sz="1400" b="1">
              <a:solidFill>
                <a:srgbClr val="E8E5E5"/>
              </a:solidFill>
              <a:latin typeface="AntartidaRounded Essential Light" panose="02000000000000000000" pitchFamily="2" charset="0"/>
            </a:rPr>
            <a:t>METHOD AND </a:t>
          </a:r>
          <a:r>
            <a:rPr lang="sv-SE" sz="1200" b="1">
              <a:solidFill>
                <a:srgbClr val="E8E5E5"/>
              </a:solidFill>
              <a:latin typeface="AntartidaRounded Essential Light" panose="02000000000000000000" pitchFamily="2" charset="0"/>
            </a:rPr>
            <a:t>CRITERIA-DOCUMENTS</a:t>
          </a:r>
          <a:endParaRPr lang="sv-SE" sz="1400" b="1">
            <a:solidFill>
              <a:srgbClr val="E8E5E5"/>
            </a:solidFill>
            <a:latin typeface="AntartidaRounded Essential Light" panose="02000000000000000000" pitchFamily="2" charset="0"/>
          </a:endParaRPr>
        </a:p>
      </dgm:t>
    </dgm:pt>
    <dgm:pt modelId="{709E7800-BE1F-BF4E-B128-60C3A8A17AC2}" type="parTrans" cxnId="{C9759877-95DE-144A-A3E4-C987E2226E39}">
      <dgm:prSet/>
      <dgm:spPr/>
      <dgm:t>
        <a:bodyPr/>
        <a:lstStyle/>
        <a:p>
          <a:endParaRPr lang="sv-SE"/>
        </a:p>
      </dgm:t>
    </dgm:pt>
    <dgm:pt modelId="{EE1AA6B3-901E-E146-831C-329A13B85271}" type="sibTrans" cxnId="{C9759877-95DE-144A-A3E4-C987E2226E39}">
      <dgm:prSet/>
      <dgm:spPr>
        <a:noFill/>
      </dgm:spPr>
      <dgm:t>
        <a:bodyPr/>
        <a:lstStyle/>
        <a:p>
          <a:endParaRPr lang="sv-SE"/>
        </a:p>
      </dgm:t>
    </dgm:pt>
    <dgm:pt modelId="{D8064A96-626E-9C42-86F0-2614C5901415}">
      <dgm:prSet custT="1"/>
      <dgm:spPr>
        <a:solidFill>
          <a:srgbClr val="E8E5E5"/>
        </a:solidFill>
        <a:ln>
          <a:noFill/>
        </a:ln>
      </dgm:spPr>
      <dgm:t>
        <a:bodyPr/>
        <a:lstStyle/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TEST IN CLIMATE</a:t>
          </a:r>
        </a:p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CHAMBERS</a:t>
          </a:r>
        </a:p>
      </dgm:t>
    </dgm:pt>
    <dgm:pt modelId="{E23CBDD0-CE30-ED4B-B923-4986EFDE0274}" type="parTrans" cxnId="{DE0EAC69-BFAA-104B-81DA-97E8A7E965AA}">
      <dgm:prSet/>
      <dgm:spPr/>
      <dgm:t>
        <a:bodyPr/>
        <a:lstStyle/>
        <a:p>
          <a:endParaRPr lang="sv-SE"/>
        </a:p>
      </dgm:t>
    </dgm:pt>
    <dgm:pt modelId="{0B56E7FA-7DE9-DD4B-9416-42512425B7F2}" type="sibTrans" cxnId="{DE0EAC69-BFAA-104B-81DA-97E8A7E965AA}">
      <dgm:prSet/>
      <dgm:spPr>
        <a:noFill/>
      </dgm:spPr>
      <dgm:t>
        <a:bodyPr/>
        <a:lstStyle/>
        <a:p>
          <a:endParaRPr lang="sv-SE"/>
        </a:p>
      </dgm:t>
    </dgm:pt>
    <dgm:pt modelId="{68F2C8B6-CA53-5445-A50C-FF50F1A5E1AD}">
      <dgm:prSet custT="1"/>
      <dgm:spPr>
        <a:solidFill>
          <a:srgbClr val="E8E5E5"/>
        </a:solidFill>
        <a:ln>
          <a:noFill/>
        </a:ln>
      </dgm:spPr>
      <dgm:t>
        <a:bodyPr/>
        <a:lstStyle/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SHARP PILOT</a:t>
          </a:r>
        </a:p>
        <a:p>
          <a:r>
            <a:rPr lang="sv-SE" sz="1400" b="1">
              <a:solidFill>
                <a:srgbClr val="2F3045"/>
              </a:solidFill>
              <a:latin typeface="AntartidaRounded Essential Light" panose="02000000000000000000" pitchFamily="2" charset="0"/>
            </a:rPr>
            <a:t>PROJECTS</a:t>
          </a:r>
        </a:p>
      </dgm:t>
    </dgm:pt>
    <dgm:pt modelId="{8B58B13D-176B-5245-B0E3-BE53137B2C2F}" type="parTrans" cxnId="{F67FC38E-26A1-B347-863F-22090C91C06E}">
      <dgm:prSet/>
      <dgm:spPr/>
      <dgm:t>
        <a:bodyPr/>
        <a:lstStyle/>
        <a:p>
          <a:endParaRPr lang="sv-SE"/>
        </a:p>
      </dgm:t>
    </dgm:pt>
    <dgm:pt modelId="{BB222180-615D-4146-A643-1361F78D54BD}" type="sibTrans" cxnId="{F67FC38E-26A1-B347-863F-22090C91C06E}">
      <dgm:prSet/>
      <dgm:spPr>
        <a:noFill/>
      </dgm:spPr>
      <dgm:t>
        <a:bodyPr/>
        <a:lstStyle/>
        <a:p>
          <a:endParaRPr lang="sv-SE"/>
        </a:p>
      </dgm:t>
    </dgm:pt>
    <dgm:pt modelId="{B2227D75-D6FE-674A-8438-8E37DBA9ECE5}">
      <dgm:prSet custT="1"/>
      <dgm:spPr>
        <a:solidFill>
          <a:srgbClr val="56B8D4"/>
        </a:solidFill>
      </dgm:spPr>
      <dgm:t>
        <a:bodyPr/>
        <a:lstStyle/>
        <a:p>
          <a:r>
            <a:rPr lang="sv-SE" sz="1400" b="1">
              <a:solidFill>
                <a:srgbClr val="E8E5E5"/>
              </a:solidFill>
              <a:latin typeface="AntartidaRounded Essential Light" panose="02000000000000000000" pitchFamily="2" charset="0"/>
            </a:rPr>
            <a:t>6 WG AND SUB-STRATEGIES| 30 COMMITTEE</a:t>
          </a:r>
        </a:p>
      </dgm:t>
    </dgm:pt>
    <dgm:pt modelId="{B3B1AF5D-316B-F34F-89EE-8B518B1CAAC8}" type="parTrans" cxnId="{88E5C9A4-62DE-C849-A65B-3CE44CA70AED}">
      <dgm:prSet/>
      <dgm:spPr/>
      <dgm:t>
        <a:bodyPr/>
        <a:lstStyle/>
        <a:p>
          <a:endParaRPr lang="sv-SE"/>
        </a:p>
      </dgm:t>
    </dgm:pt>
    <dgm:pt modelId="{D3485715-7B49-6041-87B3-AA9B6532AC0B}" type="sibTrans" cxnId="{88E5C9A4-62DE-C849-A65B-3CE44CA70AED}">
      <dgm:prSet/>
      <dgm:spPr>
        <a:noFill/>
      </dgm:spPr>
      <dgm:t>
        <a:bodyPr/>
        <a:lstStyle/>
        <a:p>
          <a:endParaRPr lang="sv-SE"/>
        </a:p>
      </dgm:t>
    </dgm:pt>
    <dgm:pt modelId="{98F77195-F8FA-0F4B-9F86-6A81CFD59973}" type="pres">
      <dgm:prSet presAssocID="{BF78DBAC-9474-4043-9E90-8645D8A58881}" presName="cycle" presStyleCnt="0">
        <dgm:presLayoutVars>
          <dgm:dir/>
          <dgm:resizeHandles val="exact"/>
        </dgm:presLayoutVars>
      </dgm:prSet>
      <dgm:spPr/>
    </dgm:pt>
    <dgm:pt modelId="{F03AF71B-6407-1348-A06B-0DC54C7BBC8E}" type="pres">
      <dgm:prSet presAssocID="{57777C49-15C1-F54A-967A-E7AF7E1FEDF3}" presName="node" presStyleLbl="node1" presStyleIdx="0" presStyleCnt="8" custRadScaleRad="99628" custRadScaleInc="-1372">
        <dgm:presLayoutVars>
          <dgm:bulletEnabled val="1"/>
        </dgm:presLayoutVars>
      </dgm:prSet>
      <dgm:spPr/>
    </dgm:pt>
    <dgm:pt modelId="{B3E47543-CBDB-714A-B954-191B88A6C3AD}" type="pres">
      <dgm:prSet presAssocID="{9C666829-0CB4-E341-98C1-5F02D723AAD0}" presName="sibTrans" presStyleLbl="sibTrans2D1" presStyleIdx="0" presStyleCnt="8"/>
      <dgm:spPr/>
    </dgm:pt>
    <dgm:pt modelId="{0331C059-9C4F-7145-B107-9BE8E35E9E9E}" type="pres">
      <dgm:prSet presAssocID="{9C666829-0CB4-E341-98C1-5F02D723AAD0}" presName="connectorText" presStyleLbl="sibTrans2D1" presStyleIdx="0" presStyleCnt="8"/>
      <dgm:spPr/>
    </dgm:pt>
    <dgm:pt modelId="{16E31E3F-65E9-BE4C-9E94-D68E374A3318}" type="pres">
      <dgm:prSet presAssocID="{B2227D75-D6FE-674A-8438-8E37DBA9ECE5}" presName="node" presStyleLbl="node1" presStyleIdx="1" presStyleCnt="8">
        <dgm:presLayoutVars>
          <dgm:bulletEnabled val="1"/>
        </dgm:presLayoutVars>
      </dgm:prSet>
      <dgm:spPr/>
    </dgm:pt>
    <dgm:pt modelId="{3BE6AECF-2380-0A4F-9767-4EC0F6173740}" type="pres">
      <dgm:prSet presAssocID="{D3485715-7B49-6041-87B3-AA9B6532AC0B}" presName="sibTrans" presStyleLbl="sibTrans2D1" presStyleIdx="1" presStyleCnt="8"/>
      <dgm:spPr/>
    </dgm:pt>
    <dgm:pt modelId="{A09CB68C-DEDC-B64F-B10E-609C78E1FA4F}" type="pres">
      <dgm:prSet presAssocID="{D3485715-7B49-6041-87B3-AA9B6532AC0B}" presName="connectorText" presStyleLbl="sibTrans2D1" presStyleIdx="1" presStyleCnt="8"/>
      <dgm:spPr/>
    </dgm:pt>
    <dgm:pt modelId="{56EE2828-CF8A-0B43-9DBD-201B2FB45979}" type="pres">
      <dgm:prSet presAssocID="{7CBDFE5F-60C1-0644-82DB-2024603AF1FA}" presName="node" presStyleLbl="node1" presStyleIdx="2" presStyleCnt="8">
        <dgm:presLayoutVars>
          <dgm:bulletEnabled val="1"/>
        </dgm:presLayoutVars>
      </dgm:prSet>
      <dgm:spPr/>
    </dgm:pt>
    <dgm:pt modelId="{466F7F71-B232-ED48-B956-97FC8C27A23A}" type="pres">
      <dgm:prSet presAssocID="{EE1AA6B3-901E-E146-831C-329A13B85271}" presName="sibTrans" presStyleLbl="sibTrans2D1" presStyleIdx="2" presStyleCnt="8"/>
      <dgm:spPr/>
    </dgm:pt>
    <dgm:pt modelId="{2E32BE07-1F27-6A4B-9D5A-E24AB2F646E9}" type="pres">
      <dgm:prSet presAssocID="{EE1AA6B3-901E-E146-831C-329A13B85271}" presName="connectorText" presStyleLbl="sibTrans2D1" presStyleIdx="2" presStyleCnt="8"/>
      <dgm:spPr/>
    </dgm:pt>
    <dgm:pt modelId="{F6AD05F3-F972-6447-9CCA-400E06E84564}" type="pres">
      <dgm:prSet presAssocID="{D8064A96-626E-9C42-86F0-2614C5901415}" presName="node" presStyleLbl="node1" presStyleIdx="3" presStyleCnt="8">
        <dgm:presLayoutVars>
          <dgm:bulletEnabled val="1"/>
        </dgm:presLayoutVars>
      </dgm:prSet>
      <dgm:spPr/>
    </dgm:pt>
    <dgm:pt modelId="{EB6FA21B-C85C-BE44-A320-5F6F621762F1}" type="pres">
      <dgm:prSet presAssocID="{0B56E7FA-7DE9-DD4B-9416-42512425B7F2}" presName="sibTrans" presStyleLbl="sibTrans2D1" presStyleIdx="3" presStyleCnt="8"/>
      <dgm:spPr/>
    </dgm:pt>
    <dgm:pt modelId="{0F815F94-9C2E-D746-8DA0-573CE68E2636}" type="pres">
      <dgm:prSet presAssocID="{0B56E7FA-7DE9-DD4B-9416-42512425B7F2}" presName="connectorText" presStyleLbl="sibTrans2D1" presStyleIdx="3" presStyleCnt="8"/>
      <dgm:spPr/>
    </dgm:pt>
    <dgm:pt modelId="{2F2FB103-CC28-CA40-A9F8-EC41DE7F2A6A}" type="pres">
      <dgm:prSet presAssocID="{68F2C8B6-CA53-5445-A50C-FF50F1A5E1AD}" presName="node" presStyleLbl="node1" presStyleIdx="4" presStyleCnt="8" custRadScaleRad="100055" custRadScaleInc="1366">
        <dgm:presLayoutVars>
          <dgm:bulletEnabled val="1"/>
        </dgm:presLayoutVars>
      </dgm:prSet>
      <dgm:spPr/>
    </dgm:pt>
    <dgm:pt modelId="{13229086-4E0F-DA40-B82A-CB326E643F81}" type="pres">
      <dgm:prSet presAssocID="{BB222180-615D-4146-A643-1361F78D54BD}" presName="sibTrans" presStyleLbl="sibTrans2D1" presStyleIdx="4" presStyleCnt="8"/>
      <dgm:spPr/>
    </dgm:pt>
    <dgm:pt modelId="{2DF86910-4B74-F946-8158-E736E7567CFB}" type="pres">
      <dgm:prSet presAssocID="{BB222180-615D-4146-A643-1361F78D54BD}" presName="connectorText" presStyleLbl="sibTrans2D1" presStyleIdx="4" presStyleCnt="8"/>
      <dgm:spPr/>
    </dgm:pt>
    <dgm:pt modelId="{146F97AE-4592-8345-B1D5-CA06F514E7BB}" type="pres">
      <dgm:prSet presAssocID="{55496744-EAAE-C744-80CC-3502B49B2A52}" presName="node" presStyleLbl="node1" presStyleIdx="5" presStyleCnt="8">
        <dgm:presLayoutVars>
          <dgm:bulletEnabled val="1"/>
        </dgm:presLayoutVars>
      </dgm:prSet>
      <dgm:spPr/>
    </dgm:pt>
    <dgm:pt modelId="{1C60DE5E-ABC0-3B41-AD6E-547CEB4351F1}" type="pres">
      <dgm:prSet presAssocID="{A851CA58-B90F-AF4C-BBBA-7B9E5F8AF92A}" presName="sibTrans" presStyleLbl="sibTrans2D1" presStyleIdx="5" presStyleCnt="8"/>
      <dgm:spPr/>
    </dgm:pt>
    <dgm:pt modelId="{1D9AF2F1-3A6E-4F4C-B013-A715E67A6561}" type="pres">
      <dgm:prSet presAssocID="{A851CA58-B90F-AF4C-BBBA-7B9E5F8AF92A}" presName="connectorText" presStyleLbl="sibTrans2D1" presStyleIdx="5" presStyleCnt="8"/>
      <dgm:spPr/>
    </dgm:pt>
    <dgm:pt modelId="{8DA708B5-FD9A-654C-8951-FEA87D990D56}" type="pres">
      <dgm:prSet presAssocID="{7D0E8081-9750-544A-B72A-435971585EDB}" presName="node" presStyleLbl="node1" presStyleIdx="6" presStyleCnt="8">
        <dgm:presLayoutVars>
          <dgm:bulletEnabled val="1"/>
        </dgm:presLayoutVars>
      </dgm:prSet>
      <dgm:spPr/>
    </dgm:pt>
    <dgm:pt modelId="{48DA6BE1-E67F-AD4B-875E-EE79E41DA079}" type="pres">
      <dgm:prSet presAssocID="{9E488C13-1797-AE41-A225-571A150FC086}" presName="sibTrans" presStyleLbl="sibTrans2D1" presStyleIdx="6" presStyleCnt="8"/>
      <dgm:spPr/>
    </dgm:pt>
    <dgm:pt modelId="{DAA62E8D-375C-3E48-BA95-5CE9396395AF}" type="pres">
      <dgm:prSet presAssocID="{9E488C13-1797-AE41-A225-571A150FC086}" presName="connectorText" presStyleLbl="sibTrans2D1" presStyleIdx="6" presStyleCnt="8"/>
      <dgm:spPr/>
    </dgm:pt>
    <dgm:pt modelId="{7DAFD0A5-10A9-3C48-A56A-8C9B2E959F52}" type="pres">
      <dgm:prSet presAssocID="{01D276FF-05EB-8541-ADB5-15F6BC631BB1}" presName="node" presStyleLbl="node1" presStyleIdx="7" presStyleCnt="8">
        <dgm:presLayoutVars>
          <dgm:bulletEnabled val="1"/>
        </dgm:presLayoutVars>
      </dgm:prSet>
      <dgm:spPr/>
    </dgm:pt>
    <dgm:pt modelId="{1AA05417-3263-044F-9B9C-34BD95C460AB}" type="pres">
      <dgm:prSet presAssocID="{95A3C2DF-0471-1046-BC47-2635CEBC8594}" presName="sibTrans" presStyleLbl="sibTrans2D1" presStyleIdx="7" presStyleCnt="8"/>
      <dgm:spPr/>
    </dgm:pt>
    <dgm:pt modelId="{3F3D6A6E-84A2-684B-A47E-609308ADE051}" type="pres">
      <dgm:prSet presAssocID="{95A3C2DF-0471-1046-BC47-2635CEBC8594}" presName="connectorText" presStyleLbl="sibTrans2D1" presStyleIdx="7" presStyleCnt="8"/>
      <dgm:spPr/>
    </dgm:pt>
  </dgm:ptLst>
  <dgm:cxnLst>
    <dgm:cxn modelId="{97E19501-56A1-5B49-857F-115FCA0DFADC}" srcId="{BF78DBAC-9474-4043-9E90-8645D8A58881}" destId="{7D0E8081-9750-544A-B72A-435971585EDB}" srcOrd="6" destOrd="0" parTransId="{971BB63F-B6E3-0144-933A-3B53152FD335}" sibTransId="{9E488C13-1797-AE41-A225-571A150FC086}"/>
    <dgm:cxn modelId="{F8D9A903-31CA-5148-A9C2-999F00428260}" type="presOf" srcId="{68F2C8B6-CA53-5445-A50C-FF50F1A5E1AD}" destId="{2F2FB103-CC28-CA40-A9F8-EC41DE7F2A6A}" srcOrd="0" destOrd="0" presId="urn:microsoft.com/office/officeart/2005/8/layout/cycle2"/>
    <dgm:cxn modelId="{5A31F503-DEA6-0E4F-B554-1F3A1B074099}" type="presOf" srcId="{BB222180-615D-4146-A643-1361F78D54BD}" destId="{2DF86910-4B74-F946-8158-E736E7567CFB}" srcOrd="1" destOrd="0" presId="urn:microsoft.com/office/officeart/2005/8/layout/cycle2"/>
    <dgm:cxn modelId="{85BE460D-35E6-0144-944C-87314883C375}" type="presOf" srcId="{D3485715-7B49-6041-87B3-AA9B6532AC0B}" destId="{3BE6AECF-2380-0A4F-9767-4EC0F6173740}" srcOrd="0" destOrd="0" presId="urn:microsoft.com/office/officeart/2005/8/layout/cycle2"/>
    <dgm:cxn modelId="{E5F30D17-663C-3741-9677-861D670190BC}" type="presOf" srcId="{BB222180-615D-4146-A643-1361F78D54BD}" destId="{13229086-4E0F-DA40-B82A-CB326E643F81}" srcOrd="0" destOrd="0" presId="urn:microsoft.com/office/officeart/2005/8/layout/cycle2"/>
    <dgm:cxn modelId="{3BF36E17-1DE3-7240-AB20-BD1D324A5EBE}" type="presOf" srcId="{EE1AA6B3-901E-E146-831C-329A13B85271}" destId="{2E32BE07-1F27-6A4B-9D5A-E24AB2F646E9}" srcOrd="1" destOrd="0" presId="urn:microsoft.com/office/officeart/2005/8/layout/cycle2"/>
    <dgm:cxn modelId="{11339F25-1028-7643-A952-09E94C017589}" type="presOf" srcId="{0B56E7FA-7DE9-DD4B-9416-42512425B7F2}" destId="{EB6FA21B-C85C-BE44-A320-5F6F621762F1}" srcOrd="0" destOrd="0" presId="urn:microsoft.com/office/officeart/2005/8/layout/cycle2"/>
    <dgm:cxn modelId="{6DE9B528-DFA8-2948-A734-A8866A963852}" type="presOf" srcId="{A851CA58-B90F-AF4C-BBBA-7B9E5F8AF92A}" destId="{1D9AF2F1-3A6E-4F4C-B013-A715E67A6561}" srcOrd="1" destOrd="0" presId="urn:microsoft.com/office/officeart/2005/8/layout/cycle2"/>
    <dgm:cxn modelId="{4EE46D3B-4BDD-4A4A-B1A0-27BFBECF2BA3}" type="presOf" srcId="{55496744-EAAE-C744-80CC-3502B49B2A52}" destId="{146F97AE-4592-8345-B1D5-CA06F514E7BB}" srcOrd="0" destOrd="0" presId="urn:microsoft.com/office/officeart/2005/8/layout/cycle2"/>
    <dgm:cxn modelId="{78CB763B-6518-994E-95CE-A70C8A002B1A}" type="presOf" srcId="{9C666829-0CB4-E341-98C1-5F02D723AAD0}" destId="{0331C059-9C4F-7145-B107-9BE8E35E9E9E}" srcOrd="1" destOrd="0" presId="urn:microsoft.com/office/officeart/2005/8/layout/cycle2"/>
    <dgm:cxn modelId="{71935447-F9F8-D94F-9137-E89A627F2A0B}" srcId="{BF78DBAC-9474-4043-9E90-8645D8A58881}" destId="{01D276FF-05EB-8541-ADB5-15F6BC631BB1}" srcOrd="7" destOrd="0" parTransId="{AF7B22EA-DE25-3042-8313-6142109CCA2C}" sibTransId="{95A3C2DF-0471-1046-BC47-2635CEBC8594}"/>
    <dgm:cxn modelId="{4DF45468-A8A7-714A-B74E-514765CA2024}" type="presOf" srcId="{7CBDFE5F-60C1-0644-82DB-2024603AF1FA}" destId="{56EE2828-CF8A-0B43-9DBD-201B2FB45979}" srcOrd="0" destOrd="0" presId="urn:microsoft.com/office/officeart/2005/8/layout/cycle2"/>
    <dgm:cxn modelId="{DE0EAC69-BFAA-104B-81DA-97E8A7E965AA}" srcId="{BF78DBAC-9474-4043-9E90-8645D8A58881}" destId="{D8064A96-626E-9C42-86F0-2614C5901415}" srcOrd="3" destOrd="0" parTransId="{E23CBDD0-CE30-ED4B-B923-4986EFDE0274}" sibTransId="{0B56E7FA-7DE9-DD4B-9416-42512425B7F2}"/>
    <dgm:cxn modelId="{160FB44C-78B8-D74F-AA5B-0F0769819B92}" type="presOf" srcId="{95A3C2DF-0471-1046-BC47-2635CEBC8594}" destId="{3F3D6A6E-84A2-684B-A47E-609308ADE051}" srcOrd="1" destOrd="0" presId="urn:microsoft.com/office/officeart/2005/8/layout/cycle2"/>
    <dgm:cxn modelId="{ED8A4973-F38B-2446-A27F-C65EA2C8E2C7}" srcId="{BF78DBAC-9474-4043-9E90-8645D8A58881}" destId="{57777C49-15C1-F54A-967A-E7AF7E1FEDF3}" srcOrd="0" destOrd="0" parTransId="{3561B5F3-38F6-F74D-AB9F-8576A0213446}" sibTransId="{9C666829-0CB4-E341-98C1-5F02D723AAD0}"/>
    <dgm:cxn modelId="{399A1155-71DE-0C4E-9E13-C53C6E31EE06}" type="presOf" srcId="{A851CA58-B90F-AF4C-BBBA-7B9E5F8AF92A}" destId="{1C60DE5E-ABC0-3B41-AD6E-547CEB4351F1}" srcOrd="0" destOrd="0" presId="urn:microsoft.com/office/officeart/2005/8/layout/cycle2"/>
    <dgm:cxn modelId="{C9759877-95DE-144A-A3E4-C987E2226E39}" srcId="{BF78DBAC-9474-4043-9E90-8645D8A58881}" destId="{7CBDFE5F-60C1-0644-82DB-2024603AF1FA}" srcOrd="2" destOrd="0" parTransId="{709E7800-BE1F-BF4E-B128-60C3A8A17AC2}" sibTransId="{EE1AA6B3-901E-E146-831C-329A13B85271}"/>
    <dgm:cxn modelId="{9CDA288C-5DC9-E248-B4B5-F10DBF4612D1}" type="presOf" srcId="{9E488C13-1797-AE41-A225-571A150FC086}" destId="{DAA62E8D-375C-3E48-BA95-5CE9396395AF}" srcOrd="1" destOrd="0" presId="urn:microsoft.com/office/officeart/2005/8/layout/cycle2"/>
    <dgm:cxn modelId="{F67FC38E-26A1-B347-863F-22090C91C06E}" srcId="{BF78DBAC-9474-4043-9E90-8645D8A58881}" destId="{68F2C8B6-CA53-5445-A50C-FF50F1A5E1AD}" srcOrd="4" destOrd="0" parTransId="{8B58B13D-176B-5245-B0E3-BE53137B2C2F}" sibTransId="{BB222180-615D-4146-A643-1361F78D54BD}"/>
    <dgm:cxn modelId="{A05D0590-2FF1-D94C-AA53-A1DCEC53CC1A}" type="presOf" srcId="{95A3C2DF-0471-1046-BC47-2635CEBC8594}" destId="{1AA05417-3263-044F-9B9C-34BD95C460AB}" srcOrd="0" destOrd="0" presId="urn:microsoft.com/office/officeart/2005/8/layout/cycle2"/>
    <dgm:cxn modelId="{0EB7BA94-6796-E648-AB00-E2661805A564}" type="presOf" srcId="{BF78DBAC-9474-4043-9E90-8645D8A58881}" destId="{98F77195-F8FA-0F4B-9F86-6A81CFD59973}" srcOrd="0" destOrd="0" presId="urn:microsoft.com/office/officeart/2005/8/layout/cycle2"/>
    <dgm:cxn modelId="{0DD1DF9D-E80A-B74B-85E3-AC60D6B84DD4}" type="presOf" srcId="{9E488C13-1797-AE41-A225-571A150FC086}" destId="{48DA6BE1-E67F-AD4B-875E-EE79E41DA079}" srcOrd="0" destOrd="0" presId="urn:microsoft.com/office/officeart/2005/8/layout/cycle2"/>
    <dgm:cxn modelId="{88E5C9A4-62DE-C849-A65B-3CE44CA70AED}" srcId="{BF78DBAC-9474-4043-9E90-8645D8A58881}" destId="{B2227D75-D6FE-674A-8438-8E37DBA9ECE5}" srcOrd="1" destOrd="0" parTransId="{B3B1AF5D-316B-F34F-89EE-8B518B1CAAC8}" sibTransId="{D3485715-7B49-6041-87B3-AA9B6532AC0B}"/>
    <dgm:cxn modelId="{FF42CBA5-BB66-AD47-BA91-38046ED8014A}" type="presOf" srcId="{7D0E8081-9750-544A-B72A-435971585EDB}" destId="{8DA708B5-FD9A-654C-8951-FEA87D990D56}" srcOrd="0" destOrd="0" presId="urn:microsoft.com/office/officeart/2005/8/layout/cycle2"/>
    <dgm:cxn modelId="{6256C2A7-448F-4C4D-878E-07B4865456B6}" type="presOf" srcId="{B2227D75-D6FE-674A-8438-8E37DBA9ECE5}" destId="{16E31E3F-65E9-BE4C-9E94-D68E374A3318}" srcOrd="0" destOrd="0" presId="urn:microsoft.com/office/officeart/2005/8/layout/cycle2"/>
    <dgm:cxn modelId="{BE6E0DAE-7FA5-7A4C-B1F0-9C87FBAD0516}" type="presOf" srcId="{57777C49-15C1-F54A-967A-E7AF7E1FEDF3}" destId="{F03AF71B-6407-1348-A06B-0DC54C7BBC8E}" srcOrd="0" destOrd="0" presId="urn:microsoft.com/office/officeart/2005/8/layout/cycle2"/>
    <dgm:cxn modelId="{B3690CB5-500F-DE43-9367-8ADBAA9BDC8B}" type="presOf" srcId="{D8064A96-626E-9C42-86F0-2614C5901415}" destId="{F6AD05F3-F972-6447-9CCA-400E06E84564}" srcOrd="0" destOrd="0" presId="urn:microsoft.com/office/officeart/2005/8/layout/cycle2"/>
    <dgm:cxn modelId="{7BAFA0B9-0731-DA4A-8B2E-8A908682316C}" type="presOf" srcId="{0B56E7FA-7DE9-DD4B-9416-42512425B7F2}" destId="{0F815F94-9C2E-D746-8DA0-573CE68E2636}" srcOrd="1" destOrd="0" presId="urn:microsoft.com/office/officeart/2005/8/layout/cycle2"/>
    <dgm:cxn modelId="{61E235D6-2B58-BA46-8FE4-39B3A5022D99}" type="presOf" srcId="{D3485715-7B49-6041-87B3-AA9B6532AC0B}" destId="{A09CB68C-DEDC-B64F-B10E-609C78E1FA4F}" srcOrd="1" destOrd="0" presId="urn:microsoft.com/office/officeart/2005/8/layout/cycle2"/>
    <dgm:cxn modelId="{633549D8-7953-F745-880F-275B7B216940}" type="presOf" srcId="{01D276FF-05EB-8541-ADB5-15F6BC631BB1}" destId="{7DAFD0A5-10A9-3C48-A56A-8C9B2E959F52}" srcOrd="0" destOrd="0" presId="urn:microsoft.com/office/officeart/2005/8/layout/cycle2"/>
    <dgm:cxn modelId="{FC2189DE-09C7-4B4D-ACAD-61E9D341CA92}" type="presOf" srcId="{9C666829-0CB4-E341-98C1-5F02D723AAD0}" destId="{B3E47543-CBDB-714A-B954-191B88A6C3AD}" srcOrd="0" destOrd="0" presId="urn:microsoft.com/office/officeart/2005/8/layout/cycle2"/>
    <dgm:cxn modelId="{16C9B8E5-352F-BB46-99D4-9A2FA5BF1F1B}" srcId="{BF78DBAC-9474-4043-9E90-8645D8A58881}" destId="{55496744-EAAE-C744-80CC-3502B49B2A52}" srcOrd="5" destOrd="0" parTransId="{6B8AE8ED-B796-D643-AD1E-7F204E7B8D87}" sibTransId="{A851CA58-B90F-AF4C-BBBA-7B9E5F8AF92A}"/>
    <dgm:cxn modelId="{BE5898F8-8D5A-5848-94C6-BC24F0AD5246}" type="presOf" srcId="{EE1AA6B3-901E-E146-831C-329A13B85271}" destId="{466F7F71-B232-ED48-B956-97FC8C27A23A}" srcOrd="0" destOrd="0" presId="urn:microsoft.com/office/officeart/2005/8/layout/cycle2"/>
    <dgm:cxn modelId="{50DF7D0A-1158-D641-8C78-927383A3DF91}" type="presParOf" srcId="{98F77195-F8FA-0F4B-9F86-6A81CFD59973}" destId="{F03AF71B-6407-1348-A06B-0DC54C7BBC8E}" srcOrd="0" destOrd="0" presId="urn:microsoft.com/office/officeart/2005/8/layout/cycle2"/>
    <dgm:cxn modelId="{51E5D743-9319-104D-BAB3-6511EFB27EEF}" type="presParOf" srcId="{98F77195-F8FA-0F4B-9F86-6A81CFD59973}" destId="{B3E47543-CBDB-714A-B954-191B88A6C3AD}" srcOrd="1" destOrd="0" presId="urn:microsoft.com/office/officeart/2005/8/layout/cycle2"/>
    <dgm:cxn modelId="{61A17F27-DF24-D244-8B03-446E2F44502A}" type="presParOf" srcId="{B3E47543-CBDB-714A-B954-191B88A6C3AD}" destId="{0331C059-9C4F-7145-B107-9BE8E35E9E9E}" srcOrd="0" destOrd="0" presId="urn:microsoft.com/office/officeart/2005/8/layout/cycle2"/>
    <dgm:cxn modelId="{755845A9-134A-BE48-BB52-EB742C2BD15C}" type="presParOf" srcId="{98F77195-F8FA-0F4B-9F86-6A81CFD59973}" destId="{16E31E3F-65E9-BE4C-9E94-D68E374A3318}" srcOrd="2" destOrd="0" presId="urn:microsoft.com/office/officeart/2005/8/layout/cycle2"/>
    <dgm:cxn modelId="{8FFF1386-814C-3F46-862D-4E85A18CBB89}" type="presParOf" srcId="{98F77195-F8FA-0F4B-9F86-6A81CFD59973}" destId="{3BE6AECF-2380-0A4F-9767-4EC0F6173740}" srcOrd="3" destOrd="0" presId="urn:microsoft.com/office/officeart/2005/8/layout/cycle2"/>
    <dgm:cxn modelId="{548E1121-246A-3646-A631-B8986D36E415}" type="presParOf" srcId="{3BE6AECF-2380-0A4F-9767-4EC0F6173740}" destId="{A09CB68C-DEDC-B64F-B10E-609C78E1FA4F}" srcOrd="0" destOrd="0" presId="urn:microsoft.com/office/officeart/2005/8/layout/cycle2"/>
    <dgm:cxn modelId="{21DFE437-AD35-F54B-8ADB-415B670EB093}" type="presParOf" srcId="{98F77195-F8FA-0F4B-9F86-6A81CFD59973}" destId="{56EE2828-CF8A-0B43-9DBD-201B2FB45979}" srcOrd="4" destOrd="0" presId="urn:microsoft.com/office/officeart/2005/8/layout/cycle2"/>
    <dgm:cxn modelId="{F3D1B576-3DEF-2E40-9F43-C62215468122}" type="presParOf" srcId="{98F77195-F8FA-0F4B-9F86-6A81CFD59973}" destId="{466F7F71-B232-ED48-B956-97FC8C27A23A}" srcOrd="5" destOrd="0" presId="urn:microsoft.com/office/officeart/2005/8/layout/cycle2"/>
    <dgm:cxn modelId="{4D1ADF8E-FD31-2E4C-908C-7913E081BE5C}" type="presParOf" srcId="{466F7F71-B232-ED48-B956-97FC8C27A23A}" destId="{2E32BE07-1F27-6A4B-9D5A-E24AB2F646E9}" srcOrd="0" destOrd="0" presId="urn:microsoft.com/office/officeart/2005/8/layout/cycle2"/>
    <dgm:cxn modelId="{C248A0F8-44D1-F24A-BC56-962F6705879F}" type="presParOf" srcId="{98F77195-F8FA-0F4B-9F86-6A81CFD59973}" destId="{F6AD05F3-F972-6447-9CCA-400E06E84564}" srcOrd="6" destOrd="0" presId="urn:microsoft.com/office/officeart/2005/8/layout/cycle2"/>
    <dgm:cxn modelId="{4558ABBC-7BDF-7448-991C-C04097066673}" type="presParOf" srcId="{98F77195-F8FA-0F4B-9F86-6A81CFD59973}" destId="{EB6FA21B-C85C-BE44-A320-5F6F621762F1}" srcOrd="7" destOrd="0" presId="urn:microsoft.com/office/officeart/2005/8/layout/cycle2"/>
    <dgm:cxn modelId="{6979C502-427A-6F4B-A051-B8A4124B3171}" type="presParOf" srcId="{EB6FA21B-C85C-BE44-A320-5F6F621762F1}" destId="{0F815F94-9C2E-D746-8DA0-573CE68E2636}" srcOrd="0" destOrd="0" presId="urn:microsoft.com/office/officeart/2005/8/layout/cycle2"/>
    <dgm:cxn modelId="{2BA1B76F-4649-3D4A-9FF8-2173ECD6CFC6}" type="presParOf" srcId="{98F77195-F8FA-0F4B-9F86-6A81CFD59973}" destId="{2F2FB103-CC28-CA40-A9F8-EC41DE7F2A6A}" srcOrd="8" destOrd="0" presId="urn:microsoft.com/office/officeart/2005/8/layout/cycle2"/>
    <dgm:cxn modelId="{6A756FB1-24EF-8246-A8A8-23B32BAB8E26}" type="presParOf" srcId="{98F77195-F8FA-0F4B-9F86-6A81CFD59973}" destId="{13229086-4E0F-DA40-B82A-CB326E643F81}" srcOrd="9" destOrd="0" presId="urn:microsoft.com/office/officeart/2005/8/layout/cycle2"/>
    <dgm:cxn modelId="{70EDD59A-50F9-0946-B540-A3A579C6F1B2}" type="presParOf" srcId="{13229086-4E0F-DA40-B82A-CB326E643F81}" destId="{2DF86910-4B74-F946-8158-E736E7567CFB}" srcOrd="0" destOrd="0" presId="urn:microsoft.com/office/officeart/2005/8/layout/cycle2"/>
    <dgm:cxn modelId="{3C1C392A-5847-DB4E-A3A6-03033CE334BF}" type="presParOf" srcId="{98F77195-F8FA-0F4B-9F86-6A81CFD59973}" destId="{146F97AE-4592-8345-B1D5-CA06F514E7BB}" srcOrd="10" destOrd="0" presId="urn:microsoft.com/office/officeart/2005/8/layout/cycle2"/>
    <dgm:cxn modelId="{DB56C8F7-275A-BE40-A83D-21879FFE0A2E}" type="presParOf" srcId="{98F77195-F8FA-0F4B-9F86-6A81CFD59973}" destId="{1C60DE5E-ABC0-3B41-AD6E-547CEB4351F1}" srcOrd="11" destOrd="0" presId="urn:microsoft.com/office/officeart/2005/8/layout/cycle2"/>
    <dgm:cxn modelId="{0811DFBE-57D7-DA41-ABF6-EC5BE81B4858}" type="presParOf" srcId="{1C60DE5E-ABC0-3B41-AD6E-547CEB4351F1}" destId="{1D9AF2F1-3A6E-4F4C-B013-A715E67A6561}" srcOrd="0" destOrd="0" presId="urn:microsoft.com/office/officeart/2005/8/layout/cycle2"/>
    <dgm:cxn modelId="{1B9498BF-677A-854F-937F-7DACE6BE37F8}" type="presParOf" srcId="{98F77195-F8FA-0F4B-9F86-6A81CFD59973}" destId="{8DA708B5-FD9A-654C-8951-FEA87D990D56}" srcOrd="12" destOrd="0" presId="urn:microsoft.com/office/officeart/2005/8/layout/cycle2"/>
    <dgm:cxn modelId="{8F63EB31-2014-C040-BA77-642753E77F91}" type="presParOf" srcId="{98F77195-F8FA-0F4B-9F86-6A81CFD59973}" destId="{48DA6BE1-E67F-AD4B-875E-EE79E41DA079}" srcOrd="13" destOrd="0" presId="urn:microsoft.com/office/officeart/2005/8/layout/cycle2"/>
    <dgm:cxn modelId="{A6B1A97E-B861-D64D-A8DA-30B32CC433D9}" type="presParOf" srcId="{48DA6BE1-E67F-AD4B-875E-EE79E41DA079}" destId="{DAA62E8D-375C-3E48-BA95-5CE9396395AF}" srcOrd="0" destOrd="0" presId="urn:microsoft.com/office/officeart/2005/8/layout/cycle2"/>
    <dgm:cxn modelId="{A49F7E41-4267-9343-BEE7-885BC2B17939}" type="presParOf" srcId="{98F77195-F8FA-0F4B-9F86-6A81CFD59973}" destId="{7DAFD0A5-10A9-3C48-A56A-8C9B2E959F52}" srcOrd="14" destOrd="0" presId="urn:microsoft.com/office/officeart/2005/8/layout/cycle2"/>
    <dgm:cxn modelId="{3E7C7973-1849-3E44-99DA-07A4FCE15DFE}" type="presParOf" srcId="{98F77195-F8FA-0F4B-9F86-6A81CFD59973}" destId="{1AA05417-3263-044F-9B9C-34BD95C460AB}" srcOrd="15" destOrd="0" presId="urn:microsoft.com/office/officeart/2005/8/layout/cycle2"/>
    <dgm:cxn modelId="{61F318D9-E5BC-2843-BE34-DF424EC93F52}" type="presParOf" srcId="{1AA05417-3263-044F-9B9C-34BD95C460AB}" destId="{3F3D6A6E-84A2-684B-A47E-609308ADE051}" srcOrd="0" destOrd="0" presId="urn:microsoft.com/office/officeart/2005/8/layout/cycle2"/>
  </dgm:cxnLst>
  <dgm:bg/>
  <dgm:whole>
    <a:ln>
      <a:solidFill>
        <a:schemeClr val="lt1">
          <a:hueOff val="0"/>
          <a:satOff val="0"/>
          <a:lumOff val="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EBD531-FCFC-4AF5-BF6F-72736454E9E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4B16AF85-3CA4-4E70-8811-C3D35B94925C}">
      <dgm:prSet phldrT="[Text]"/>
      <dgm:spPr/>
      <dgm:t>
        <a:bodyPr/>
        <a:lstStyle/>
        <a:p>
          <a:r>
            <a:rPr lang="sv-SE"/>
            <a:t>2019</a:t>
          </a:r>
        </a:p>
      </dgm:t>
    </dgm:pt>
    <dgm:pt modelId="{7145CA46-8B7B-4D54-84ED-6BC7C8BC9E96}" type="parTrans" cxnId="{3BE321A0-0B2A-41C8-9D0C-A9A865A72319}">
      <dgm:prSet/>
      <dgm:spPr/>
      <dgm:t>
        <a:bodyPr/>
        <a:lstStyle/>
        <a:p>
          <a:endParaRPr lang="sv-SE"/>
        </a:p>
      </dgm:t>
    </dgm:pt>
    <dgm:pt modelId="{6E406BA6-8A79-4CCB-9FB5-5E5D2A1F43AA}" type="sibTrans" cxnId="{3BE321A0-0B2A-41C8-9D0C-A9A865A72319}">
      <dgm:prSet/>
      <dgm:spPr/>
      <dgm:t>
        <a:bodyPr/>
        <a:lstStyle/>
        <a:p>
          <a:endParaRPr lang="sv-SE"/>
        </a:p>
      </dgm:t>
    </dgm:pt>
    <dgm:pt modelId="{DF7B34A3-FA19-45E8-BA9E-ADCFE0022998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51CB9608-2607-4AA7-865E-6D9BD8CEB07A}" type="parTrans" cxnId="{13524366-90ED-458D-9840-58968E1B6516}">
      <dgm:prSet/>
      <dgm:spPr/>
      <dgm:t>
        <a:bodyPr/>
        <a:lstStyle/>
        <a:p>
          <a:endParaRPr lang="sv-SE"/>
        </a:p>
      </dgm:t>
    </dgm:pt>
    <dgm:pt modelId="{9B5177EC-9686-49EC-A939-E1AFC5DC9F17}" type="sibTrans" cxnId="{13524366-90ED-458D-9840-58968E1B6516}">
      <dgm:prSet/>
      <dgm:spPr/>
      <dgm:t>
        <a:bodyPr/>
        <a:lstStyle/>
        <a:p>
          <a:endParaRPr lang="sv-SE"/>
        </a:p>
      </dgm:t>
    </dgm:pt>
    <dgm:pt modelId="{1CB7C285-39D2-4AAE-BF2B-8FFBB97820C4}">
      <dgm:prSet phldrT="[Text]"/>
      <dgm:spPr>
        <a:solidFill>
          <a:srgbClr val="00B050">
            <a:alpha val="90000"/>
          </a:srgb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D7743E45-AA46-4E9D-AE98-9886E1061DAD}" type="parTrans" cxnId="{7DC4638D-5F9C-4CEB-9B94-FA24E5E402EF}">
      <dgm:prSet/>
      <dgm:spPr/>
      <dgm:t>
        <a:bodyPr/>
        <a:lstStyle/>
        <a:p>
          <a:endParaRPr lang="sv-SE"/>
        </a:p>
      </dgm:t>
    </dgm:pt>
    <dgm:pt modelId="{BD7AED42-A6EC-4960-B188-05638E3B2B70}" type="sibTrans" cxnId="{7DC4638D-5F9C-4CEB-9B94-FA24E5E402EF}">
      <dgm:prSet/>
      <dgm:spPr/>
      <dgm:t>
        <a:bodyPr/>
        <a:lstStyle/>
        <a:p>
          <a:endParaRPr lang="sv-SE"/>
        </a:p>
      </dgm:t>
    </dgm:pt>
    <dgm:pt modelId="{547341D6-9FA4-40E9-8AF0-41F8A19617D7}">
      <dgm:prSet phldrT="[Text]"/>
      <dgm:spPr/>
      <dgm:t>
        <a:bodyPr/>
        <a:lstStyle/>
        <a:p>
          <a:r>
            <a:rPr lang="sv-SE"/>
            <a:t>2020</a:t>
          </a:r>
        </a:p>
      </dgm:t>
    </dgm:pt>
    <dgm:pt modelId="{0B6092B0-DD45-4CCC-992F-068DCFF00AE2}" type="parTrans" cxnId="{094613E2-AA75-4A1F-A71A-699F48BEC10A}">
      <dgm:prSet/>
      <dgm:spPr/>
      <dgm:t>
        <a:bodyPr/>
        <a:lstStyle/>
        <a:p>
          <a:endParaRPr lang="sv-SE"/>
        </a:p>
      </dgm:t>
    </dgm:pt>
    <dgm:pt modelId="{0A33DC74-D9ED-4C17-8F9E-AE8952CCD82D}" type="sibTrans" cxnId="{094613E2-AA75-4A1F-A71A-699F48BEC10A}">
      <dgm:prSet/>
      <dgm:spPr/>
      <dgm:t>
        <a:bodyPr/>
        <a:lstStyle/>
        <a:p>
          <a:endParaRPr lang="sv-SE"/>
        </a:p>
      </dgm:t>
    </dgm:pt>
    <dgm:pt modelId="{10B83FFF-3BF9-4276-B21E-BD3F10C8F35A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6A8B7CDE-62A7-41D9-8B9A-12C688DA4BC9}" type="parTrans" cxnId="{8D0D3604-17FD-4190-B916-213857C98A02}">
      <dgm:prSet/>
      <dgm:spPr/>
      <dgm:t>
        <a:bodyPr/>
        <a:lstStyle/>
        <a:p>
          <a:endParaRPr lang="sv-SE"/>
        </a:p>
      </dgm:t>
    </dgm:pt>
    <dgm:pt modelId="{8215FC6E-5DD8-4FEC-B525-8A3CBD89A520}" type="sibTrans" cxnId="{8D0D3604-17FD-4190-B916-213857C98A02}">
      <dgm:prSet/>
      <dgm:spPr/>
      <dgm:t>
        <a:bodyPr/>
        <a:lstStyle/>
        <a:p>
          <a:endParaRPr lang="sv-SE"/>
        </a:p>
      </dgm:t>
    </dgm:pt>
    <dgm:pt modelId="{23FE699F-4D50-4843-8E32-8077ED637EAF}">
      <dgm:prSet phldrT="[Text]"/>
      <dgm:spPr/>
      <dgm:t>
        <a:bodyPr/>
        <a:lstStyle/>
        <a:p>
          <a:r>
            <a:rPr lang="sv-SE"/>
            <a:t> </a:t>
          </a:r>
        </a:p>
      </dgm:t>
    </dgm:pt>
    <dgm:pt modelId="{E6FE93A6-6AC3-4491-AF17-E548FA623339}" type="parTrans" cxnId="{02D7CBE6-D875-464B-B6EA-2044AA5BDB48}">
      <dgm:prSet/>
      <dgm:spPr/>
      <dgm:t>
        <a:bodyPr/>
        <a:lstStyle/>
        <a:p>
          <a:endParaRPr lang="sv-SE"/>
        </a:p>
      </dgm:t>
    </dgm:pt>
    <dgm:pt modelId="{269BF1D3-7556-48A2-BC8F-E45524ECA06B}" type="sibTrans" cxnId="{02D7CBE6-D875-464B-B6EA-2044AA5BDB48}">
      <dgm:prSet/>
      <dgm:spPr/>
      <dgm:t>
        <a:bodyPr/>
        <a:lstStyle/>
        <a:p>
          <a:endParaRPr lang="sv-SE"/>
        </a:p>
      </dgm:t>
    </dgm:pt>
    <dgm:pt modelId="{C40E6652-30DE-423C-AC71-38C6D22A13DF}">
      <dgm:prSet phldrT="[Text]"/>
      <dgm:spPr/>
      <dgm:t>
        <a:bodyPr/>
        <a:lstStyle/>
        <a:p>
          <a:r>
            <a:rPr lang="sv-SE"/>
            <a:t>2021</a:t>
          </a:r>
        </a:p>
      </dgm:t>
    </dgm:pt>
    <dgm:pt modelId="{08A82200-2C47-48F4-8294-239CFF242755}" type="parTrans" cxnId="{FBF8C033-9EEF-444E-8AAA-CD57FEB3E14F}">
      <dgm:prSet/>
      <dgm:spPr/>
      <dgm:t>
        <a:bodyPr/>
        <a:lstStyle/>
        <a:p>
          <a:endParaRPr lang="sv-SE"/>
        </a:p>
      </dgm:t>
    </dgm:pt>
    <dgm:pt modelId="{E256A14D-091A-46D5-B54C-4DD49FF062A5}" type="sibTrans" cxnId="{FBF8C033-9EEF-444E-8AAA-CD57FEB3E14F}">
      <dgm:prSet/>
      <dgm:spPr/>
      <dgm:t>
        <a:bodyPr/>
        <a:lstStyle/>
        <a:p>
          <a:endParaRPr lang="sv-SE"/>
        </a:p>
      </dgm:t>
    </dgm:pt>
    <dgm:pt modelId="{C4516FF6-9D9C-4865-BB09-1FB8E855554F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979551C1-83A3-422D-A995-05F68EC46969}" type="parTrans" cxnId="{4BF74CE7-6DBD-4013-9F62-ABAAC7261A30}">
      <dgm:prSet/>
      <dgm:spPr/>
      <dgm:t>
        <a:bodyPr/>
        <a:lstStyle/>
        <a:p>
          <a:endParaRPr lang="sv-SE"/>
        </a:p>
      </dgm:t>
    </dgm:pt>
    <dgm:pt modelId="{88B48617-2709-478B-A3C4-21A79182FE4C}" type="sibTrans" cxnId="{4BF74CE7-6DBD-4013-9F62-ABAAC7261A30}">
      <dgm:prSet/>
      <dgm:spPr/>
      <dgm:t>
        <a:bodyPr/>
        <a:lstStyle/>
        <a:p>
          <a:endParaRPr lang="sv-SE"/>
        </a:p>
      </dgm:t>
    </dgm:pt>
    <dgm:pt modelId="{CF515A0D-8835-4FB3-95F3-69C251459348}">
      <dgm:prSet phldrT="[Text]"/>
      <dgm:spPr/>
      <dgm:t>
        <a:bodyPr/>
        <a:lstStyle/>
        <a:p>
          <a:r>
            <a:rPr lang="sv-SE"/>
            <a:t> </a:t>
          </a:r>
        </a:p>
      </dgm:t>
    </dgm:pt>
    <dgm:pt modelId="{B5CF44D1-1C8D-48F0-A405-2FCECFB990D6}" type="parTrans" cxnId="{39E39C5F-B701-45B7-9A3A-BE18AB3C29AB}">
      <dgm:prSet/>
      <dgm:spPr/>
      <dgm:t>
        <a:bodyPr/>
        <a:lstStyle/>
        <a:p>
          <a:endParaRPr lang="sv-SE"/>
        </a:p>
      </dgm:t>
    </dgm:pt>
    <dgm:pt modelId="{B1CE8CB6-E285-4F38-A5EA-6E056BE46848}" type="sibTrans" cxnId="{39E39C5F-B701-45B7-9A3A-BE18AB3C29AB}">
      <dgm:prSet/>
      <dgm:spPr/>
      <dgm:t>
        <a:bodyPr/>
        <a:lstStyle/>
        <a:p>
          <a:endParaRPr lang="sv-SE"/>
        </a:p>
      </dgm:t>
    </dgm:pt>
    <dgm:pt modelId="{40DA65CD-430C-43F0-8B26-33ACA73CF350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E83BF011-EFB0-46ED-BC68-C221965F95FD}" type="parTrans" cxnId="{5F0BFF75-DAA2-45A6-871F-BB5AFDFECCD9}">
      <dgm:prSet/>
      <dgm:spPr/>
      <dgm:t>
        <a:bodyPr/>
        <a:lstStyle/>
        <a:p>
          <a:endParaRPr lang="sv-SE"/>
        </a:p>
      </dgm:t>
    </dgm:pt>
    <dgm:pt modelId="{B3720C0B-E810-43E6-8F24-3D530082F039}" type="sibTrans" cxnId="{5F0BFF75-DAA2-45A6-871F-BB5AFDFECCD9}">
      <dgm:prSet/>
      <dgm:spPr/>
      <dgm:t>
        <a:bodyPr/>
        <a:lstStyle/>
        <a:p>
          <a:endParaRPr lang="sv-SE"/>
        </a:p>
      </dgm:t>
    </dgm:pt>
    <dgm:pt modelId="{958D47CE-FD30-4621-9ADD-99FA4DDAE8AE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C6D4B015-248D-46BC-9D6F-4148161728F4}" type="parTrans" cxnId="{36C21E1D-F58A-48A5-988D-9BC6CC786A4D}">
      <dgm:prSet/>
      <dgm:spPr/>
      <dgm:t>
        <a:bodyPr/>
        <a:lstStyle/>
        <a:p>
          <a:endParaRPr lang="sv-SE"/>
        </a:p>
      </dgm:t>
    </dgm:pt>
    <dgm:pt modelId="{CAD2B17A-D823-4E49-81BF-6CBA2B15E3A4}" type="sibTrans" cxnId="{36C21E1D-F58A-48A5-988D-9BC6CC786A4D}">
      <dgm:prSet/>
      <dgm:spPr/>
      <dgm:t>
        <a:bodyPr/>
        <a:lstStyle/>
        <a:p>
          <a:endParaRPr lang="sv-SE"/>
        </a:p>
      </dgm:t>
    </dgm:pt>
    <dgm:pt modelId="{1CD07A66-CBC3-4DBA-B721-992CA7E8ADEA}">
      <dgm:prSet phldrT="[Text]"/>
      <dgm:spPr/>
      <dgm:t>
        <a:bodyPr/>
        <a:lstStyle/>
        <a:p>
          <a:endParaRPr lang="sv-SE"/>
        </a:p>
      </dgm:t>
    </dgm:pt>
    <dgm:pt modelId="{9CCA3D9C-380F-457D-9A84-42A376C001AE}" type="parTrans" cxnId="{1E01D630-6EF8-47CC-B814-32715B7EFA0B}">
      <dgm:prSet/>
      <dgm:spPr/>
      <dgm:t>
        <a:bodyPr/>
        <a:lstStyle/>
        <a:p>
          <a:endParaRPr lang="sv-SE"/>
        </a:p>
      </dgm:t>
    </dgm:pt>
    <dgm:pt modelId="{73C26148-3E66-4638-981D-1D9C9CE340C9}" type="sibTrans" cxnId="{1E01D630-6EF8-47CC-B814-32715B7EFA0B}">
      <dgm:prSet/>
      <dgm:spPr/>
      <dgm:t>
        <a:bodyPr/>
        <a:lstStyle/>
        <a:p>
          <a:endParaRPr lang="sv-SE"/>
        </a:p>
      </dgm:t>
    </dgm:pt>
    <dgm:pt modelId="{FAC9D784-8229-4553-839B-BE3D95FEB3F0}">
      <dgm:prSet phldrT="[Text]"/>
      <dgm:spPr>
        <a:solidFill>
          <a:srgbClr val="00B050">
            <a:alpha val="90000"/>
          </a:srgb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B9EE8E68-98F1-4C15-8634-184869F7F746}" type="parTrans" cxnId="{D0EC1080-61D7-41E4-BF6F-D00C36A450D5}">
      <dgm:prSet/>
      <dgm:spPr/>
      <dgm:t>
        <a:bodyPr/>
        <a:lstStyle/>
        <a:p>
          <a:endParaRPr lang="sv-SE"/>
        </a:p>
      </dgm:t>
    </dgm:pt>
    <dgm:pt modelId="{D0EF3320-2D38-4E38-B878-DF68A85A3E14}" type="sibTrans" cxnId="{D0EC1080-61D7-41E4-BF6F-D00C36A450D5}">
      <dgm:prSet/>
      <dgm:spPr/>
      <dgm:t>
        <a:bodyPr/>
        <a:lstStyle/>
        <a:p>
          <a:endParaRPr lang="sv-SE"/>
        </a:p>
      </dgm:t>
    </dgm:pt>
    <dgm:pt modelId="{BAA3F620-1EB7-4898-83AE-96361F551BC7}">
      <dgm:prSet phldrT="[Text]"/>
      <dgm:spPr>
        <a:blipFill rotWithShape="0">
          <a:blip xmlns:r="http://schemas.openxmlformats.org/officeDocument/2006/relationships" r:embed="rId1"/>
          <a:srcRect/>
          <a:stretch>
            <a:fillRect l="-170000" r="-170000"/>
          </a:stretch>
        </a:blipFill>
      </dgm:spPr>
      <dgm:t>
        <a:bodyPr/>
        <a:lstStyle/>
        <a:p>
          <a:endParaRPr lang="sv-SE"/>
        </a:p>
      </dgm:t>
    </dgm:pt>
    <dgm:pt modelId="{10E3A4EA-79B0-4A30-9674-F4F4F108AD9E}" type="parTrans" cxnId="{6C6E8D94-8F41-4704-B403-8191786499F9}">
      <dgm:prSet/>
      <dgm:spPr/>
      <dgm:t>
        <a:bodyPr/>
        <a:lstStyle/>
        <a:p>
          <a:endParaRPr lang="sv-SE"/>
        </a:p>
      </dgm:t>
    </dgm:pt>
    <dgm:pt modelId="{E08407D0-CEAB-409C-8738-030C0CEDC79D}" type="sibTrans" cxnId="{6C6E8D94-8F41-4704-B403-8191786499F9}">
      <dgm:prSet/>
      <dgm:spPr/>
      <dgm:t>
        <a:bodyPr/>
        <a:lstStyle/>
        <a:p>
          <a:endParaRPr lang="sv-SE"/>
        </a:p>
      </dgm:t>
    </dgm:pt>
    <dgm:pt modelId="{8CEBE48B-9890-4B1B-9462-56A4CED29BC6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endParaRPr lang="sv-SE"/>
        </a:p>
      </dgm:t>
    </dgm:pt>
    <dgm:pt modelId="{D3FBDFEB-D00D-4BD8-A190-3BF31F82A438}" type="parTrans" cxnId="{1DAEE83A-F196-4AB3-A64C-9EA5770C8E89}">
      <dgm:prSet/>
      <dgm:spPr/>
      <dgm:t>
        <a:bodyPr/>
        <a:lstStyle/>
        <a:p>
          <a:endParaRPr lang="sv-SE"/>
        </a:p>
      </dgm:t>
    </dgm:pt>
    <dgm:pt modelId="{6A834FDA-AC03-4739-B3B7-4A9C9EBA62D4}" type="sibTrans" cxnId="{1DAEE83A-F196-4AB3-A64C-9EA5770C8E89}">
      <dgm:prSet/>
      <dgm:spPr/>
      <dgm:t>
        <a:bodyPr/>
        <a:lstStyle/>
        <a:p>
          <a:endParaRPr lang="sv-SE"/>
        </a:p>
      </dgm:t>
    </dgm:pt>
    <dgm:pt modelId="{0C6F8CFF-AD52-47ED-80D8-A18AD482325C}">
      <dgm:prSet phldrT="[Text]"/>
      <dgm:spPr>
        <a:solidFill>
          <a:srgbClr val="00B050">
            <a:alpha val="90000"/>
          </a:srgbClr>
        </a:solidFill>
      </dgm:spPr>
      <dgm:t>
        <a:bodyPr/>
        <a:lstStyle/>
        <a:p>
          <a:endParaRPr lang="sv-SE"/>
        </a:p>
      </dgm:t>
    </dgm:pt>
    <dgm:pt modelId="{0E1EB191-628C-490E-B722-13C26D74549F}" type="parTrans" cxnId="{D13A0ACA-9083-45D7-AB78-AD29C2184A9E}">
      <dgm:prSet/>
      <dgm:spPr/>
      <dgm:t>
        <a:bodyPr/>
        <a:lstStyle/>
        <a:p>
          <a:endParaRPr lang="sv-SE"/>
        </a:p>
      </dgm:t>
    </dgm:pt>
    <dgm:pt modelId="{96944B3F-9308-46FD-B46F-6947EE6D20AF}" type="sibTrans" cxnId="{D13A0ACA-9083-45D7-AB78-AD29C2184A9E}">
      <dgm:prSet/>
      <dgm:spPr/>
      <dgm:t>
        <a:bodyPr/>
        <a:lstStyle/>
        <a:p>
          <a:endParaRPr lang="sv-SE"/>
        </a:p>
      </dgm:t>
    </dgm:pt>
    <dgm:pt modelId="{BA34BA85-D968-4FB5-9914-CE177C6569A0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endParaRPr lang="sv-SE"/>
        </a:p>
      </dgm:t>
    </dgm:pt>
    <dgm:pt modelId="{A553FD58-0E11-4888-BF38-6382F43B80A4}" type="parTrans" cxnId="{52C37EF7-E74E-4D37-8226-F39C4CA0C065}">
      <dgm:prSet/>
      <dgm:spPr/>
      <dgm:t>
        <a:bodyPr/>
        <a:lstStyle/>
        <a:p>
          <a:endParaRPr lang="sv-SE"/>
        </a:p>
      </dgm:t>
    </dgm:pt>
    <dgm:pt modelId="{2C41A24D-0533-476F-B4AF-BB996D6F1C89}" type="sibTrans" cxnId="{52C37EF7-E74E-4D37-8226-F39C4CA0C065}">
      <dgm:prSet/>
      <dgm:spPr/>
      <dgm:t>
        <a:bodyPr/>
        <a:lstStyle/>
        <a:p>
          <a:endParaRPr lang="sv-SE"/>
        </a:p>
      </dgm:t>
    </dgm:pt>
    <dgm:pt modelId="{10B8BC81-B52F-48D4-B966-91DA5D0BE369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23CDBB62-A45E-411A-8D18-B9901AA9B7FD}" type="parTrans" cxnId="{CCF89B66-200A-462A-8A05-E4CBF8EF7B6C}">
      <dgm:prSet/>
      <dgm:spPr/>
      <dgm:t>
        <a:bodyPr/>
        <a:lstStyle/>
        <a:p>
          <a:endParaRPr lang="sv-SE"/>
        </a:p>
      </dgm:t>
    </dgm:pt>
    <dgm:pt modelId="{51BA9B70-4FDE-41DB-A784-B51F202FFED0}" type="sibTrans" cxnId="{CCF89B66-200A-462A-8A05-E4CBF8EF7B6C}">
      <dgm:prSet/>
      <dgm:spPr/>
      <dgm:t>
        <a:bodyPr/>
        <a:lstStyle/>
        <a:p>
          <a:endParaRPr lang="sv-SE"/>
        </a:p>
      </dgm:t>
    </dgm:pt>
    <dgm:pt modelId="{8C157BC4-DC67-482B-8178-C75ED2F41E91}" type="pres">
      <dgm:prSet presAssocID="{BFEBD531-FCFC-4AF5-BF6F-72736454E9EB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48E96B0-E843-4690-B979-8347192CA2E2}" type="pres">
      <dgm:prSet presAssocID="{4B16AF85-3CA4-4E70-8811-C3D35B94925C}" presName="horFlow" presStyleCnt="0"/>
      <dgm:spPr/>
    </dgm:pt>
    <dgm:pt modelId="{042B2B1A-3669-4251-8E42-AA3411F09E84}" type="pres">
      <dgm:prSet presAssocID="{4B16AF85-3CA4-4E70-8811-C3D35B94925C}" presName="bigChev" presStyleLbl="node1" presStyleIdx="0" presStyleCnt="3" custScaleX="121246" custLinFactX="11274" custLinFactNeighborX="100000"/>
      <dgm:spPr/>
    </dgm:pt>
    <dgm:pt modelId="{EB5024CF-A3CD-4AC5-8D44-434F1AEA0596}" type="pres">
      <dgm:prSet presAssocID="{51CB9608-2607-4AA7-865E-6D9BD8CEB07A}" presName="parTrans" presStyleCnt="0"/>
      <dgm:spPr/>
    </dgm:pt>
    <dgm:pt modelId="{E21D78DC-135B-4039-B274-6EE964F8DD60}" type="pres">
      <dgm:prSet presAssocID="{DF7B34A3-FA19-45E8-BA9E-ADCFE0022998}" presName="node" presStyleLbl="alignAccFollowNode1" presStyleIdx="0" presStyleCnt="15" custScaleX="121246" custLinFactX="15247" custLinFactNeighborX="100000">
        <dgm:presLayoutVars>
          <dgm:bulletEnabled val="1"/>
        </dgm:presLayoutVars>
      </dgm:prSet>
      <dgm:spPr/>
    </dgm:pt>
    <dgm:pt modelId="{7E4EC0F6-35C1-4A69-975A-1BCDA467C3A4}" type="pres">
      <dgm:prSet presAssocID="{9B5177EC-9686-49EC-A939-E1AFC5DC9F17}" presName="sibTrans" presStyleCnt="0"/>
      <dgm:spPr/>
    </dgm:pt>
    <dgm:pt modelId="{4F6D5320-615B-4C89-B535-050C36EE88E4}" type="pres">
      <dgm:prSet presAssocID="{1CB7C285-39D2-4AAE-BF2B-8FFBB97820C4}" presName="node" presStyleLbl="alignAccFollowNode1" presStyleIdx="1" presStyleCnt="15" custScaleX="121246" custLinFactX="15247" custLinFactNeighborX="100000">
        <dgm:presLayoutVars>
          <dgm:bulletEnabled val="1"/>
        </dgm:presLayoutVars>
      </dgm:prSet>
      <dgm:spPr/>
    </dgm:pt>
    <dgm:pt modelId="{0038385E-E7E7-42CF-95CD-E80A8DFEE261}" type="pres">
      <dgm:prSet presAssocID="{BD7AED42-A6EC-4960-B188-05638E3B2B70}" presName="sibTrans" presStyleCnt="0"/>
      <dgm:spPr/>
    </dgm:pt>
    <dgm:pt modelId="{568ECD5E-B326-4289-B307-E292CCBBC9A7}" type="pres">
      <dgm:prSet presAssocID="{40DA65CD-430C-43F0-8B26-33ACA73CF350}" presName="node" presStyleLbl="alignAccFollowNode1" presStyleIdx="2" presStyleCnt="15" custScaleX="121246" custLinFactX="15247" custLinFactNeighborX="100000">
        <dgm:presLayoutVars>
          <dgm:bulletEnabled val="1"/>
        </dgm:presLayoutVars>
      </dgm:prSet>
      <dgm:spPr/>
    </dgm:pt>
    <dgm:pt modelId="{FEBD9D55-B430-4F42-8C95-06BB99DB8C95}" type="pres">
      <dgm:prSet presAssocID="{B3720C0B-E810-43E6-8F24-3D530082F039}" presName="sibTrans" presStyleCnt="0"/>
      <dgm:spPr/>
    </dgm:pt>
    <dgm:pt modelId="{B725AEF4-86D2-4F63-A92F-0F2795F115E7}" type="pres">
      <dgm:prSet presAssocID="{958D47CE-FD30-4621-9ADD-99FA4DDAE8AE}" presName="node" presStyleLbl="alignAccFollowNode1" presStyleIdx="3" presStyleCnt="15" custScaleX="121246" custLinFactX="15247" custLinFactNeighborX="100000">
        <dgm:presLayoutVars>
          <dgm:bulletEnabled val="1"/>
        </dgm:presLayoutVars>
      </dgm:prSet>
      <dgm:spPr/>
    </dgm:pt>
    <dgm:pt modelId="{C8073BB9-1835-42D3-A328-DB8CDF1B23A9}" type="pres">
      <dgm:prSet presAssocID="{CAD2B17A-D823-4E49-81BF-6CBA2B15E3A4}" presName="sibTrans" presStyleCnt="0"/>
      <dgm:spPr/>
    </dgm:pt>
    <dgm:pt modelId="{FF977995-618A-41E5-8166-9876705E6F78}" type="pres">
      <dgm:prSet presAssocID="{1CD07A66-CBC3-4DBA-B721-992CA7E8ADEA}" presName="node" presStyleLbl="alignAccFollowNode1" presStyleIdx="4" presStyleCnt="15" custScaleX="121246" custLinFactX="17775" custLinFactNeighborX="100000" custLinFactNeighborY="-560">
        <dgm:presLayoutVars>
          <dgm:bulletEnabled val="1"/>
        </dgm:presLayoutVars>
      </dgm:prSet>
      <dgm:spPr/>
    </dgm:pt>
    <dgm:pt modelId="{25FFB7D0-4FE0-4A6B-B78A-F5164A7DF240}" type="pres">
      <dgm:prSet presAssocID="{4B16AF85-3CA4-4E70-8811-C3D35B94925C}" presName="vSp" presStyleCnt="0"/>
      <dgm:spPr/>
    </dgm:pt>
    <dgm:pt modelId="{01FA4D49-11B4-40E9-AA8B-AE11EACDFED8}" type="pres">
      <dgm:prSet presAssocID="{547341D6-9FA4-40E9-8AF0-41F8A19617D7}" presName="horFlow" presStyleCnt="0"/>
      <dgm:spPr/>
    </dgm:pt>
    <dgm:pt modelId="{936D9526-33D5-4909-8FAD-7A5C8A1D461B}" type="pres">
      <dgm:prSet presAssocID="{547341D6-9FA4-40E9-8AF0-41F8A19617D7}" presName="bigChev" presStyleLbl="node1" presStyleIdx="1" presStyleCnt="3" custScaleX="121246" custLinFactX="11274" custLinFactNeighborX="100000"/>
      <dgm:spPr/>
    </dgm:pt>
    <dgm:pt modelId="{45E5ED5D-1358-422B-928F-81D29B5982AA}" type="pres">
      <dgm:prSet presAssocID="{6A8B7CDE-62A7-41D9-8B9A-12C688DA4BC9}" presName="parTrans" presStyleCnt="0"/>
      <dgm:spPr/>
    </dgm:pt>
    <dgm:pt modelId="{C1FF8045-393B-4FD5-B201-BC6B9773F263}" type="pres">
      <dgm:prSet presAssocID="{10B83FFF-3BF9-4276-B21E-BD3F10C8F35A}" presName="node" presStyleLbl="alignAccFollowNode1" presStyleIdx="5" presStyleCnt="15" custScaleX="121246" custLinFactX="15247" custLinFactNeighborX="100000">
        <dgm:presLayoutVars>
          <dgm:bulletEnabled val="1"/>
        </dgm:presLayoutVars>
      </dgm:prSet>
      <dgm:spPr/>
    </dgm:pt>
    <dgm:pt modelId="{1C52CF3F-699F-4198-A47B-DDF73D1C6C04}" type="pres">
      <dgm:prSet presAssocID="{8215FC6E-5DD8-4FEC-B525-8A3CBD89A520}" presName="sibTrans" presStyleCnt="0"/>
      <dgm:spPr/>
    </dgm:pt>
    <dgm:pt modelId="{0AC28C91-8433-49B0-AB26-DA08507F4543}" type="pres">
      <dgm:prSet presAssocID="{FAC9D784-8229-4553-839B-BE3D95FEB3F0}" presName="node" presStyleLbl="alignAccFollowNode1" presStyleIdx="6" presStyleCnt="15" custScaleX="121246" custLinFactX="15247" custLinFactNeighborX="100000">
        <dgm:presLayoutVars>
          <dgm:bulletEnabled val="1"/>
        </dgm:presLayoutVars>
      </dgm:prSet>
      <dgm:spPr/>
    </dgm:pt>
    <dgm:pt modelId="{034CE65A-1FCE-4567-953B-CCF2BD1EB999}" type="pres">
      <dgm:prSet presAssocID="{D0EF3320-2D38-4E38-B878-DF68A85A3E14}" presName="sibTrans" presStyleCnt="0"/>
      <dgm:spPr/>
    </dgm:pt>
    <dgm:pt modelId="{F5C4BEB7-686A-4FC8-AD42-0993FCE6F9E2}" type="pres">
      <dgm:prSet presAssocID="{BAA3F620-1EB7-4898-83AE-96361F551BC7}" presName="node" presStyleLbl="alignAccFollowNode1" presStyleIdx="7" presStyleCnt="15" custScaleX="121246" custLinFactX="15247" custLinFactNeighborX="100000">
        <dgm:presLayoutVars>
          <dgm:bulletEnabled val="1"/>
        </dgm:presLayoutVars>
      </dgm:prSet>
      <dgm:spPr/>
    </dgm:pt>
    <dgm:pt modelId="{B2840677-9605-4EDF-8E15-FB080A8D2DB3}" type="pres">
      <dgm:prSet presAssocID="{E08407D0-CEAB-409C-8738-030C0CEDC79D}" presName="sibTrans" presStyleCnt="0"/>
      <dgm:spPr/>
    </dgm:pt>
    <dgm:pt modelId="{FE3B9CCC-970C-44E8-89AF-7F25BDEC7032}" type="pres">
      <dgm:prSet presAssocID="{8CEBE48B-9890-4B1B-9462-56A4CED29BC6}" presName="node" presStyleLbl="alignAccFollowNode1" presStyleIdx="8" presStyleCnt="15" custScaleX="121246" custLinFactX="15247" custLinFactNeighborX="100000">
        <dgm:presLayoutVars>
          <dgm:bulletEnabled val="1"/>
        </dgm:presLayoutVars>
      </dgm:prSet>
      <dgm:spPr/>
    </dgm:pt>
    <dgm:pt modelId="{A05C11EC-1C0A-4A4F-9E2E-4B69502AA60F}" type="pres">
      <dgm:prSet presAssocID="{6A834FDA-AC03-4739-B3B7-4A9C9EBA62D4}" presName="sibTrans" presStyleCnt="0"/>
      <dgm:spPr/>
    </dgm:pt>
    <dgm:pt modelId="{31981329-1BB8-4F73-8617-68CD4B9BE323}" type="pres">
      <dgm:prSet presAssocID="{23FE699F-4D50-4843-8E32-8077ED637EAF}" presName="node" presStyleLbl="alignAccFollowNode1" presStyleIdx="9" presStyleCnt="15" custScaleX="121246" custLinFactX="19715" custLinFactNeighborX="100000" custLinFactNeighborY="-5040">
        <dgm:presLayoutVars>
          <dgm:bulletEnabled val="1"/>
        </dgm:presLayoutVars>
      </dgm:prSet>
      <dgm:spPr/>
    </dgm:pt>
    <dgm:pt modelId="{D7AA1C15-C55D-4123-91B7-76E1116C42D4}" type="pres">
      <dgm:prSet presAssocID="{547341D6-9FA4-40E9-8AF0-41F8A19617D7}" presName="vSp" presStyleCnt="0"/>
      <dgm:spPr/>
    </dgm:pt>
    <dgm:pt modelId="{7BD1C801-82C7-4E6F-9642-035963170A49}" type="pres">
      <dgm:prSet presAssocID="{C40E6652-30DE-423C-AC71-38C6D22A13DF}" presName="horFlow" presStyleCnt="0"/>
      <dgm:spPr/>
    </dgm:pt>
    <dgm:pt modelId="{7FC77584-2C72-4734-BD8B-393A3E80B930}" type="pres">
      <dgm:prSet presAssocID="{C40E6652-30DE-423C-AC71-38C6D22A13DF}" presName="bigChev" presStyleLbl="node1" presStyleIdx="2" presStyleCnt="3" custScaleX="121246" custLinFactX="11274" custLinFactNeighborX="100000"/>
      <dgm:spPr/>
    </dgm:pt>
    <dgm:pt modelId="{4810AB9D-B10C-41C6-A22E-54926B3DBF60}" type="pres">
      <dgm:prSet presAssocID="{979551C1-83A3-422D-A995-05F68EC46969}" presName="parTrans" presStyleCnt="0"/>
      <dgm:spPr/>
    </dgm:pt>
    <dgm:pt modelId="{B15239AF-5D49-4F13-AA36-A50BA10EAB75}" type="pres">
      <dgm:prSet presAssocID="{C4516FF6-9D9C-4865-BB09-1FB8E855554F}" presName="node" presStyleLbl="alignAccFollowNode1" presStyleIdx="10" presStyleCnt="15" custScaleX="121246" custLinFactX="15247" custLinFactNeighborX="100000">
        <dgm:presLayoutVars>
          <dgm:bulletEnabled val="1"/>
        </dgm:presLayoutVars>
      </dgm:prSet>
      <dgm:spPr/>
    </dgm:pt>
    <dgm:pt modelId="{0AFFB085-30CF-42D6-B1FC-FD323CA66D7A}" type="pres">
      <dgm:prSet presAssocID="{88B48617-2709-478B-A3C4-21A79182FE4C}" presName="sibTrans" presStyleCnt="0"/>
      <dgm:spPr/>
    </dgm:pt>
    <dgm:pt modelId="{E146BF4F-8F1F-463D-A1EE-A84982C7D67E}" type="pres">
      <dgm:prSet presAssocID="{0C6F8CFF-AD52-47ED-80D8-A18AD482325C}" presName="node" presStyleLbl="alignAccFollowNode1" presStyleIdx="11" presStyleCnt="15" custScaleX="121246" custLinFactX="15247" custLinFactNeighborX="100000">
        <dgm:presLayoutVars>
          <dgm:bulletEnabled val="1"/>
        </dgm:presLayoutVars>
      </dgm:prSet>
      <dgm:spPr/>
    </dgm:pt>
    <dgm:pt modelId="{07A05E7F-61E6-4426-9E2F-63031846D772}" type="pres">
      <dgm:prSet presAssocID="{96944B3F-9308-46FD-B46F-6947EE6D20AF}" presName="sibTrans" presStyleCnt="0"/>
      <dgm:spPr/>
    </dgm:pt>
    <dgm:pt modelId="{55EEFAA4-1BFC-42E1-A54A-F59DD2DE5CE4}" type="pres">
      <dgm:prSet presAssocID="{BA34BA85-D968-4FB5-9914-CE177C6569A0}" presName="node" presStyleLbl="alignAccFollowNode1" presStyleIdx="12" presStyleCnt="15" custScaleX="121246" custLinFactX="15247" custLinFactNeighborX="100000">
        <dgm:presLayoutVars>
          <dgm:bulletEnabled val="1"/>
        </dgm:presLayoutVars>
      </dgm:prSet>
      <dgm:spPr/>
    </dgm:pt>
    <dgm:pt modelId="{A86F702E-619D-4167-B0B2-E41074D5A916}" type="pres">
      <dgm:prSet presAssocID="{2C41A24D-0533-476F-B4AF-BB996D6F1C89}" presName="sibTrans" presStyleCnt="0"/>
      <dgm:spPr/>
    </dgm:pt>
    <dgm:pt modelId="{17DED580-FB4A-4369-B2CE-3F335A475421}" type="pres">
      <dgm:prSet presAssocID="{10B8BC81-B52F-48D4-B966-91DA5D0BE369}" presName="node" presStyleLbl="alignAccFollowNode1" presStyleIdx="13" presStyleCnt="15" custScaleX="121246" custLinFactX="15247" custLinFactNeighborX="100000">
        <dgm:presLayoutVars>
          <dgm:bulletEnabled val="1"/>
        </dgm:presLayoutVars>
      </dgm:prSet>
      <dgm:spPr/>
    </dgm:pt>
    <dgm:pt modelId="{9344295A-432C-4C5E-8B40-DA4EDFC96E39}" type="pres">
      <dgm:prSet presAssocID="{51BA9B70-4FDE-41DB-A784-B51F202FFED0}" presName="sibTrans" presStyleCnt="0"/>
      <dgm:spPr/>
    </dgm:pt>
    <dgm:pt modelId="{410BE956-EB37-4559-B742-18DC80A54385}" type="pres">
      <dgm:prSet presAssocID="{CF515A0D-8835-4FB3-95F3-69C251459348}" presName="node" presStyleLbl="alignAccFollowNode1" presStyleIdx="14" presStyleCnt="15" custScaleX="121246" custLinFactX="19715" custLinFactNeighborX="100000" custLinFactNeighborY="-190">
        <dgm:presLayoutVars>
          <dgm:bulletEnabled val="1"/>
        </dgm:presLayoutVars>
      </dgm:prSet>
      <dgm:spPr/>
    </dgm:pt>
  </dgm:ptLst>
  <dgm:cxnLst>
    <dgm:cxn modelId="{8D0D3604-17FD-4190-B916-213857C98A02}" srcId="{547341D6-9FA4-40E9-8AF0-41F8A19617D7}" destId="{10B83FFF-3BF9-4276-B21E-BD3F10C8F35A}" srcOrd="0" destOrd="0" parTransId="{6A8B7CDE-62A7-41D9-8B9A-12C688DA4BC9}" sibTransId="{8215FC6E-5DD8-4FEC-B525-8A3CBD89A520}"/>
    <dgm:cxn modelId="{84830C09-AE8D-4524-A39A-498907CBC55B}" type="presOf" srcId="{547341D6-9FA4-40E9-8AF0-41F8A19617D7}" destId="{936D9526-33D5-4909-8FAD-7A5C8A1D461B}" srcOrd="0" destOrd="0" presId="urn:microsoft.com/office/officeart/2005/8/layout/lProcess3"/>
    <dgm:cxn modelId="{1490000D-1924-4739-ABA2-2453BEF00A92}" type="presOf" srcId="{C40E6652-30DE-423C-AC71-38C6D22A13DF}" destId="{7FC77584-2C72-4734-BD8B-393A3E80B930}" srcOrd="0" destOrd="0" presId="urn:microsoft.com/office/officeart/2005/8/layout/lProcess3"/>
    <dgm:cxn modelId="{36C21E1D-F58A-48A5-988D-9BC6CC786A4D}" srcId="{4B16AF85-3CA4-4E70-8811-C3D35B94925C}" destId="{958D47CE-FD30-4621-9ADD-99FA4DDAE8AE}" srcOrd="3" destOrd="0" parTransId="{C6D4B015-248D-46BC-9D6F-4148161728F4}" sibTransId="{CAD2B17A-D823-4E49-81BF-6CBA2B15E3A4}"/>
    <dgm:cxn modelId="{DA656122-25B6-473A-B140-EC709179180E}" type="presOf" srcId="{10B83FFF-3BF9-4276-B21E-BD3F10C8F35A}" destId="{C1FF8045-393B-4FD5-B201-BC6B9773F263}" srcOrd="0" destOrd="0" presId="urn:microsoft.com/office/officeart/2005/8/layout/lProcess3"/>
    <dgm:cxn modelId="{0ADC252B-3FE0-480C-B474-EE17883C5F6F}" type="presOf" srcId="{BAA3F620-1EB7-4898-83AE-96361F551BC7}" destId="{F5C4BEB7-686A-4FC8-AD42-0993FCE6F9E2}" srcOrd="0" destOrd="0" presId="urn:microsoft.com/office/officeart/2005/8/layout/lProcess3"/>
    <dgm:cxn modelId="{1E01D630-6EF8-47CC-B814-32715B7EFA0B}" srcId="{4B16AF85-3CA4-4E70-8811-C3D35B94925C}" destId="{1CD07A66-CBC3-4DBA-B721-992CA7E8ADEA}" srcOrd="4" destOrd="0" parTransId="{9CCA3D9C-380F-457D-9A84-42A376C001AE}" sibTransId="{73C26148-3E66-4638-981D-1D9C9CE340C9}"/>
    <dgm:cxn modelId="{A6E4D432-A5B6-4EC0-9B30-871D34C8A4D0}" type="presOf" srcId="{4B16AF85-3CA4-4E70-8811-C3D35B94925C}" destId="{042B2B1A-3669-4251-8E42-AA3411F09E84}" srcOrd="0" destOrd="0" presId="urn:microsoft.com/office/officeart/2005/8/layout/lProcess3"/>
    <dgm:cxn modelId="{FBF8C033-9EEF-444E-8AAA-CD57FEB3E14F}" srcId="{BFEBD531-FCFC-4AF5-BF6F-72736454E9EB}" destId="{C40E6652-30DE-423C-AC71-38C6D22A13DF}" srcOrd="2" destOrd="0" parTransId="{08A82200-2C47-48F4-8294-239CFF242755}" sibTransId="{E256A14D-091A-46D5-B54C-4DD49FF062A5}"/>
    <dgm:cxn modelId="{1DAEE83A-F196-4AB3-A64C-9EA5770C8E89}" srcId="{547341D6-9FA4-40E9-8AF0-41F8A19617D7}" destId="{8CEBE48B-9890-4B1B-9462-56A4CED29BC6}" srcOrd="3" destOrd="0" parTransId="{D3FBDFEB-D00D-4BD8-A190-3BF31F82A438}" sibTransId="{6A834FDA-AC03-4739-B3B7-4A9C9EBA62D4}"/>
    <dgm:cxn modelId="{8E29205D-7828-447D-8376-C0A3CA70818E}" type="presOf" srcId="{958D47CE-FD30-4621-9ADD-99FA4DDAE8AE}" destId="{B725AEF4-86D2-4F63-A92F-0F2795F115E7}" srcOrd="0" destOrd="0" presId="urn:microsoft.com/office/officeart/2005/8/layout/lProcess3"/>
    <dgm:cxn modelId="{39E39C5F-B701-45B7-9A3A-BE18AB3C29AB}" srcId="{C40E6652-30DE-423C-AC71-38C6D22A13DF}" destId="{CF515A0D-8835-4FB3-95F3-69C251459348}" srcOrd="4" destOrd="0" parTransId="{B5CF44D1-1C8D-48F0-A405-2FCECFB990D6}" sibTransId="{B1CE8CB6-E285-4F38-A5EA-6E056BE46848}"/>
    <dgm:cxn modelId="{13524366-90ED-458D-9840-58968E1B6516}" srcId="{4B16AF85-3CA4-4E70-8811-C3D35B94925C}" destId="{DF7B34A3-FA19-45E8-BA9E-ADCFE0022998}" srcOrd="0" destOrd="0" parTransId="{51CB9608-2607-4AA7-865E-6D9BD8CEB07A}" sibTransId="{9B5177EC-9686-49EC-A939-E1AFC5DC9F17}"/>
    <dgm:cxn modelId="{CCF89B66-200A-462A-8A05-E4CBF8EF7B6C}" srcId="{C40E6652-30DE-423C-AC71-38C6D22A13DF}" destId="{10B8BC81-B52F-48D4-B966-91DA5D0BE369}" srcOrd="3" destOrd="0" parTransId="{23CDBB62-A45E-411A-8D18-B9901AA9B7FD}" sibTransId="{51BA9B70-4FDE-41DB-A784-B51F202FFED0}"/>
    <dgm:cxn modelId="{ED90C56A-6051-4468-9017-C586735D492C}" type="presOf" srcId="{0C6F8CFF-AD52-47ED-80D8-A18AD482325C}" destId="{E146BF4F-8F1F-463D-A1EE-A84982C7D67E}" srcOrd="0" destOrd="0" presId="urn:microsoft.com/office/officeart/2005/8/layout/lProcess3"/>
    <dgm:cxn modelId="{8CD28254-564D-4AEC-9AE8-4D37908C2364}" type="presOf" srcId="{BFEBD531-FCFC-4AF5-BF6F-72736454E9EB}" destId="{8C157BC4-DC67-482B-8178-C75ED2F41E91}" srcOrd="0" destOrd="0" presId="urn:microsoft.com/office/officeart/2005/8/layout/lProcess3"/>
    <dgm:cxn modelId="{BEB81575-3506-4677-81A7-386C81D9A602}" type="presOf" srcId="{8CEBE48B-9890-4B1B-9462-56A4CED29BC6}" destId="{FE3B9CCC-970C-44E8-89AF-7F25BDEC7032}" srcOrd="0" destOrd="0" presId="urn:microsoft.com/office/officeart/2005/8/layout/lProcess3"/>
    <dgm:cxn modelId="{0B4BB875-3771-4DEB-A898-93E92A0A4EDF}" type="presOf" srcId="{FAC9D784-8229-4553-839B-BE3D95FEB3F0}" destId="{0AC28C91-8433-49B0-AB26-DA08507F4543}" srcOrd="0" destOrd="0" presId="urn:microsoft.com/office/officeart/2005/8/layout/lProcess3"/>
    <dgm:cxn modelId="{5F0BFF75-DAA2-45A6-871F-BB5AFDFECCD9}" srcId="{4B16AF85-3CA4-4E70-8811-C3D35B94925C}" destId="{40DA65CD-430C-43F0-8B26-33ACA73CF350}" srcOrd="2" destOrd="0" parTransId="{E83BF011-EFB0-46ED-BC68-C221965F95FD}" sibTransId="{B3720C0B-E810-43E6-8F24-3D530082F039}"/>
    <dgm:cxn modelId="{D0EC1080-61D7-41E4-BF6F-D00C36A450D5}" srcId="{547341D6-9FA4-40E9-8AF0-41F8A19617D7}" destId="{FAC9D784-8229-4553-839B-BE3D95FEB3F0}" srcOrd="1" destOrd="0" parTransId="{B9EE8E68-98F1-4C15-8634-184869F7F746}" sibTransId="{D0EF3320-2D38-4E38-B878-DF68A85A3E14}"/>
    <dgm:cxn modelId="{C943B483-A6AE-4F39-86D4-4BA7C5FF8A87}" type="presOf" srcId="{1CD07A66-CBC3-4DBA-B721-992CA7E8ADEA}" destId="{FF977995-618A-41E5-8166-9876705E6F78}" srcOrd="0" destOrd="0" presId="urn:microsoft.com/office/officeart/2005/8/layout/lProcess3"/>
    <dgm:cxn modelId="{18147587-2CBF-4C25-A45E-61FE1BE139F7}" type="presOf" srcId="{10B8BC81-B52F-48D4-B966-91DA5D0BE369}" destId="{17DED580-FB4A-4369-B2CE-3F335A475421}" srcOrd="0" destOrd="0" presId="urn:microsoft.com/office/officeart/2005/8/layout/lProcess3"/>
    <dgm:cxn modelId="{7DC4638D-5F9C-4CEB-9B94-FA24E5E402EF}" srcId="{4B16AF85-3CA4-4E70-8811-C3D35B94925C}" destId="{1CB7C285-39D2-4AAE-BF2B-8FFBB97820C4}" srcOrd="1" destOrd="0" parTransId="{D7743E45-AA46-4E9D-AE98-9886E1061DAD}" sibTransId="{BD7AED42-A6EC-4960-B188-05638E3B2B70}"/>
    <dgm:cxn modelId="{A1D70194-4BEE-4ED9-B080-1C9B4284E93B}" type="presOf" srcId="{DF7B34A3-FA19-45E8-BA9E-ADCFE0022998}" destId="{E21D78DC-135B-4039-B274-6EE964F8DD60}" srcOrd="0" destOrd="0" presId="urn:microsoft.com/office/officeart/2005/8/layout/lProcess3"/>
    <dgm:cxn modelId="{6C6E8D94-8F41-4704-B403-8191786499F9}" srcId="{547341D6-9FA4-40E9-8AF0-41F8A19617D7}" destId="{BAA3F620-1EB7-4898-83AE-96361F551BC7}" srcOrd="2" destOrd="0" parTransId="{10E3A4EA-79B0-4A30-9674-F4F4F108AD9E}" sibTransId="{E08407D0-CEAB-409C-8738-030C0CEDC79D}"/>
    <dgm:cxn modelId="{3BE321A0-0B2A-41C8-9D0C-A9A865A72319}" srcId="{BFEBD531-FCFC-4AF5-BF6F-72736454E9EB}" destId="{4B16AF85-3CA4-4E70-8811-C3D35B94925C}" srcOrd="0" destOrd="0" parTransId="{7145CA46-8B7B-4D54-84ED-6BC7C8BC9E96}" sibTransId="{6E406BA6-8A79-4CCB-9FB5-5E5D2A1F43AA}"/>
    <dgm:cxn modelId="{1D1E1BAE-52A7-419C-AAA5-458E58910AAE}" type="presOf" srcId="{C4516FF6-9D9C-4865-BB09-1FB8E855554F}" destId="{B15239AF-5D49-4F13-AA36-A50BA10EAB75}" srcOrd="0" destOrd="0" presId="urn:microsoft.com/office/officeart/2005/8/layout/lProcess3"/>
    <dgm:cxn modelId="{C2224ABC-88C3-41EC-88F9-912D8E90D55B}" type="presOf" srcId="{1CB7C285-39D2-4AAE-BF2B-8FFBB97820C4}" destId="{4F6D5320-615B-4C89-B535-050C36EE88E4}" srcOrd="0" destOrd="0" presId="urn:microsoft.com/office/officeart/2005/8/layout/lProcess3"/>
    <dgm:cxn modelId="{3D51DBC1-A115-4E8D-A3F4-DF4E4B5EBA16}" type="presOf" srcId="{40DA65CD-430C-43F0-8B26-33ACA73CF350}" destId="{568ECD5E-B326-4289-B307-E292CCBBC9A7}" srcOrd="0" destOrd="0" presId="urn:microsoft.com/office/officeart/2005/8/layout/lProcess3"/>
    <dgm:cxn modelId="{52236EC7-02D3-4B4D-AD15-69876E529372}" type="presOf" srcId="{CF515A0D-8835-4FB3-95F3-69C251459348}" destId="{410BE956-EB37-4559-B742-18DC80A54385}" srcOrd="0" destOrd="0" presId="urn:microsoft.com/office/officeart/2005/8/layout/lProcess3"/>
    <dgm:cxn modelId="{D13A0ACA-9083-45D7-AB78-AD29C2184A9E}" srcId="{C40E6652-30DE-423C-AC71-38C6D22A13DF}" destId="{0C6F8CFF-AD52-47ED-80D8-A18AD482325C}" srcOrd="1" destOrd="0" parTransId="{0E1EB191-628C-490E-B722-13C26D74549F}" sibTransId="{96944B3F-9308-46FD-B46F-6947EE6D20AF}"/>
    <dgm:cxn modelId="{094613E2-AA75-4A1F-A71A-699F48BEC10A}" srcId="{BFEBD531-FCFC-4AF5-BF6F-72736454E9EB}" destId="{547341D6-9FA4-40E9-8AF0-41F8A19617D7}" srcOrd="1" destOrd="0" parTransId="{0B6092B0-DD45-4CCC-992F-068DCFF00AE2}" sibTransId="{0A33DC74-D9ED-4C17-8F9E-AE8952CCD82D}"/>
    <dgm:cxn modelId="{5CFACCE5-FF90-4483-9458-207DDDFCBF83}" type="presOf" srcId="{23FE699F-4D50-4843-8E32-8077ED637EAF}" destId="{31981329-1BB8-4F73-8617-68CD4B9BE323}" srcOrd="0" destOrd="0" presId="urn:microsoft.com/office/officeart/2005/8/layout/lProcess3"/>
    <dgm:cxn modelId="{02D7CBE6-D875-464B-B6EA-2044AA5BDB48}" srcId="{547341D6-9FA4-40E9-8AF0-41F8A19617D7}" destId="{23FE699F-4D50-4843-8E32-8077ED637EAF}" srcOrd="4" destOrd="0" parTransId="{E6FE93A6-6AC3-4491-AF17-E548FA623339}" sibTransId="{269BF1D3-7556-48A2-BC8F-E45524ECA06B}"/>
    <dgm:cxn modelId="{4BF74CE7-6DBD-4013-9F62-ABAAC7261A30}" srcId="{C40E6652-30DE-423C-AC71-38C6D22A13DF}" destId="{C4516FF6-9D9C-4865-BB09-1FB8E855554F}" srcOrd="0" destOrd="0" parTransId="{979551C1-83A3-422D-A995-05F68EC46969}" sibTransId="{88B48617-2709-478B-A3C4-21A79182FE4C}"/>
    <dgm:cxn modelId="{52C37EF7-E74E-4D37-8226-F39C4CA0C065}" srcId="{C40E6652-30DE-423C-AC71-38C6D22A13DF}" destId="{BA34BA85-D968-4FB5-9914-CE177C6569A0}" srcOrd="2" destOrd="0" parTransId="{A553FD58-0E11-4888-BF38-6382F43B80A4}" sibTransId="{2C41A24D-0533-476F-B4AF-BB996D6F1C89}"/>
    <dgm:cxn modelId="{B69903FC-8EA5-487E-A813-94AA7F929E84}" type="presOf" srcId="{BA34BA85-D968-4FB5-9914-CE177C6569A0}" destId="{55EEFAA4-1BFC-42E1-A54A-F59DD2DE5CE4}" srcOrd="0" destOrd="0" presId="urn:microsoft.com/office/officeart/2005/8/layout/lProcess3"/>
    <dgm:cxn modelId="{A9ABBEE6-D26E-4653-A923-8E4343A52E82}" type="presParOf" srcId="{8C157BC4-DC67-482B-8178-C75ED2F41E91}" destId="{948E96B0-E843-4690-B979-8347192CA2E2}" srcOrd="0" destOrd="0" presId="urn:microsoft.com/office/officeart/2005/8/layout/lProcess3"/>
    <dgm:cxn modelId="{84B0C64A-6077-4055-8534-83B5FE385F8D}" type="presParOf" srcId="{948E96B0-E843-4690-B979-8347192CA2E2}" destId="{042B2B1A-3669-4251-8E42-AA3411F09E84}" srcOrd="0" destOrd="0" presId="urn:microsoft.com/office/officeart/2005/8/layout/lProcess3"/>
    <dgm:cxn modelId="{9476F429-CB69-4E9E-9763-F4CBB0A9E600}" type="presParOf" srcId="{948E96B0-E843-4690-B979-8347192CA2E2}" destId="{EB5024CF-A3CD-4AC5-8D44-434F1AEA0596}" srcOrd="1" destOrd="0" presId="urn:microsoft.com/office/officeart/2005/8/layout/lProcess3"/>
    <dgm:cxn modelId="{475E028E-C3DD-45B2-8191-36A8C2D5234E}" type="presParOf" srcId="{948E96B0-E843-4690-B979-8347192CA2E2}" destId="{E21D78DC-135B-4039-B274-6EE964F8DD60}" srcOrd="2" destOrd="0" presId="urn:microsoft.com/office/officeart/2005/8/layout/lProcess3"/>
    <dgm:cxn modelId="{3357EF2D-8E8E-4431-B6D4-2146D3D0ABFC}" type="presParOf" srcId="{948E96B0-E843-4690-B979-8347192CA2E2}" destId="{7E4EC0F6-35C1-4A69-975A-1BCDA467C3A4}" srcOrd="3" destOrd="0" presId="urn:microsoft.com/office/officeart/2005/8/layout/lProcess3"/>
    <dgm:cxn modelId="{2EC62F53-AA12-499B-B872-EB45C8EA5E67}" type="presParOf" srcId="{948E96B0-E843-4690-B979-8347192CA2E2}" destId="{4F6D5320-615B-4C89-B535-050C36EE88E4}" srcOrd="4" destOrd="0" presId="urn:microsoft.com/office/officeart/2005/8/layout/lProcess3"/>
    <dgm:cxn modelId="{177FAAA6-88E2-4F9D-A6F9-6196065E0C5C}" type="presParOf" srcId="{948E96B0-E843-4690-B979-8347192CA2E2}" destId="{0038385E-E7E7-42CF-95CD-E80A8DFEE261}" srcOrd="5" destOrd="0" presId="urn:microsoft.com/office/officeart/2005/8/layout/lProcess3"/>
    <dgm:cxn modelId="{D13CCE3F-A083-4EC3-BB68-0CF3D4E7CAF2}" type="presParOf" srcId="{948E96B0-E843-4690-B979-8347192CA2E2}" destId="{568ECD5E-B326-4289-B307-E292CCBBC9A7}" srcOrd="6" destOrd="0" presId="urn:microsoft.com/office/officeart/2005/8/layout/lProcess3"/>
    <dgm:cxn modelId="{B3FCA9A9-941F-481F-8DBB-1080435CBD00}" type="presParOf" srcId="{948E96B0-E843-4690-B979-8347192CA2E2}" destId="{FEBD9D55-B430-4F42-8C95-06BB99DB8C95}" srcOrd="7" destOrd="0" presId="urn:microsoft.com/office/officeart/2005/8/layout/lProcess3"/>
    <dgm:cxn modelId="{C40D5BF6-E497-400A-B42A-AD5B01133D03}" type="presParOf" srcId="{948E96B0-E843-4690-B979-8347192CA2E2}" destId="{B725AEF4-86D2-4F63-A92F-0F2795F115E7}" srcOrd="8" destOrd="0" presId="urn:microsoft.com/office/officeart/2005/8/layout/lProcess3"/>
    <dgm:cxn modelId="{4E270053-F8C9-4881-BC0B-89C45B410E45}" type="presParOf" srcId="{948E96B0-E843-4690-B979-8347192CA2E2}" destId="{C8073BB9-1835-42D3-A328-DB8CDF1B23A9}" srcOrd="9" destOrd="0" presId="urn:microsoft.com/office/officeart/2005/8/layout/lProcess3"/>
    <dgm:cxn modelId="{36160934-C684-4AA9-B8DF-E999D65E3277}" type="presParOf" srcId="{948E96B0-E843-4690-B979-8347192CA2E2}" destId="{FF977995-618A-41E5-8166-9876705E6F78}" srcOrd="10" destOrd="0" presId="urn:microsoft.com/office/officeart/2005/8/layout/lProcess3"/>
    <dgm:cxn modelId="{AE41F1FF-DC87-46CA-9C7E-BF0CE071C819}" type="presParOf" srcId="{8C157BC4-DC67-482B-8178-C75ED2F41E91}" destId="{25FFB7D0-4FE0-4A6B-B78A-F5164A7DF240}" srcOrd="1" destOrd="0" presId="urn:microsoft.com/office/officeart/2005/8/layout/lProcess3"/>
    <dgm:cxn modelId="{E692EE22-7150-4FCB-86F1-4B4203028AF8}" type="presParOf" srcId="{8C157BC4-DC67-482B-8178-C75ED2F41E91}" destId="{01FA4D49-11B4-40E9-AA8B-AE11EACDFED8}" srcOrd="2" destOrd="0" presId="urn:microsoft.com/office/officeart/2005/8/layout/lProcess3"/>
    <dgm:cxn modelId="{F2333D05-0167-4E00-A8E5-43D80926B46D}" type="presParOf" srcId="{01FA4D49-11B4-40E9-AA8B-AE11EACDFED8}" destId="{936D9526-33D5-4909-8FAD-7A5C8A1D461B}" srcOrd="0" destOrd="0" presId="urn:microsoft.com/office/officeart/2005/8/layout/lProcess3"/>
    <dgm:cxn modelId="{38D2897C-2F53-47B5-B558-BDC0BA14EB17}" type="presParOf" srcId="{01FA4D49-11B4-40E9-AA8B-AE11EACDFED8}" destId="{45E5ED5D-1358-422B-928F-81D29B5982AA}" srcOrd="1" destOrd="0" presId="urn:microsoft.com/office/officeart/2005/8/layout/lProcess3"/>
    <dgm:cxn modelId="{74C8611A-8863-4866-AB53-B7CCCEAC7592}" type="presParOf" srcId="{01FA4D49-11B4-40E9-AA8B-AE11EACDFED8}" destId="{C1FF8045-393B-4FD5-B201-BC6B9773F263}" srcOrd="2" destOrd="0" presId="urn:microsoft.com/office/officeart/2005/8/layout/lProcess3"/>
    <dgm:cxn modelId="{A96F056C-8C50-4223-8D57-7FE01F1C21D7}" type="presParOf" srcId="{01FA4D49-11B4-40E9-AA8B-AE11EACDFED8}" destId="{1C52CF3F-699F-4198-A47B-DDF73D1C6C04}" srcOrd="3" destOrd="0" presId="urn:microsoft.com/office/officeart/2005/8/layout/lProcess3"/>
    <dgm:cxn modelId="{D1542E92-3D4D-435F-B219-236802EF7DF5}" type="presParOf" srcId="{01FA4D49-11B4-40E9-AA8B-AE11EACDFED8}" destId="{0AC28C91-8433-49B0-AB26-DA08507F4543}" srcOrd="4" destOrd="0" presId="urn:microsoft.com/office/officeart/2005/8/layout/lProcess3"/>
    <dgm:cxn modelId="{F519FEE9-0EC6-4051-B16D-BF241EC7BD9A}" type="presParOf" srcId="{01FA4D49-11B4-40E9-AA8B-AE11EACDFED8}" destId="{034CE65A-1FCE-4567-953B-CCF2BD1EB999}" srcOrd="5" destOrd="0" presId="urn:microsoft.com/office/officeart/2005/8/layout/lProcess3"/>
    <dgm:cxn modelId="{886FF318-17A7-4AA9-992D-A18AEC988B24}" type="presParOf" srcId="{01FA4D49-11B4-40E9-AA8B-AE11EACDFED8}" destId="{F5C4BEB7-686A-4FC8-AD42-0993FCE6F9E2}" srcOrd="6" destOrd="0" presId="urn:microsoft.com/office/officeart/2005/8/layout/lProcess3"/>
    <dgm:cxn modelId="{438BEF17-8ED7-4D97-BF3D-4BAD2DBA6842}" type="presParOf" srcId="{01FA4D49-11B4-40E9-AA8B-AE11EACDFED8}" destId="{B2840677-9605-4EDF-8E15-FB080A8D2DB3}" srcOrd="7" destOrd="0" presId="urn:microsoft.com/office/officeart/2005/8/layout/lProcess3"/>
    <dgm:cxn modelId="{78176CE6-AF71-48EE-9ECD-469263B163F5}" type="presParOf" srcId="{01FA4D49-11B4-40E9-AA8B-AE11EACDFED8}" destId="{FE3B9CCC-970C-44E8-89AF-7F25BDEC7032}" srcOrd="8" destOrd="0" presId="urn:microsoft.com/office/officeart/2005/8/layout/lProcess3"/>
    <dgm:cxn modelId="{CBC7974E-0229-43B9-9065-657D3AAF3687}" type="presParOf" srcId="{01FA4D49-11B4-40E9-AA8B-AE11EACDFED8}" destId="{A05C11EC-1C0A-4A4F-9E2E-4B69502AA60F}" srcOrd="9" destOrd="0" presId="urn:microsoft.com/office/officeart/2005/8/layout/lProcess3"/>
    <dgm:cxn modelId="{92D7CFF9-A179-4394-AA26-DF06A9D59D27}" type="presParOf" srcId="{01FA4D49-11B4-40E9-AA8B-AE11EACDFED8}" destId="{31981329-1BB8-4F73-8617-68CD4B9BE323}" srcOrd="10" destOrd="0" presId="urn:microsoft.com/office/officeart/2005/8/layout/lProcess3"/>
    <dgm:cxn modelId="{66BCB30F-E882-46BC-B3F3-6ACFEDFCB314}" type="presParOf" srcId="{8C157BC4-DC67-482B-8178-C75ED2F41E91}" destId="{D7AA1C15-C55D-4123-91B7-76E1116C42D4}" srcOrd="3" destOrd="0" presId="urn:microsoft.com/office/officeart/2005/8/layout/lProcess3"/>
    <dgm:cxn modelId="{62580BFC-224C-40B4-B983-DA41B9AB197B}" type="presParOf" srcId="{8C157BC4-DC67-482B-8178-C75ED2F41E91}" destId="{7BD1C801-82C7-4E6F-9642-035963170A49}" srcOrd="4" destOrd="0" presId="urn:microsoft.com/office/officeart/2005/8/layout/lProcess3"/>
    <dgm:cxn modelId="{56F8350E-4890-4D0C-91D2-59A13AA069CE}" type="presParOf" srcId="{7BD1C801-82C7-4E6F-9642-035963170A49}" destId="{7FC77584-2C72-4734-BD8B-393A3E80B930}" srcOrd="0" destOrd="0" presId="urn:microsoft.com/office/officeart/2005/8/layout/lProcess3"/>
    <dgm:cxn modelId="{44ECD01A-F205-4770-AE7F-D60C0285D46D}" type="presParOf" srcId="{7BD1C801-82C7-4E6F-9642-035963170A49}" destId="{4810AB9D-B10C-41C6-A22E-54926B3DBF60}" srcOrd="1" destOrd="0" presId="urn:microsoft.com/office/officeart/2005/8/layout/lProcess3"/>
    <dgm:cxn modelId="{6AE55168-0CDC-432D-87C1-EF8A7C971815}" type="presParOf" srcId="{7BD1C801-82C7-4E6F-9642-035963170A49}" destId="{B15239AF-5D49-4F13-AA36-A50BA10EAB75}" srcOrd="2" destOrd="0" presId="urn:microsoft.com/office/officeart/2005/8/layout/lProcess3"/>
    <dgm:cxn modelId="{241A8F43-8676-4B01-94DA-7772FF8B45ED}" type="presParOf" srcId="{7BD1C801-82C7-4E6F-9642-035963170A49}" destId="{0AFFB085-30CF-42D6-B1FC-FD323CA66D7A}" srcOrd="3" destOrd="0" presId="urn:microsoft.com/office/officeart/2005/8/layout/lProcess3"/>
    <dgm:cxn modelId="{911DD620-750A-4230-BD6C-FC7E0A8AEA30}" type="presParOf" srcId="{7BD1C801-82C7-4E6F-9642-035963170A49}" destId="{E146BF4F-8F1F-463D-A1EE-A84982C7D67E}" srcOrd="4" destOrd="0" presId="urn:microsoft.com/office/officeart/2005/8/layout/lProcess3"/>
    <dgm:cxn modelId="{17E0473F-B31A-49F5-896C-168BC5859DBB}" type="presParOf" srcId="{7BD1C801-82C7-4E6F-9642-035963170A49}" destId="{07A05E7F-61E6-4426-9E2F-63031846D772}" srcOrd="5" destOrd="0" presId="urn:microsoft.com/office/officeart/2005/8/layout/lProcess3"/>
    <dgm:cxn modelId="{7E8C3091-9961-4168-8568-660743884499}" type="presParOf" srcId="{7BD1C801-82C7-4E6F-9642-035963170A49}" destId="{55EEFAA4-1BFC-42E1-A54A-F59DD2DE5CE4}" srcOrd="6" destOrd="0" presId="urn:microsoft.com/office/officeart/2005/8/layout/lProcess3"/>
    <dgm:cxn modelId="{650A92EB-830D-4D54-AB40-CF59822D94A8}" type="presParOf" srcId="{7BD1C801-82C7-4E6F-9642-035963170A49}" destId="{A86F702E-619D-4167-B0B2-E41074D5A916}" srcOrd="7" destOrd="0" presId="urn:microsoft.com/office/officeart/2005/8/layout/lProcess3"/>
    <dgm:cxn modelId="{D1A2205C-4F13-4782-9E86-89F05ACF6172}" type="presParOf" srcId="{7BD1C801-82C7-4E6F-9642-035963170A49}" destId="{17DED580-FB4A-4369-B2CE-3F335A475421}" srcOrd="8" destOrd="0" presId="urn:microsoft.com/office/officeart/2005/8/layout/lProcess3"/>
    <dgm:cxn modelId="{7074CFB4-37DF-48B9-85C0-452B5F66840F}" type="presParOf" srcId="{7BD1C801-82C7-4E6F-9642-035963170A49}" destId="{9344295A-432C-4C5E-8B40-DA4EDFC96E39}" srcOrd="9" destOrd="0" presId="urn:microsoft.com/office/officeart/2005/8/layout/lProcess3"/>
    <dgm:cxn modelId="{497F4B42-9C7C-4458-9A3D-B9A04CDCFC4C}" type="presParOf" srcId="{7BD1C801-82C7-4E6F-9642-035963170A49}" destId="{410BE956-EB37-4559-B742-18DC80A54385}" srcOrd="1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EBD531-FCFC-4AF5-BF6F-72736454E9E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4B16AF85-3CA4-4E70-8811-C3D35B94925C}">
      <dgm:prSet phldrT="[Text]"/>
      <dgm:spPr/>
      <dgm:t>
        <a:bodyPr/>
        <a:lstStyle/>
        <a:p>
          <a:r>
            <a:rPr lang="sv-SE"/>
            <a:t>2022</a:t>
          </a:r>
        </a:p>
      </dgm:t>
    </dgm:pt>
    <dgm:pt modelId="{7145CA46-8B7B-4D54-84ED-6BC7C8BC9E96}" type="parTrans" cxnId="{3BE321A0-0B2A-41C8-9D0C-A9A865A72319}">
      <dgm:prSet/>
      <dgm:spPr/>
      <dgm:t>
        <a:bodyPr/>
        <a:lstStyle/>
        <a:p>
          <a:endParaRPr lang="sv-SE"/>
        </a:p>
      </dgm:t>
    </dgm:pt>
    <dgm:pt modelId="{6E406BA6-8A79-4CCB-9FB5-5E5D2A1F43AA}" type="sibTrans" cxnId="{3BE321A0-0B2A-41C8-9D0C-A9A865A72319}">
      <dgm:prSet/>
      <dgm:spPr/>
      <dgm:t>
        <a:bodyPr/>
        <a:lstStyle/>
        <a:p>
          <a:endParaRPr lang="sv-SE"/>
        </a:p>
      </dgm:t>
    </dgm:pt>
    <dgm:pt modelId="{DF7B34A3-FA19-45E8-BA9E-ADCFE0022998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51CB9608-2607-4AA7-865E-6D9BD8CEB07A}" type="parTrans" cxnId="{13524366-90ED-458D-9840-58968E1B6516}">
      <dgm:prSet/>
      <dgm:spPr/>
      <dgm:t>
        <a:bodyPr/>
        <a:lstStyle/>
        <a:p>
          <a:endParaRPr lang="sv-SE"/>
        </a:p>
      </dgm:t>
    </dgm:pt>
    <dgm:pt modelId="{9B5177EC-9686-49EC-A939-E1AFC5DC9F17}" type="sibTrans" cxnId="{13524366-90ED-458D-9840-58968E1B6516}">
      <dgm:prSet/>
      <dgm:spPr/>
      <dgm:t>
        <a:bodyPr/>
        <a:lstStyle/>
        <a:p>
          <a:endParaRPr lang="sv-SE"/>
        </a:p>
      </dgm:t>
    </dgm:pt>
    <dgm:pt modelId="{1CB7C285-39D2-4AAE-BF2B-8FFBB97820C4}">
      <dgm:prSet phldrT="[Text]"/>
      <dgm:spPr>
        <a:solidFill>
          <a:srgbClr val="00B050">
            <a:alpha val="90000"/>
          </a:srgbClr>
        </a:solidFill>
      </dgm:spPr>
      <dgm:t>
        <a:bodyPr/>
        <a:lstStyle/>
        <a:p>
          <a:endParaRPr lang="sv-SE"/>
        </a:p>
      </dgm:t>
    </dgm:pt>
    <dgm:pt modelId="{D7743E45-AA46-4E9D-AE98-9886E1061DAD}" type="parTrans" cxnId="{7DC4638D-5F9C-4CEB-9B94-FA24E5E402EF}">
      <dgm:prSet/>
      <dgm:spPr/>
      <dgm:t>
        <a:bodyPr/>
        <a:lstStyle/>
        <a:p>
          <a:endParaRPr lang="sv-SE"/>
        </a:p>
      </dgm:t>
    </dgm:pt>
    <dgm:pt modelId="{BD7AED42-A6EC-4960-B188-05638E3B2B70}" type="sibTrans" cxnId="{7DC4638D-5F9C-4CEB-9B94-FA24E5E402EF}">
      <dgm:prSet/>
      <dgm:spPr/>
      <dgm:t>
        <a:bodyPr/>
        <a:lstStyle/>
        <a:p>
          <a:endParaRPr lang="sv-SE"/>
        </a:p>
      </dgm:t>
    </dgm:pt>
    <dgm:pt modelId="{547341D6-9FA4-40E9-8AF0-41F8A19617D7}">
      <dgm:prSet phldrT="[Text]"/>
      <dgm:spPr/>
      <dgm:t>
        <a:bodyPr/>
        <a:lstStyle/>
        <a:p>
          <a:r>
            <a:rPr lang="sv-SE"/>
            <a:t>2023</a:t>
          </a:r>
        </a:p>
      </dgm:t>
    </dgm:pt>
    <dgm:pt modelId="{0B6092B0-DD45-4CCC-992F-068DCFF00AE2}" type="parTrans" cxnId="{094613E2-AA75-4A1F-A71A-699F48BEC10A}">
      <dgm:prSet/>
      <dgm:spPr/>
      <dgm:t>
        <a:bodyPr/>
        <a:lstStyle/>
        <a:p>
          <a:endParaRPr lang="sv-SE"/>
        </a:p>
      </dgm:t>
    </dgm:pt>
    <dgm:pt modelId="{0A33DC74-D9ED-4C17-8F9E-AE8952CCD82D}" type="sibTrans" cxnId="{094613E2-AA75-4A1F-A71A-699F48BEC10A}">
      <dgm:prSet/>
      <dgm:spPr/>
      <dgm:t>
        <a:bodyPr/>
        <a:lstStyle/>
        <a:p>
          <a:endParaRPr lang="sv-SE"/>
        </a:p>
      </dgm:t>
    </dgm:pt>
    <dgm:pt modelId="{10B83FFF-3BF9-4276-B21E-BD3F10C8F35A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6A8B7CDE-62A7-41D9-8B9A-12C688DA4BC9}" type="parTrans" cxnId="{8D0D3604-17FD-4190-B916-213857C98A02}">
      <dgm:prSet/>
      <dgm:spPr/>
      <dgm:t>
        <a:bodyPr/>
        <a:lstStyle/>
        <a:p>
          <a:endParaRPr lang="sv-SE"/>
        </a:p>
      </dgm:t>
    </dgm:pt>
    <dgm:pt modelId="{8215FC6E-5DD8-4FEC-B525-8A3CBD89A520}" type="sibTrans" cxnId="{8D0D3604-17FD-4190-B916-213857C98A02}">
      <dgm:prSet/>
      <dgm:spPr/>
      <dgm:t>
        <a:bodyPr/>
        <a:lstStyle/>
        <a:p>
          <a:endParaRPr lang="sv-SE"/>
        </a:p>
      </dgm:t>
    </dgm:pt>
    <dgm:pt modelId="{23FE699F-4D50-4843-8E32-8077ED637EAF}">
      <dgm:prSet phldrT="[Text]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sv-SE"/>
            <a:t> </a:t>
          </a:r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E6FE93A6-6AC3-4491-AF17-E548FA623339}" type="parTrans" cxnId="{02D7CBE6-D875-464B-B6EA-2044AA5BDB48}">
      <dgm:prSet/>
      <dgm:spPr/>
      <dgm:t>
        <a:bodyPr/>
        <a:lstStyle/>
        <a:p>
          <a:endParaRPr lang="sv-SE"/>
        </a:p>
      </dgm:t>
    </dgm:pt>
    <dgm:pt modelId="{269BF1D3-7556-48A2-BC8F-E45524ECA06B}" type="sibTrans" cxnId="{02D7CBE6-D875-464B-B6EA-2044AA5BDB48}">
      <dgm:prSet/>
      <dgm:spPr/>
      <dgm:t>
        <a:bodyPr/>
        <a:lstStyle/>
        <a:p>
          <a:endParaRPr lang="sv-SE"/>
        </a:p>
      </dgm:t>
    </dgm:pt>
    <dgm:pt modelId="{C40E6652-30DE-423C-AC71-38C6D22A13DF}">
      <dgm:prSet phldrT="[Text]"/>
      <dgm:spPr/>
      <dgm:t>
        <a:bodyPr/>
        <a:lstStyle/>
        <a:p>
          <a:r>
            <a:rPr lang="sv-SE"/>
            <a:t>2024</a:t>
          </a:r>
        </a:p>
      </dgm:t>
    </dgm:pt>
    <dgm:pt modelId="{08A82200-2C47-48F4-8294-239CFF242755}" type="parTrans" cxnId="{FBF8C033-9EEF-444E-8AAA-CD57FEB3E14F}">
      <dgm:prSet/>
      <dgm:spPr/>
      <dgm:t>
        <a:bodyPr/>
        <a:lstStyle/>
        <a:p>
          <a:endParaRPr lang="sv-SE"/>
        </a:p>
      </dgm:t>
    </dgm:pt>
    <dgm:pt modelId="{E256A14D-091A-46D5-B54C-4DD49FF062A5}" type="sibTrans" cxnId="{FBF8C033-9EEF-444E-8AAA-CD57FEB3E14F}">
      <dgm:prSet/>
      <dgm:spPr/>
      <dgm:t>
        <a:bodyPr/>
        <a:lstStyle/>
        <a:p>
          <a:endParaRPr lang="sv-SE"/>
        </a:p>
      </dgm:t>
    </dgm:pt>
    <dgm:pt modelId="{C4516FF6-9D9C-4865-BB09-1FB8E855554F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979551C1-83A3-422D-A995-05F68EC46969}" type="parTrans" cxnId="{4BF74CE7-6DBD-4013-9F62-ABAAC7261A30}">
      <dgm:prSet/>
      <dgm:spPr/>
      <dgm:t>
        <a:bodyPr/>
        <a:lstStyle/>
        <a:p>
          <a:endParaRPr lang="sv-SE"/>
        </a:p>
      </dgm:t>
    </dgm:pt>
    <dgm:pt modelId="{88B48617-2709-478B-A3C4-21A79182FE4C}" type="sibTrans" cxnId="{4BF74CE7-6DBD-4013-9F62-ABAAC7261A30}">
      <dgm:prSet/>
      <dgm:spPr/>
      <dgm:t>
        <a:bodyPr/>
        <a:lstStyle/>
        <a:p>
          <a:endParaRPr lang="sv-SE"/>
        </a:p>
      </dgm:t>
    </dgm:pt>
    <dgm:pt modelId="{CF515A0D-8835-4FB3-95F3-69C251459348}">
      <dgm:prSet phldrT="[Text]"/>
      <dgm:spPr>
        <a:solidFill>
          <a:srgbClr val="00B050">
            <a:alpha val="90000"/>
          </a:srgbClr>
        </a:solidFill>
      </dgm:spPr>
      <dgm:t>
        <a:bodyPr/>
        <a:lstStyle/>
        <a:p>
          <a:endParaRPr lang="sv-SE"/>
        </a:p>
      </dgm:t>
    </dgm:pt>
    <dgm:pt modelId="{B5CF44D1-1C8D-48F0-A405-2FCECFB990D6}" type="parTrans" cxnId="{39E39C5F-B701-45B7-9A3A-BE18AB3C29AB}">
      <dgm:prSet/>
      <dgm:spPr/>
      <dgm:t>
        <a:bodyPr/>
        <a:lstStyle/>
        <a:p>
          <a:endParaRPr lang="sv-SE"/>
        </a:p>
      </dgm:t>
    </dgm:pt>
    <dgm:pt modelId="{B1CE8CB6-E285-4F38-A5EA-6E056BE46848}" type="sibTrans" cxnId="{39E39C5F-B701-45B7-9A3A-BE18AB3C29AB}">
      <dgm:prSet/>
      <dgm:spPr/>
      <dgm:t>
        <a:bodyPr/>
        <a:lstStyle/>
        <a:p>
          <a:endParaRPr lang="sv-SE"/>
        </a:p>
      </dgm:t>
    </dgm:pt>
    <dgm:pt modelId="{40DA65CD-430C-43F0-8B26-33ACA73CF350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/>
        </a:p>
      </dgm:t>
    </dgm:pt>
    <dgm:pt modelId="{E83BF011-EFB0-46ED-BC68-C221965F95FD}" type="parTrans" cxnId="{5F0BFF75-DAA2-45A6-871F-BB5AFDFECCD9}">
      <dgm:prSet/>
      <dgm:spPr/>
      <dgm:t>
        <a:bodyPr/>
        <a:lstStyle/>
        <a:p>
          <a:endParaRPr lang="sv-SE"/>
        </a:p>
      </dgm:t>
    </dgm:pt>
    <dgm:pt modelId="{B3720C0B-E810-43E6-8F24-3D530082F039}" type="sibTrans" cxnId="{5F0BFF75-DAA2-45A6-871F-BB5AFDFECCD9}">
      <dgm:prSet/>
      <dgm:spPr/>
      <dgm:t>
        <a:bodyPr/>
        <a:lstStyle/>
        <a:p>
          <a:endParaRPr lang="sv-SE"/>
        </a:p>
      </dgm:t>
    </dgm:pt>
    <dgm:pt modelId="{958D47CE-FD30-4621-9ADD-99FA4DDAE8AE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C6D4B015-248D-46BC-9D6F-4148161728F4}" type="parTrans" cxnId="{36C21E1D-F58A-48A5-988D-9BC6CC786A4D}">
      <dgm:prSet/>
      <dgm:spPr/>
      <dgm:t>
        <a:bodyPr/>
        <a:lstStyle/>
        <a:p>
          <a:endParaRPr lang="sv-SE"/>
        </a:p>
      </dgm:t>
    </dgm:pt>
    <dgm:pt modelId="{CAD2B17A-D823-4E49-81BF-6CBA2B15E3A4}" type="sibTrans" cxnId="{36C21E1D-F58A-48A5-988D-9BC6CC786A4D}">
      <dgm:prSet/>
      <dgm:spPr/>
      <dgm:t>
        <a:bodyPr/>
        <a:lstStyle/>
        <a:p>
          <a:endParaRPr lang="sv-SE"/>
        </a:p>
      </dgm:t>
    </dgm:pt>
    <dgm:pt modelId="{1CD07A66-CBC3-4DBA-B721-992CA7E8ADEA}">
      <dgm:prSet phldrT="[Text]"/>
      <dgm:spPr>
        <a:solidFill>
          <a:srgbClr val="00B050">
            <a:alpha val="90000"/>
          </a:srgb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9CCA3D9C-380F-457D-9A84-42A376C001AE}" type="parTrans" cxnId="{1E01D630-6EF8-47CC-B814-32715B7EFA0B}">
      <dgm:prSet/>
      <dgm:spPr/>
      <dgm:t>
        <a:bodyPr/>
        <a:lstStyle/>
        <a:p>
          <a:endParaRPr lang="sv-SE"/>
        </a:p>
      </dgm:t>
    </dgm:pt>
    <dgm:pt modelId="{73C26148-3E66-4638-981D-1D9C9CE340C9}" type="sibTrans" cxnId="{1E01D630-6EF8-47CC-B814-32715B7EFA0B}">
      <dgm:prSet/>
      <dgm:spPr/>
      <dgm:t>
        <a:bodyPr/>
        <a:lstStyle/>
        <a:p>
          <a:endParaRPr lang="sv-SE"/>
        </a:p>
      </dgm:t>
    </dgm:pt>
    <dgm:pt modelId="{FAC9D784-8229-4553-839B-BE3D95FEB3F0}">
      <dgm:prSet phldrT="[Text]" custT="1"/>
      <dgm:spPr>
        <a:solidFill>
          <a:srgbClr val="00B050">
            <a:alpha val="90000"/>
          </a:srgbClr>
        </a:solidFill>
      </dgm:spPr>
      <dgm:t>
        <a:bodyPr/>
        <a:lstStyle/>
        <a:p>
          <a:endParaRPr lang="sv-SE" sz="900">
            <a:solidFill>
              <a:schemeClr val="accent2">
                <a:lumMod val="75000"/>
              </a:schemeClr>
            </a:solidFill>
          </a:endParaRPr>
        </a:p>
      </dgm:t>
    </dgm:pt>
    <dgm:pt modelId="{B9EE8E68-98F1-4C15-8634-184869F7F746}" type="parTrans" cxnId="{D0EC1080-61D7-41E4-BF6F-D00C36A450D5}">
      <dgm:prSet/>
      <dgm:spPr/>
      <dgm:t>
        <a:bodyPr/>
        <a:lstStyle/>
        <a:p>
          <a:endParaRPr lang="sv-SE"/>
        </a:p>
      </dgm:t>
    </dgm:pt>
    <dgm:pt modelId="{D0EF3320-2D38-4E38-B878-DF68A85A3E14}" type="sibTrans" cxnId="{D0EC1080-61D7-41E4-BF6F-D00C36A450D5}">
      <dgm:prSet/>
      <dgm:spPr/>
      <dgm:t>
        <a:bodyPr/>
        <a:lstStyle/>
        <a:p>
          <a:endParaRPr lang="sv-SE"/>
        </a:p>
      </dgm:t>
    </dgm:pt>
    <dgm:pt modelId="{BAA3F620-1EB7-4898-83AE-96361F551BC7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/>
        </a:p>
      </dgm:t>
    </dgm:pt>
    <dgm:pt modelId="{10E3A4EA-79B0-4A30-9674-F4F4F108AD9E}" type="parTrans" cxnId="{6C6E8D94-8F41-4704-B403-8191786499F9}">
      <dgm:prSet/>
      <dgm:spPr/>
      <dgm:t>
        <a:bodyPr/>
        <a:lstStyle/>
        <a:p>
          <a:endParaRPr lang="sv-SE"/>
        </a:p>
      </dgm:t>
    </dgm:pt>
    <dgm:pt modelId="{E08407D0-CEAB-409C-8738-030C0CEDC79D}" type="sibTrans" cxnId="{6C6E8D94-8F41-4704-B403-8191786499F9}">
      <dgm:prSet/>
      <dgm:spPr/>
      <dgm:t>
        <a:bodyPr/>
        <a:lstStyle/>
        <a:p>
          <a:endParaRPr lang="sv-SE"/>
        </a:p>
      </dgm:t>
    </dgm:pt>
    <dgm:pt modelId="{8CEBE48B-9890-4B1B-9462-56A4CED29BC6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/>
        </a:p>
      </dgm:t>
    </dgm:pt>
    <dgm:pt modelId="{D3FBDFEB-D00D-4BD8-A190-3BF31F82A438}" type="parTrans" cxnId="{1DAEE83A-F196-4AB3-A64C-9EA5770C8E89}">
      <dgm:prSet/>
      <dgm:spPr/>
      <dgm:t>
        <a:bodyPr/>
        <a:lstStyle/>
        <a:p>
          <a:endParaRPr lang="sv-SE"/>
        </a:p>
      </dgm:t>
    </dgm:pt>
    <dgm:pt modelId="{6A834FDA-AC03-4739-B3B7-4A9C9EBA62D4}" type="sibTrans" cxnId="{1DAEE83A-F196-4AB3-A64C-9EA5770C8E89}">
      <dgm:prSet/>
      <dgm:spPr/>
      <dgm:t>
        <a:bodyPr/>
        <a:lstStyle/>
        <a:p>
          <a:endParaRPr lang="sv-SE"/>
        </a:p>
      </dgm:t>
    </dgm:pt>
    <dgm:pt modelId="{0C6F8CFF-AD52-47ED-80D8-A18AD482325C}">
      <dgm:prSet phldrT="[Text]" custT="1"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endParaRPr lang="sv-SE" sz="1000">
            <a:solidFill>
              <a:schemeClr val="tx1"/>
            </a:solidFill>
          </a:endParaRPr>
        </a:p>
      </dgm:t>
    </dgm:pt>
    <dgm:pt modelId="{0E1EB191-628C-490E-B722-13C26D74549F}" type="parTrans" cxnId="{D13A0ACA-9083-45D7-AB78-AD29C2184A9E}">
      <dgm:prSet/>
      <dgm:spPr/>
      <dgm:t>
        <a:bodyPr/>
        <a:lstStyle/>
        <a:p>
          <a:endParaRPr lang="sv-SE"/>
        </a:p>
      </dgm:t>
    </dgm:pt>
    <dgm:pt modelId="{96944B3F-9308-46FD-B46F-6947EE6D20AF}" type="sibTrans" cxnId="{D13A0ACA-9083-45D7-AB78-AD29C2184A9E}">
      <dgm:prSet/>
      <dgm:spPr/>
      <dgm:t>
        <a:bodyPr/>
        <a:lstStyle/>
        <a:p>
          <a:endParaRPr lang="sv-SE"/>
        </a:p>
      </dgm:t>
    </dgm:pt>
    <dgm:pt modelId="{BA34BA85-D968-4FB5-9914-CE177C6569A0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/>
        </a:p>
      </dgm:t>
    </dgm:pt>
    <dgm:pt modelId="{A553FD58-0E11-4888-BF38-6382F43B80A4}" type="parTrans" cxnId="{52C37EF7-E74E-4D37-8226-F39C4CA0C065}">
      <dgm:prSet/>
      <dgm:spPr/>
      <dgm:t>
        <a:bodyPr/>
        <a:lstStyle/>
        <a:p>
          <a:endParaRPr lang="sv-SE"/>
        </a:p>
      </dgm:t>
    </dgm:pt>
    <dgm:pt modelId="{2C41A24D-0533-476F-B4AF-BB996D6F1C89}" type="sibTrans" cxnId="{52C37EF7-E74E-4D37-8226-F39C4CA0C065}">
      <dgm:prSet/>
      <dgm:spPr/>
      <dgm:t>
        <a:bodyPr/>
        <a:lstStyle/>
        <a:p>
          <a:endParaRPr lang="sv-SE"/>
        </a:p>
      </dgm:t>
    </dgm:pt>
    <dgm:pt modelId="{10B8BC81-B52F-48D4-B966-91DA5D0BE369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23CDBB62-A45E-411A-8D18-B9901AA9B7FD}" type="parTrans" cxnId="{CCF89B66-200A-462A-8A05-E4CBF8EF7B6C}">
      <dgm:prSet/>
      <dgm:spPr/>
      <dgm:t>
        <a:bodyPr/>
        <a:lstStyle/>
        <a:p>
          <a:endParaRPr lang="sv-SE"/>
        </a:p>
      </dgm:t>
    </dgm:pt>
    <dgm:pt modelId="{51BA9B70-4FDE-41DB-A784-B51F202FFED0}" type="sibTrans" cxnId="{CCF89B66-200A-462A-8A05-E4CBF8EF7B6C}">
      <dgm:prSet/>
      <dgm:spPr/>
      <dgm:t>
        <a:bodyPr/>
        <a:lstStyle/>
        <a:p>
          <a:endParaRPr lang="sv-SE"/>
        </a:p>
      </dgm:t>
    </dgm:pt>
    <dgm:pt modelId="{8C157BC4-DC67-482B-8178-C75ED2F41E91}" type="pres">
      <dgm:prSet presAssocID="{BFEBD531-FCFC-4AF5-BF6F-72736454E9EB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48E96B0-E843-4690-B979-8347192CA2E2}" type="pres">
      <dgm:prSet presAssocID="{4B16AF85-3CA4-4E70-8811-C3D35B94925C}" presName="horFlow" presStyleCnt="0"/>
      <dgm:spPr/>
    </dgm:pt>
    <dgm:pt modelId="{042B2B1A-3669-4251-8E42-AA3411F09E84}" type="pres">
      <dgm:prSet presAssocID="{4B16AF85-3CA4-4E70-8811-C3D35B94925C}" presName="bigChev" presStyleLbl="node1" presStyleIdx="0" presStyleCnt="3" custScaleX="121246" custLinFactX="11274" custLinFactNeighborX="100000"/>
      <dgm:spPr/>
    </dgm:pt>
    <dgm:pt modelId="{EB5024CF-A3CD-4AC5-8D44-434F1AEA0596}" type="pres">
      <dgm:prSet presAssocID="{51CB9608-2607-4AA7-865E-6D9BD8CEB07A}" presName="parTrans" presStyleCnt="0"/>
      <dgm:spPr/>
    </dgm:pt>
    <dgm:pt modelId="{E21D78DC-135B-4039-B274-6EE964F8DD60}" type="pres">
      <dgm:prSet presAssocID="{DF7B34A3-FA19-45E8-BA9E-ADCFE0022998}" presName="node" presStyleLbl="alignAccFollowNode1" presStyleIdx="0" presStyleCnt="15" custScaleX="121246" custLinFactX="15247" custLinFactNeighborX="100000">
        <dgm:presLayoutVars>
          <dgm:bulletEnabled val="1"/>
        </dgm:presLayoutVars>
      </dgm:prSet>
      <dgm:spPr/>
    </dgm:pt>
    <dgm:pt modelId="{7E4EC0F6-35C1-4A69-975A-1BCDA467C3A4}" type="pres">
      <dgm:prSet presAssocID="{9B5177EC-9686-49EC-A939-E1AFC5DC9F17}" presName="sibTrans" presStyleCnt="0"/>
      <dgm:spPr/>
    </dgm:pt>
    <dgm:pt modelId="{4F6D5320-615B-4C89-B535-050C36EE88E4}" type="pres">
      <dgm:prSet presAssocID="{1CB7C285-39D2-4AAE-BF2B-8FFBB97820C4}" presName="node" presStyleLbl="alignAccFollowNode1" presStyleIdx="1" presStyleCnt="15" custScaleX="125251" custLinFactX="15247" custLinFactNeighborX="100000">
        <dgm:presLayoutVars>
          <dgm:bulletEnabled val="1"/>
        </dgm:presLayoutVars>
      </dgm:prSet>
      <dgm:spPr/>
    </dgm:pt>
    <dgm:pt modelId="{0038385E-E7E7-42CF-95CD-E80A8DFEE261}" type="pres">
      <dgm:prSet presAssocID="{BD7AED42-A6EC-4960-B188-05638E3B2B70}" presName="sibTrans" presStyleCnt="0"/>
      <dgm:spPr/>
    </dgm:pt>
    <dgm:pt modelId="{568ECD5E-B326-4289-B307-E292CCBBC9A7}" type="pres">
      <dgm:prSet presAssocID="{40DA65CD-430C-43F0-8B26-33ACA73CF350}" presName="node" presStyleLbl="alignAccFollowNode1" presStyleIdx="2" presStyleCnt="15" custScaleX="121246" custLinFactX="15247" custLinFactNeighborX="100000">
        <dgm:presLayoutVars>
          <dgm:bulletEnabled val="1"/>
        </dgm:presLayoutVars>
      </dgm:prSet>
      <dgm:spPr/>
    </dgm:pt>
    <dgm:pt modelId="{FEBD9D55-B430-4F42-8C95-06BB99DB8C95}" type="pres">
      <dgm:prSet presAssocID="{B3720C0B-E810-43E6-8F24-3D530082F039}" presName="sibTrans" presStyleCnt="0"/>
      <dgm:spPr/>
    </dgm:pt>
    <dgm:pt modelId="{B725AEF4-86D2-4F63-A92F-0F2795F115E7}" type="pres">
      <dgm:prSet presAssocID="{958D47CE-FD30-4621-9ADD-99FA4DDAE8AE}" presName="node" presStyleLbl="alignAccFollowNode1" presStyleIdx="3" presStyleCnt="15" custScaleX="121246" custLinFactX="15247" custLinFactNeighborX="100000">
        <dgm:presLayoutVars>
          <dgm:bulletEnabled val="1"/>
        </dgm:presLayoutVars>
      </dgm:prSet>
      <dgm:spPr/>
    </dgm:pt>
    <dgm:pt modelId="{C8073BB9-1835-42D3-A328-DB8CDF1B23A9}" type="pres">
      <dgm:prSet presAssocID="{CAD2B17A-D823-4E49-81BF-6CBA2B15E3A4}" presName="sibTrans" presStyleCnt="0"/>
      <dgm:spPr/>
    </dgm:pt>
    <dgm:pt modelId="{FF977995-618A-41E5-8166-9876705E6F78}" type="pres">
      <dgm:prSet presAssocID="{1CD07A66-CBC3-4DBA-B721-992CA7E8ADEA}" presName="node" presStyleLbl="alignAccFollowNode1" presStyleIdx="4" presStyleCnt="15" custScaleX="121246" custLinFactX="11981" custLinFactNeighborX="100000" custLinFactNeighborY="-560">
        <dgm:presLayoutVars>
          <dgm:bulletEnabled val="1"/>
        </dgm:presLayoutVars>
      </dgm:prSet>
      <dgm:spPr/>
    </dgm:pt>
    <dgm:pt modelId="{25FFB7D0-4FE0-4A6B-B78A-F5164A7DF240}" type="pres">
      <dgm:prSet presAssocID="{4B16AF85-3CA4-4E70-8811-C3D35B94925C}" presName="vSp" presStyleCnt="0"/>
      <dgm:spPr/>
    </dgm:pt>
    <dgm:pt modelId="{01FA4D49-11B4-40E9-AA8B-AE11EACDFED8}" type="pres">
      <dgm:prSet presAssocID="{547341D6-9FA4-40E9-8AF0-41F8A19617D7}" presName="horFlow" presStyleCnt="0"/>
      <dgm:spPr/>
    </dgm:pt>
    <dgm:pt modelId="{936D9526-33D5-4909-8FAD-7A5C8A1D461B}" type="pres">
      <dgm:prSet presAssocID="{547341D6-9FA4-40E9-8AF0-41F8A19617D7}" presName="bigChev" presStyleLbl="node1" presStyleIdx="1" presStyleCnt="3" custScaleX="121246" custLinFactX="11274" custLinFactNeighborX="100000"/>
      <dgm:spPr/>
    </dgm:pt>
    <dgm:pt modelId="{45E5ED5D-1358-422B-928F-81D29B5982AA}" type="pres">
      <dgm:prSet presAssocID="{6A8B7CDE-62A7-41D9-8B9A-12C688DA4BC9}" presName="parTrans" presStyleCnt="0"/>
      <dgm:spPr/>
    </dgm:pt>
    <dgm:pt modelId="{C1FF8045-393B-4FD5-B201-BC6B9773F263}" type="pres">
      <dgm:prSet presAssocID="{10B83FFF-3BF9-4276-B21E-BD3F10C8F35A}" presName="node" presStyleLbl="alignAccFollowNode1" presStyleIdx="5" presStyleCnt="15" custScaleX="121246" custLinFactX="15247" custLinFactNeighborX="100000" custLinFactNeighborY="9647">
        <dgm:presLayoutVars>
          <dgm:bulletEnabled val="1"/>
        </dgm:presLayoutVars>
      </dgm:prSet>
      <dgm:spPr/>
    </dgm:pt>
    <dgm:pt modelId="{1C52CF3F-699F-4198-A47B-DDF73D1C6C04}" type="pres">
      <dgm:prSet presAssocID="{8215FC6E-5DD8-4FEC-B525-8A3CBD89A520}" presName="sibTrans" presStyleCnt="0"/>
      <dgm:spPr/>
    </dgm:pt>
    <dgm:pt modelId="{0AC28C91-8433-49B0-AB26-DA08507F4543}" type="pres">
      <dgm:prSet presAssocID="{FAC9D784-8229-4553-839B-BE3D95FEB3F0}" presName="node" presStyleLbl="alignAccFollowNode1" presStyleIdx="6" presStyleCnt="15" custScaleX="121246" custLinFactX="15247" custLinFactNeighborX="100000">
        <dgm:presLayoutVars>
          <dgm:bulletEnabled val="1"/>
        </dgm:presLayoutVars>
      </dgm:prSet>
      <dgm:spPr/>
    </dgm:pt>
    <dgm:pt modelId="{034CE65A-1FCE-4567-953B-CCF2BD1EB999}" type="pres">
      <dgm:prSet presAssocID="{D0EF3320-2D38-4E38-B878-DF68A85A3E14}" presName="sibTrans" presStyleCnt="0"/>
      <dgm:spPr/>
    </dgm:pt>
    <dgm:pt modelId="{F5C4BEB7-686A-4FC8-AD42-0993FCE6F9E2}" type="pres">
      <dgm:prSet presAssocID="{BAA3F620-1EB7-4898-83AE-96361F551BC7}" presName="node" presStyleLbl="alignAccFollowNode1" presStyleIdx="7" presStyleCnt="15" custScaleX="121246" custLinFactX="15247" custLinFactNeighborX="100000">
        <dgm:presLayoutVars>
          <dgm:bulletEnabled val="1"/>
        </dgm:presLayoutVars>
      </dgm:prSet>
      <dgm:spPr/>
    </dgm:pt>
    <dgm:pt modelId="{B2840677-9605-4EDF-8E15-FB080A8D2DB3}" type="pres">
      <dgm:prSet presAssocID="{E08407D0-CEAB-409C-8738-030C0CEDC79D}" presName="sibTrans" presStyleCnt="0"/>
      <dgm:spPr/>
    </dgm:pt>
    <dgm:pt modelId="{FE3B9CCC-970C-44E8-89AF-7F25BDEC7032}" type="pres">
      <dgm:prSet presAssocID="{8CEBE48B-9890-4B1B-9462-56A4CED29BC6}" presName="node" presStyleLbl="alignAccFollowNode1" presStyleIdx="8" presStyleCnt="15" custScaleX="121246" custLinFactX="15247" custLinFactNeighborX="100000">
        <dgm:presLayoutVars>
          <dgm:bulletEnabled val="1"/>
        </dgm:presLayoutVars>
      </dgm:prSet>
      <dgm:spPr/>
    </dgm:pt>
    <dgm:pt modelId="{A05C11EC-1C0A-4A4F-9E2E-4B69502AA60F}" type="pres">
      <dgm:prSet presAssocID="{6A834FDA-AC03-4739-B3B7-4A9C9EBA62D4}" presName="sibTrans" presStyleCnt="0"/>
      <dgm:spPr/>
    </dgm:pt>
    <dgm:pt modelId="{31981329-1BB8-4F73-8617-68CD4B9BE323}" type="pres">
      <dgm:prSet presAssocID="{23FE699F-4D50-4843-8E32-8077ED637EAF}" presName="node" presStyleLbl="alignAccFollowNode1" presStyleIdx="9" presStyleCnt="15" custScaleX="121246" custLinFactX="13921" custLinFactNeighborX="100000" custLinFactNeighborY="-5040">
        <dgm:presLayoutVars>
          <dgm:bulletEnabled val="1"/>
        </dgm:presLayoutVars>
      </dgm:prSet>
      <dgm:spPr/>
    </dgm:pt>
    <dgm:pt modelId="{D7AA1C15-C55D-4123-91B7-76E1116C42D4}" type="pres">
      <dgm:prSet presAssocID="{547341D6-9FA4-40E9-8AF0-41F8A19617D7}" presName="vSp" presStyleCnt="0"/>
      <dgm:spPr/>
    </dgm:pt>
    <dgm:pt modelId="{7BD1C801-82C7-4E6F-9642-035963170A49}" type="pres">
      <dgm:prSet presAssocID="{C40E6652-30DE-423C-AC71-38C6D22A13DF}" presName="horFlow" presStyleCnt="0"/>
      <dgm:spPr/>
    </dgm:pt>
    <dgm:pt modelId="{7FC77584-2C72-4734-BD8B-393A3E80B930}" type="pres">
      <dgm:prSet presAssocID="{C40E6652-30DE-423C-AC71-38C6D22A13DF}" presName="bigChev" presStyleLbl="node1" presStyleIdx="2" presStyleCnt="3" custScaleX="121246" custLinFactX="11274" custLinFactNeighborX="100000"/>
      <dgm:spPr/>
    </dgm:pt>
    <dgm:pt modelId="{4810AB9D-B10C-41C6-A22E-54926B3DBF60}" type="pres">
      <dgm:prSet presAssocID="{979551C1-83A3-422D-A995-05F68EC46969}" presName="parTrans" presStyleCnt="0"/>
      <dgm:spPr/>
    </dgm:pt>
    <dgm:pt modelId="{B15239AF-5D49-4F13-AA36-A50BA10EAB75}" type="pres">
      <dgm:prSet presAssocID="{C4516FF6-9D9C-4865-BB09-1FB8E855554F}" presName="node" presStyleLbl="alignAccFollowNode1" presStyleIdx="10" presStyleCnt="15" custScaleX="121246" custLinFactX="15247" custLinFactNeighborX="100000" custLinFactNeighborY="9647">
        <dgm:presLayoutVars>
          <dgm:bulletEnabled val="1"/>
        </dgm:presLayoutVars>
      </dgm:prSet>
      <dgm:spPr/>
    </dgm:pt>
    <dgm:pt modelId="{0AFFB085-30CF-42D6-B1FC-FD323CA66D7A}" type="pres">
      <dgm:prSet presAssocID="{88B48617-2709-478B-A3C4-21A79182FE4C}" presName="sibTrans" presStyleCnt="0"/>
      <dgm:spPr/>
    </dgm:pt>
    <dgm:pt modelId="{E146BF4F-8F1F-463D-A1EE-A84982C7D67E}" type="pres">
      <dgm:prSet presAssocID="{0C6F8CFF-AD52-47ED-80D8-A18AD482325C}" presName="node" presStyleLbl="alignAccFollowNode1" presStyleIdx="11" presStyleCnt="15" custScaleX="121246" custLinFactX="15247" custLinFactNeighborX="100000">
        <dgm:presLayoutVars>
          <dgm:bulletEnabled val="1"/>
        </dgm:presLayoutVars>
      </dgm:prSet>
      <dgm:spPr/>
    </dgm:pt>
    <dgm:pt modelId="{07A05E7F-61E6-4426-9E2F-63031846D772}" type="pres">
      <dgm:prSet presAssocID="{96944B3F-9308-46FD-B46F-6947EE6D20AF}" presName="sibTrans" presStyleCnt="0"/>
      <dgm:spPr/>
    </dgm:pt>
    <dgm:pt modelId="{55EEFAA4-1BFC-42E1-A54A-F59DD2DE5CE4}" type="pres">
      <dgm:prSet presAssocID="{BA34BA85-D968-4FB5-9914-CE177C6569A0}" presName="node" presStyleLbl="alignAccFollowNode1" presStyleIdx="12" presStyleCnt="15" custScaleX="121246" custLinFactX="15247" custLinFactNeighborX="100000">
        <dgm:presLayoutVars>
          <dgm:bulletEnabled val="1"/>
        </dgm:presLayoutVars>
      </dgm:prSet>
      <dgm:spPr/>
    </dgm:pt>
    <dgm:pt modelId="{A86F702E-619D-4167-B0B2-E41074D5A916}" type="pres">
      <dgm:prSet presAssocID="{2C41A24D-0533-476F-B4AF-BB996D6F1C89}" presName="sibTrans" presStyleCnt="0"/>
      <dgm:spPr/>
    </dgm:pt>
    <dgm:pt modelId="{17DED580-FB4A-4369-B2CE-3F335A475421}" type="pres">
      <dgm:prSet presAssocID="{10B8BC81-B52F-48D4-B966-91DA5D0BE369}" presName="node" presStyleLbl="alignAccFollowNode1" presStyleIdx="13" presStyleCnt="15" custScaleX="121246" custLinFactX="15247" custLinFactNeighborX="100000">
        <dgm:presLayoutVars>
          <dgm:bulletEnabled val="1"/>
        </dgm:presLayoutVars>
      </dgm:prSet>
      <dgm:spPr/>
    </dgm:pt>
    <dgm:pt modelId="{9344295A-432C-4C5E-8B40-DA4EDFC96E39}" type="pres">
      <dgm:prSet presAssocID="{51BA9B70-4FDE-41DB-A784-B51F202FFED0}" presName="sibTrans" presStyleCnt="0"/>
      <dgm:spPr/>
    </dgm:pt>
    <dgm:pt modelId="{410BE956-EB37-4559-B742-18DC80A54385}" type="pres">
      <dgm:prSet presAssocID="{CF515A0D-8835-4FB3-95F3-69C251459348}" presName="node" presStyleLbl="alignAccFollowNode1" presStyleIdx="14" presStyleCnt="15" custScaleX="121246" custLinFactX="13921" custLinFactNeighborX="100000" custLinFactNeighborY="-190">
        <dgm:presLayoutVars>
          <dgm:bulletEnabled val="1"/>
        </dgm:presLayoutVars>
      </dgm:prSet>
      <dgm:spPr/>
    </dgm:pt>
  </dgm:ptLst>
  <dgm:cxnLst>
    <dgm:cxn modelId="{8D0D3604-17FD-4190-B916-213857C98A02}" srcId="{547341D6-9FA4-40E9-8AF0-41F8A19617D7}" destId="{10B83FFF-3BF9-4276-B21E-BD3F10C8F35A}" srcOrd="0" destOrd="0" parTransId="{6A8B7CDE-62A7-41D9-8B9A-12C688DA4BC9}" sibTransId="{8215FC6E-5DD8-4FEC-B525-8A3CBD89A520}"/>
    <dgm:cxn modelId="{84830C09-AE8D-4524-A39A-498907CBC55B}" type="presOf" srcId="{547341D6-9FA4-40E9-8AF0-41F8A19617D7}" destId="{936D9526-33D5-4909-8FAD-7A5C8A1D461B}" srcOrd="0" destOrd="0" presId="urn:microsoft.com/office/officeart/2005/8/layout/lProcess3"/>
    <dgm:cxn modelId="{1490000D-1924-4739-ABA2-2453BEF00A92}" type="presOf" srcId="{C40E6652-30DE-423C-AC71-38C6D22A13DF}" destId="{7FC77584-2C72-4734-BD8B-393A3E80B930}" srcOrd="0" destOrd="0" presId="urn:microsoft.com/office/officeart/2005/8/layout/lProcess3"/>
    <dgm:cxn modelId="{36C21E1D-F58A-48A5-988D-9BC6CC786A4D}" srcId="{4B16AF85-3CA4-4E70-8811-C3D35B94925C}" destId="{958D47CE-FD30-4621-9ADD-99FA4DDAE8AE}" srcOrd="3" destOrd="0" parTransId="{C6D4B015-248D-46BC-9D6F-4148161728F4}" sibTransId="{CAD2B17A-D823-4E49-81BF-6CBA2B15E3A4}"/>
    <dgm:cxn modelId="{DA656122-25B6-473A-B140-EC709179180E}" type="presOf" srcId="{10B83FFF-3BF9-4276-B21E-BD3F10C8F35A}" destId="{C1FF8045-393B-4FD5-B201-BC6B9773F263}" srcOrd="0" destOrd="0" presId="urn:microsoft.com/office/officeart/2005/8/layout/lProcess3"/>
    <dgm:cxn modelId="{0ADC252B-3FE0-480C-B474-EE17883C5F6F}" type="presOf" srcId="{BAA3F620-1EB7-4898-83AE-96361F551BC7}" destId="{F5C4BEB7-686A-4FC8-AD42-0993FCE6F9E2}" srcOrd="0" destOrd="0" presId="urn:microsoft.com/office/officeart/2005/8/layout/lProcess3"/>
    <dgm:cxn modelId="{1E01D630-6EF8-47CC-B814-32715B7EFA0B}" srcId="{4B16AF85-3CA4-4E70-8811-C3D35B94925C}" destId="{1CD07A66-CBC3-4DBA-B721-992CA7E8ADEA}" srcOrd="4" destOrd="0" parTransId="{9CCA3D9C-380F-457D-9A84-42A376C001AE}" sibTransId="{73C26148-3E66-4638-981D-1D9C9CE340C9}"/>
    <dgm:cxn modelId="{A6E4D432-A5B6-4EC0-9B30-871D34C8A4D0}" type="presOf" srcId="{4B16AF85-3CA4-4E70-8811-C3D35B94925C}" destId="{042B2B1A-3669-4251-8E42-AA3411F09E84}" srcOrd="0" destOrd="0" presId="urn:microsoft.com/office/officeart/2005/8/layout/lProcess3"/>
    <dgm:cxn modelId="{FBF8C033-9EEF-444E-8AAA-CD57FEB3E14F}" srcId="{BFEBD531-FCFC-4AF5-BF6F-72736454E9EB}" destId="{C40E6652-30DE-423C-AC71-38C6D22A13DF}" srcOrd="2" destOrd="0" parTransId="{08A82200-2C47-48F4-8294-239CFF242755}" sibTransId="{E256A14D-091A-46D5-B54C-4DD49FF062A5}"/>
    <dgm:cxn modelId="{1DAEE83A-F196-4AB3-A64C-9EA5770C8E89}" srcId="{547341D6-9FA4-40E9-8AF0-41F8A19617D7}" destId="{8CEBE48B-9890-4B1B-9462-56A4CED29BC6}" srcOrd="3" destOrd="0" parTransId="{D3FBDFEB-D00D-4BD8-A190-3BF31F82A438}" sibTransId="{6A834FDA-AC03-4739-B3B7-4A9C9EBA62D4}"/>
    <dgm:cxn modelId="{8E29205D-7828-447D-8376-C0A3CA70818E}" type="presOf" srcId="{958D47CE-FD30-4621-9ADD-99FA4DDAE8AE}" destId="{B725AEF4-86D2-4F63-A92F-0F2795F115E7}" srcOrd="0" destOrd="0" presId="urn:microsoft.com/office/officeart/2005/8/layout/lProcess3"/>
    <dgm:cxn modelId="{39E39C5F-B701-45B7-9A3A-BE18AB3C29AB}" srcId="{C40E6652-30DE-423C-AC71-38C6D22A13DF}" destId="{CF515A0D-8835-4FB3-95F3-69C251459348}" srcOrd="4" destOrd="0" parTransId="{B5CF44D1-1C8D-48F0-A405-2FCECFB990D6}" sibTransId="{B1CE8CB6-E285-4F38-A5EA-6E056BE46848}"/>
    <dgm:cxn modelId="{13524366-90ED-458D-9840-58968E1B6516}" srcId="{4B16AF85-3CA4-4E70-8811-C3D35B94925C}" destId="{DF7B34A3-FA19-45E8-BA9E-ADCFE0022998}" srcOrd="0" destOrd="0" parTransId="{51CB9608-2607-4AA7-865E-6D9BD8CEB07A}" sibTransId="{9B5177EC-9686-49EC-A939-E1AFC5DC9F17}"/>
    <dgm:cxn modelId="{CCF89B66-200A-462A-8A05-E4CBF8EF7B6C}" srcId="{C40E6652-30DE-423C-AC71-38C6D22A13DF}" destId="{10B8BC81-B52F-48D4-B966-91DA5D0BE369}" srcOrd="3" destOrd="0" parTransId="{23CDBB62-A45E-411A-8D18-B9901AA9B7FD}" sibTransId="{51BA9B70-4FDE-41DB-A784-B51F202FFED0}"/>
    <dgm:cxn modelId="{ED90C56A-6051-4468-9017-C586735D492C}" type="presOf" srcId="{0C6F8CFF-AD52-47ED-80D8-A18AD482325C}" destId="{E146BF4F-8F1F-463D-A1EE-A84982C7D67E}" srcOrd="0" destOrd="0" presId="urn:microsoft.com/office/officeart/2005/8/layout/lProcess3"/>
    <dgm:cxn modelId="{8CD28254-564D-4AEC-9AE8-4D37908C2364}" type="presOf" srcId="{BFEBD531-FCFC-4AF5-BF6F-72736454E9EB}" destId="{8C157BC4-DC67-482B-8178-C75ED2F41E91}" srcOrd="0" destOrd="0" presId="urn:microsoft.com/office/officeart/2005/8/layout/lProcess3"/>
    <dgm:cxn modelId="{BEB81575-3506-4677-81A7-386C81D9A602}" type="presOf" srcId="{8CEBE48B-9890-4B1B-9462-56A4CED29BC6}" destId="{FE3B9CCC-970C-44E8-89AF-7F25BDEC7032}" srcOrd="0" destOrd="0" presId="urn:microsoft.com/office/officeart/2005/8/layout/lProcess3"/>
    <dgm:cxn modelId="{0B4BB875-3771-4DEB-A898-93E92A0A4EDF}" type="presOf" srcId="{FAC9D784-8229-4553-839B-BE3D95FEB3F0}" destId="{0AC28C91-8433-49B0-AB26-DA08507F4543}" srcOrd="0" destOrd="0" presId="urn:microsoft.com/office/officeart/2005/8/layout/lProcess3"/>
    <dgm:cxn modelId="{5F0BFF75-DAA2-45A6-871F-BB5AFDFECCD9}" srcId="{4B16AF85-3CA4-4E70-8811-C3D35B94925C}" destId="{40DA65CD-430C-43F0-8B26-33ACA73CF350}" srcOrd="2" destOrd="0" parTransId="{E83BF011-EFB0-46ED-BC68-C221965F95FD}" sibTransId="{B3720C0B-E810-43E6-8F24-3D530082F039}"/>
    <dgm:cxn modelId="{D0EC1080-61D7-41E4-BF6F-D00C36A450D5}" srcId="{547341D6-9FA4-40E9-8AF0-41F8A19617D7}" destId="{FAC9D784-8229-4553-839B-BE3D95FEB3F0}" srcOrd="1" destOrd="0" parTransId="{B9EE8E68-98F1-4C15-8634-184869F7F746}" sibTransId="{D0EF3320-2D38-4E38-B878-DF68A85A3E14}"/>
    <dgm:cxn modelId="{C943B483-A6AE-4F39-86D4-4BA7C5FF8A87}" type="presOf" srcId="{1CD07A66-CBC3-4DBA-B721-992CA7E8ADEA}" destId="{FF977995-618A-41E5-8166-9876705E6F78}" srcOrd="0" destOrd="0" presId="urn:microsoft.com/office/officeart/2005/8/layout/lProcess3"/>
    <dgm:cxn modelId="{18147587-2CBF-4C25-A45E-61FE1BE139F7}" type="presOf" srcId="{10B8BC81-B52F-48D4-B966-91DA5D0BE369}" destId="{17DED580-FB4A-4369-B2CE-3F335A475421}" srcOrd="0" destOrd="0" presId="urn:microsoft.com/office/officeart/2005/8/layout/lProcess3"/>
    <dgm:cxn modelId="{7DC4638D-5F9C-4CEB-9B94-FA24E5E402EF}" srcId="{4B16AF85-3CA4-4E70-8811-C3D35B94925C}" destId="{1CB7C285-39D2-4AAE-BF2B-8FFBB97820C4}" srcOrd="1" destOrd="0" parTransId="{D7743E45-AA46-4E9D-AE98-9886E1061DAD}" sibTransId="{BD7AED42-A6EC-4960-B188-05638E3B2B70}"/>
    <dgm:cxn modelId="{A1D70194-4BEE-4ED9-B080-1C9B4284E93B}" type="presOf" srcId="{DF7B34A3-FA19-45E8-BA9E-ADCFE0022998}" destId="{E21D78DC-135B-4039-B274-6EE964F8DD60}" srcOrd="0" destOrd="0" presId="urn:microsoft.com/office/officeart/2005/8/layout/lProcess3"/>
    <dgm:cxn modelId="{6C6E8D94-8F41-4704-B403-8191786499F9}" srcId="{547341D6-9FA4-40E9-8AF0-41F8A19617D7}" destId="{BAA3F620-1EB7-4898-83AE-96361F551BC7}" srcOrd="2" destOrd="0" parTransId="{10E3A4EA-79B0-4A30-9674-F4F4F108AD9E}" sibTransId="{E08407D0-CEAB-409C-8738-030C0CEDC79D}"/>
    <dgm:cxn modelId="{3BE321A0-0B2A-41C8-9D0C-A9A865A72319}" srcId="{BFEBD531-FCFC-4AF5-BF6F-72736454E9EB}" destId="{4B16AF85-3CA4-4E70-8811-C3D35B94925C}" srcOrd="0" destOrd="0" parTransId="{7145CA46-8B7B-4D54-84ED-6BC7C8BC9E96}" sibTransId="{6E406BA6-8A79-4CCB-9FB5-5E5D2A1F43AA}"/>
    <dgm:cxn modelId="{1D1E1BAE-52A7-419C-AAA5-458E58910AAE}" type="presOf" srcId="{C4516FF6-9D9C-4865-BB09-1FB8E855554F}" destId="{B15239AF-5D49-4F13-AA36-A50BA10EAB75}" srcOrd="0" destOrd="0" presId="urn:microsoft.com/office/officeart/2005/8/layout/lProcess3"/>
    <dgm:cxn modelId="{C2224ABC-88C3-41EC-88F9-912D8E90D55B}" type="presOf" srcId="{1CB7C285-39D2-4AAE-BF2B-8FFBB97820C4}" destId="{4F6D5320-615B-4C89-B535-050C36EE88E4}" srcOrd="0" destOrd="0" presId="urn:microsoft.com/office/officeart/2005/8/layout/lProcess3"/>
    <dgm:cxn modelId="{3D51DBC1-A115-4E8D-A3F4-DF4E4B5EBA16}" type="presOf" srcId="{40DA65CD-430C-43F0-8B26-33ACA73CF350}" destId="{568ECD5E-B326-4289-B307-E292CCBBC9A7}" srcOrd="0" destOrd="0" presId="urn:microsoft.com/office/officeart/2005/8/layout/lProcess3"/>
    <dgm:cxn modelId="{52236EC7-02D3-4B4D-AD15-69876E529372}" type="presOf" srcId="{CF515A0D-8835-4FB3-95F3-69C251459348}" destId="{410BE956-EB37-4559-B742-18DC80A54385}" srcOrd="0" destOrd="0" presId="urn:microsoft.com/office/officeart/2005/8/layout/lProcess3"/>
    <dgm:cxn modelId="{D13A0ACA-9083-45D7-AB78-AD29C2184A9E}" srcId="{C40E6652-30DE-423C-AC71-38C6D22A13DF}" destId="{0C6F8CFF-AD52-47ED-80D8-A18AD482325C}" srcOrd="1" destOrd="0" parTransId="{0E1EB191-628C-490E-B722-13C26D74549F}" sibTransId="{96944B3F-9308-46FD-B46F-6947EE6D20AF}"/>
    <dgm:cxn modelId="{094613E2-AA75-4A1F-A71A-699F48BEC10A}" srcId="{BFEBD531-FCFC-4AF5-BF6F-72736454E9EB}" destId="{547341D6-9FA4-40E9-8AF0-41F8A19617D7}" srcOrd="1" destOrd="0" parTransId="{0B6092B0-DD45-4CCC-992F-068DCFF00AE2}" sibTransId="{0A33DC74-D9ED-4C17-8F9E-AE8952CCD82D}"/>
    <dgm:cxn modelId="{5CFACCE5-FF90-4483-9458-207DDDFCBF83}" type="presOf" srcId="{23FE699F-4D50-4843-8E32-8077ED637EAF}" destId="{31981329-1BB8-4F73-8617-68CD4B9BE323}" srcOrd="0" destOrd="0" presId="urn:microsoft.com/office/officeart/2005/8/layout/lProcess3"/>
    <dgm:cxn modelId="{02D7CBE6-D875-464B-B6EA-2044AA5BDB48}" srcId="{547341D6-9FA4-40E9-8AF0-41F8A19617D7}" destId="{23FE699F-4D50-4843-8E32-8077ED637EAF}" srcOrd="4" destOrd="0" parTransId="{E6FE93A6-6AC3-4491-AF17-E548FA623339}" sibTransId="{269BF1D3-7556-48A2-BC8F-E45524ECA06B}"/>
    <dgm:cxn modelId="{4BF74CE7-6DBD-4013-9F62-ABAAC7261A30}" srcId="{C40E6652-30DE-423C-AC71-38C6D22A13DF}" destId="{C4516FF6-9D9C-4865-BB09-1FB8E855554F}" srcOrd="0" destOrd="0" parTransId="{979551C1-83A3-422D-A995-05F68EC46969}" sibTransId="{88B48617-2709-478B-A3C4-21A79182FE4C}"/>
    <dgm:cxn modelId="{52C37EF7-E74E-4D37-8226-F39C4CA0C065}" srcId="{C40E6652-30DE-423C-AC71-38C6D22A13DF}" destId="{BA34BA85-D968-4FB5-9914-CE177C6569A0}" srcOrd="2" destOrd="0" parTransId="{A553FD58-0E11-4888-BF38-6382F43B80A4}" sibTransId="{2C41A24D-0533-476F-B4AF-BB996D6F1C89}"/>
    <dgm:cxn modelId="{B69903FC-8EA5-487E-A813-94AA7F929E84}" type="presOf" srcId="{BA34BA85-D968-4FB5-9914-CE177C6569A0}" destId="{55EEFAA4-1BFC-42E1-A54A-F59DD2DE5CE4}" srcOrd="0" destOrd="0" presId="urn:microsoft.com/office/officeart/2005/8/layout/lProcess3"/>
    <dgm:cxn modelId="{A9ABBEE6-D26E-4653-A923-8E4343A52E82}" type="presParOf" srcId="{8C157BC4-DC67-482B-8178-C75ED2F41E91}" destId="{948E96B0-E843-4690-B979-8347192CA2E2}" srcOrd="0" destOrd="0" presId="urn:microsoft.com/office/officeart/2005/8/layout/lProcess3"/>
    <dgm:cxn modelId="{84B0C64A-6077-4055-8534-83B5FE385F8D}" type="presParOf" srcId="{948E96B0-E843-4690-B979-8347192CA2E2}" destId="{042B2B1A-3669-4251-8E42-AA3411F09E84}" srcOrd="0" destOrd="0" presId="urn:microsoft.com/office/officeart/2005/8/layout/lProcess3"/>
    <dgm:cxn modelId="{9476F429-CB69-4E9E-9763-F4CBB0A9E600}" type="presParOf" srcId="{948E96B0-E843-4690-B979-8347192CA2E2}" destId="{EB5024CF-A3CD-4AC5-8D44-434F1AEA0596}" srcOrd="1" destOrd="0" presId="urn:microsoft.com/office/officeart/2005/8/layout/lProcess3"/>
    <dgm:cxn modelId="{475E028E-C3DD-45B2-8191-36A8C2D5234E}" type="presParOf" srcId="{948E96B0-E843-4690-B979-8347192CA2E2}" destId="{E21D78DC-135B-4039-B274-6EE964F8DD60}" srcOrd="2" destOrd="0" presId="urn:microsoft.com/office/officeart/2005/8/layout/lProcess3"/>
    <dgm:cxn modelId="{3357EF2D-8E8E-4431-B6D4-2146D3D0ABFC}" type="presParOf" srcId="{948E96B0-E843-4690-B979-8347192CA2E2}" destId="{7E4EC0F6-35C1-4A69-975A-1BCDA467C3A4}" srcOrd="3" destOrd="0" presId="urn:microsoft.com/office/officeart/2005/8/layout/lProcess3"/>
    <dgm:cxn modelId="{2EC62F53-AA12-499B-B872-EB45C8EA5E67}" type="presParOf" srcId="{948E96B0-E843-4690-B979-8347192CA2E2}" destId="{4F6D5320-615B-4C89-B535-050C36EE88E4}" srcOrd="4" destOrd="0" presId="urn:microsoft.com/office/officeart/2005/8/layout/lProcess3"/>
    <dgm:cxn modelId="{177FAAA6-88E2-4F9D-A6F9-6196065E0C5C}" type="presParOf" srcId="{948E96B0-E843-4690-B979-8347192CA2E2}" destId="{0038385E-E7E7-42CF-95CD-E80A8DFEE261}" srcOrd="5" destOrd="0" presId="urn:microsoft.com/office/officeart/2005/8/layout/lProcess3"/>
    <dgm:cxn modelId="{D13CCE3F-A083-4EC3-BB68-0CF3D4E7CAF2}" type="presParOf" srcId="{948E96B0-E843-4690-B979-8347192CA2E2}" destId="{568ECD5E-B326-4289-B307-E292CCBBC9A7}" srcOrd="6" destOrd="0" presId="urn:microsoft.com/office/officeart/2005/8/layout/lProcess3"/>
    <dgm:cxn modelId="{B3FCA9A9-941F-481F-8DBB-1080435CBD00}" type="presParOf" srcId="{948E96B0-E843-4690-B979-8347192CA2E2}" destId="{FEBD9D55-B430-4F42-8C95-06BB99DB8C95}" srcOrd="7" destOrd="0" presId="urn:microsoft.com/office/officeart/2005/8/layout/lProcess3"/>
    <dgm:cxn modelId="{C40D5BF6-E497-400A-B42A-AD5B01133D03}" type="presParOf" srcId="{948E96B0-E843-4690-B979-8347192CA2E2}" destId="{B725AEF4-86D2-4F63-A92F-0F2795F115E7}" srcOrd="8" destOrd="0" presId="urn:microsoft.com/office/officeart/2005/8/layout/lProcess3"/>
    <dgm:cxn modelId="{4E270053-F8C9-4881-BC0B-89C45B410E45}" type="presParOf" srcId="{948E96B0-E843-4690-B979-8347192CA2E2}" destId="{C8073BB9-1835-42D3-A328-DB8CDF1B23A9}" srcOrd="9" destOrd="0" presId="urn:microsoft.com/office/officeart/2005/8/layout/lProcess3"/>
    <dgm:cxn modelId="{36160934-C684-4AA9-B8DF-E999D65E3277}" type="presParOf" srcId="{948E96B0-E843-4690-B979-8347192CA2E2}" destId="{FF977995-618A-41E5-8166-9876705E6F78}" srcOrd="10" destOrd="0" presId="urn:microsoft.com/office/officeart/2005/8/layout/lProcess3"/>
    <dgm:cxn modelId="{AE41F1FF-DC87-46CA-9C7E-BF0CE071C819}" type="presParOf" srcId="{8C157BC4-DC67-482B-8178-C75ED2F41E91}" destId="{25FFB7D0-4FE0-4A6B-B78A-F5164A7DF240}" srcOrd="1" destOrd="0" presId="urn:microsoft.com/office/officeart/2005/8/layout/lProcess3"/>
    <dgm:cxn modelId="{E692EE22-7150-4FCB-86F1-4B4203028AF8}" type="presParOf" srcId="{8C157BC4-DC67-482B-8178-C75ED2F41E91}" destId="{01FA4D49-11B4-40E9-AA8B-AE11EACDFED8}" srcOrd="2" destOrd="0" presId="urn:microsoft.com/office/officeart/2005/8/layout/lProcess3"/>
    <dgm:cxn modelId="{F2333D05-0167-4E00-A8E5-43D80926B46D}" type="presParOf" srcId="{01FA4D49-11B4-40E9-AA8B-AE11EACDFED8}" destId="{936D9526-33D5-4909-8FAD-7A5C8A1D461B}" srcOrd="0" destOrd="0" presId="urn:microsoft.com/office/officeart/2005/8/layout/lProcess3"/>
    <dgm:cxn modelId="{38D2897C-2F53-47B5-B558-BDC0BA14EB17}" type="presParOf" srcId="{01FA4D49-11B4-40E9-AA8B-AE11EACDFED8}" destId="{45E5ED5D-1358-422B-928F-81D29B5982AA}" srcOrd="1" destOrd="0" presId="urn:microsoft.com/office/officeart/2005/8/layout/lProcess3"/>
    <dgm:cxn modelId="{74C8611A-8863-4866-AB53-B7CCCEAC7592}" type="presParOf" srcId="{01FA4D49-11B4-40E9-AA8B-AE11EACDFED8}" destId="{C1FF8045-393B-4FD5-B201-BC6B9773F263}" srcOrd="2" destOrd="0" presId="urn:microsoft.com/office/officeart/2005/8/layout/lProcess3"/>
    <dgm:cxn modelId="{A96F056C-8C50-4223-8D57-7FE01F1C21D7}" type="presParOf" srcId="{01FA4D49-11B4-40E9-AA8B-AE11EACDFED8}" destId="{1C52CF3F-699F-4198-A47B-DDF73D1C6C04}" srcOrd="3" destOrd="0" presId="urn:microsoft.com/office/officeart/2005/8/layout/lProcess3"/>
    <dgm:cxn modelId="{D1542E92-3D4D-435F-B219-236802EF7DF5}" type="presParOf" srcId="{01FA4D49-11B4-40E9-AA8B-AE11EACDFED8}" destId="{0AC28C91-8433-49B0-AB26-DA08507F4543}" srcOrd="4" destOrd="0" presId="urn:microsoft.com/office/officeart/2005/8/layout/lProcess3"/>
    <dgm:cxn modelId="{F519FEE9-0EC6-4051-B16D-BF241EC7BD9A}" type="presParOf" srcId="{01FA4D49-11B4-40E9-AA8B-AE11EACDFED8}" destId="{034CE65A-1FCE-4567-953B-CCF2BD1EB999}" srcOrd="5" destOrd="0" presId="urn:microsoft.com/office/officeart/2005/8/layout/lProcess3"/>
    <dgm:cxn modelId="{886FF318-17A7-4AA9-992D-A18AEC988B24}" type="presParOf" srcId="{01FA4D49-11B4-40E9-AA8B-AE11EACDFED8}" destId="{F5C4BEB7-686A-4FC8-AD42-0993FCE6F9E2}" srcOrd="6" destOrd="0" presId="urn:microsoft.com/office/officeart/2005/8/layout/lProcess3"/>
    <dgm:cxn modelId="{438BEF17-8ED7-4D97-BF3D-4BAD2DBA6842}" type="presParOf" srcId="{01FA4D49-11B4-40E9-AA8B-AE11EACDFED8}" destId="{B2840677-9605-4EDF-8E15-FB080A8D2DB3}" srcOrd="7" destOrd="0" presId="urn:microsoft.com/office/officeart/2005/8/layout/lProcess3"/>
    <dgm:cxn modelId="{78176CE6-AF71-48EE-9ECD-469263B163F5}" type="presParOf" srcId="{01FA4D49-11B4-40E9-AA8B-AE11EACDFED8}" destId="{FE3B9CCC-970C-44E8-89AF-7F25BDEC7032}" srcOrd="8" destOrd="0" presId="urn:microsoft.com/office/officeart/2005/8/layout/lProcess3"/>
    <dgm:cxn modelId="{CBC7974E-0229-43B9-9065-657D3AAF3687}" type="presParOf" srcId="{01FA4D49-11B4-40E9-AA8B-AE11EACDFED8}" destId="{A05C11EC-1C0A-4A4F-9E2E-4B69502AA60F}" srcOrd="9" destOrd="0" presId="urn:microsoft.com/office/officeart/2005/8/layout/lProcess3"/>
    <dgm:cxn modelId="{92D7CFF9-A179-4394-AA26-DF06A9D59D27}" type="presParOf" srcId="{01FA4D49-11B4-40E9-AA8B-AE11EACDFED8}" destId="{31981329-1BB8-4F73-8617-68CD4B9BE323}" srcOrd="10" destOrd="0" presId="urn:microsoft.com/office/officeart/2005/8/layout/lProcess3"/>
    <dgm:cxn modelId="{66BCB30F-E882-46BC-B3F3-6ACFEDFCB314}" type="presParOf" srcId="{8C157BC4-DC67-482B-8178-C75ED2F41E91}" destId="{D7AA1C15-C55D-4123-91B7-76E1116C42D4}" srcOrd="3" destOrd="0" presId="urn:microsoft.com/office/officeart/2005/8/layout/lProcess3"/>
    <dgm:cxn modelId="{62580BFC-224C-40B4-B983-DA41B9AB197B}" type="presParOf" srcId="{8C157BC4-DC67-482B-8178-C75ED2F41E91}" destId="{7BD1C801-82C7-4E6F-9642-035963170A49}" srcOrd="4" destOrd="0" presId="urn:microsoft.com/office/officeart/2005/8/layout/lProcess3"/>
    <dgm:cxn modelId="{56F8350E-4890-4D0C-91D2-59A13AA069CE}" type="presParOf" srcId="{7BD1C801-82C7-4E6F-9642-035963170A49}" destId="{7FC77584-2C72-4734-BD8B-393A3E80B930}" srcOrd="0" destOrd="0" presId="urn:microsoft.com/office/officeart/2005/8/layout/lProcess3"/>
    <dgm:cxn modelId="{44ECD01A-F205-4770-AE7F-D60C0285D46D}" type="presParOf" srcId="{7BD1C801-82C7-4E6F-9642-035963170A49}" destId="{4810AB9D-B10C-41C6-A22E-54926B3DBF60}" srcOrd="1" destOrd="0" presId="urn:microsoft.com/office/officeart/2005/8/layout/lProcess3"/>
    <dgm:cxn modelId="{6AE55168-0CDC-432D-87C1-EF8A7C971815}" type="presParOf" srcId="{7BD1C801-82C7-4E6F-9642-035963170A49}" destId="{B15239AF-5D49-4F13-AA36-A50BA10EAB75}" srcOrd="2" destOrd="0" presId="urn:microsoft.com/office/officeart/2005/8/layout/lProcess3"/>
    <dgm:cxn modelId="{241A8F43-8676-4B01-94DA-7772FF8B45ED}" type="presParOf" srcId="{7BD1C801-82C7-4E6F-9642-035963170A49}" destId="{0AFFB085-30CF-42D6-B1FC-FD323CA66D7A}" srcOrd="3" destOrd="0" presId="urn:microsoft.com/office/officeart/2005/8/layout/lProcess3"/>
    <dgm:cxn modelId="{911DD620-750A-4230-BD6C-FC7E0A8AEA30}" type="presParOf" srcId="{7BD1C801-82C7-4E6F-9642-035963170A49}" destId="{E146BF4F-8F1F-463D-A1EE-A84982C7D67E}" srcOrd="4" destOrd="0" presId="urn:microsoft.com/office/officeart/2005/8/layout/lProcess3"/>
    <dgm:cxn modelId="{17E0473F-B31A-49F5-896C-168BC5859DBB}" type="presParOf" srcId="{7BD1C801-82C7-4E6F-9642-035963170A49}" destId="{07A05E7F-61E6-4426-9E2F-63031846D772}" srcOrd="5" destOrd="0" presId="urn:microsoft.com/office/officeart/2005/8/layout/lProcess3"/>
    <dgm:cxn modelId="{7E8C3091-9961-4168-8568-660743884499}" type="presParOf" srcId="{7BD1C801-82C7-4E6F-9642-035963170A49}" destId="{55EEFAA4-1BFC-42E1-A54A-F59DD2DE5CE4}" srcOrd="6" destOrd="0" presId="urn:microsoft.com/office/officeart/2005/8/layout/lProcess3"/>
    <dgm:cxn modelId="{650A92EB-830D-4D54-AB40-CF59822D94A8}" type="presParOf" srcId="{7BD1C801-82C7-4E6F-9642-035963170A49}" destId="{A86F702E-619D-4167-B0B2-E41074D5A916}" srcOrd="7" destOrd="0" presId="urn:microsoft.com/office/officeart/2005/8/layout/lProcess3"/>
    <dgm:cxn modelId="{D1A2205C-4F13-4782-9E86-89F05ACF6172}" type="presParOf" srcId="{7BD1C801-82C7-4E6F-9642-035963170A49}" destId="{17DED580-FB4A-4369-B2CE-3F335A475421}" srcOrd="8" destOrd="0" presId="urn:microsoft.com/office/officeart/2005/8/layout/lProcess3"/>
    <dgm:cxn modelId="{7074CFB4-37DF-48B9-85C0-452B5F66840F}" type="presParOf" srcId="{7BD1C801-82C7-4E6F-9642-035963170A49}" destId="{9344295A-432C-4C5E-8B40-DA4EDFC96E39}" srcOrd="9" destOrd="0" presId="urn:microsoft.com/office/officeart/2005/8/layout/lProcess3"/>
    <dgm:cxn modelId="{497F4B42-9C7C-4458-9A3D-B9A04CDCFC4C}" type="presParOf" srcId="{7BD1C801-82C7-4E6F-9642-035963170A49}" destId="{410BE956-EB37-4559-B742-18DC80A54385}" srcOrd="1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EBD531-FCFC-4AF5-BF6F-72736454E9E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4B16AF85-3CA4-4E70-8811-C3D35B94925C}">
      <dgm:prSet phldrT="[Text]"/>
      <dgm:spPr/>
      <dgm:t>
        <a:bodyPr/>
        <a:lstStyle/>
        <a:p>
          <a:r>
            <a:rPr lang="sv-SE"/>
            <a:t>2025</a:t>
          </a:r>
        </a:p>
      </dgm:t>
    </dgm:pt>
    <dgm:pt modelId="{7145CA46-8B7B-4D54-84ED-6BC7C8BC9E96}" type="parTrans" cxnId="{3BE321A0-0B2A-41C8-9D0C-A9A865A72319}">
      <dgm:prSet/>
      <dgm:spPr/>
      <dgm:t>
        <a:bodyPr/>
        <a:lstStyle/>
        <a:p>
          <a:endParaRPr lang="sv-SE"/>
        </a:p>
      </dgm:t>
    </dgm:pt>
    <dgm:pt modelId="{6E406BA6-8A79-4CCB-9FB5-5E5D2A1F43AA}" type="sibTrans" cxnId="{3BE321A0-0B2A-41C8-9D0C-A9A865A72319}">
      <dgm:prSet/>
      <dgm:spPr/>
      <dgm:t>
        <a:bodyPr/>
        <a:lstStyle/>
        <a:p>
          <a:endParaRPr lang="sv-SE"/>
        </a:p>
      </dgm:t>
    </dgm:pt>
    <dgm:pt modelId="{DF7B34A3-FA19-45E8-BA9E-ADCFE0022998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51CB9608-2607-4AA7-865E-6D9BD8CEB07A}" type="parTrans" cxnId="{13524366-90ED-458D-9840-58968E1B6516}">
      <dgm:prSet/>
      <dgm:spPr/>
      <dgm:t>
        <a:bodyPr/>
        <a:lstStyle/>
        <a:p>
          <a:endParaRPr lang="sv-SE"/>
        </a:p>
      </dgm:t>
    </dgm:pt>
    <dgm:pt modelId="{9B5177EC-9686-49EC-A939-E1AFC5DC9F17}" type="sibTrans" cxnId="{13524366-90ED-458D-9840-58968E1B6516}">
      <dgm:prSet/>
      <dgm:spPr/>
      <dgm:t>
        <a:bodyPr/>
        <a:lstStyle/>
        <a:p>
          <a:endParaRPr lang="sv-SE"/>
        </a:p>
      </dgm:t>
    </dgm:pt>
    <dgm:pt modelId="{1CB7C285-39D2-4AAE-BF2B-8FFBB97820C4}">
      <dgm:prSet phldrT="[Text]" custT="1"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endParaRPr lang="sv-SE" sz="800">
            <a:solidFill>
              <a:schemeClr val="tx1"/>
            </a:solidFill>
          </a:endParaRPr>
        </a:p>
      </dgm:t>
    </dgm:pt>
    <dgm:pt modelId="{D7743E45-AA46-4E9D-AE98-9886E1061DAD}" type="parTrans" cxnId="{7DC4638D-5F9C-4CEB-9B94-FA24E5E402EF}">
      <dgm:prSet/>
      <dgm:spPr/>
      <dgm:t>
        <a:bodyPr/>
        <a:lstStyle/>
        <a:p>
          <a:endParaRPr lang="sv-SE"/>
        </a:p>
      </dgm:t>
    </dgm:pt>
    <dgm:pt modelId="{BD7AED42-A6EC-4960-B188-05638E3B2B70}" type="sibTrans" cxnId="{7DC4638D-5F9C-4CEB-9B94-FA24E5E402EF}">
      <dgm:prSet/>
      <dgm:spPr/>
      <dgm:t>
        <a:bodyPr/>
        <a:lstStyle/>
        <a:p>
          <a:endParaRPr lang="sv-SE"/>
        </a:p>
      </dgm:t>
    </dgm:pt>
    <dgm:pt modelId="{547341D6-9FA4-40E9-8AF0-41F8A19617D7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2023</a:t>
          </a:r>
        </a:p>
      </dgm:t>
    </dgm:pt>
    <dgm:pt modelId="{0B6092B0-DD45-4CCC-992F-068DCFF00AE2}" type="parTrans" cxnId="{094613E2-AA75-4A1F-A71A-699F48BEC10A}">
      <dgm:prSet/>
      <dgm:spPr/>
      <dgm:t>
        <a:bodyPr/>
        <a:lstStyle/>
        <a:p>
          <a:endParaRPr lang="sv-SE"/>
        </a:p>
      </dgm:t>
    </dgm:pt>
    <dgm:pt modelId="{0A33DC74-D9ED-4C17-8F9E-AE8952CCD82D}" type="sibTrans" cxnId="{094613E2-AA75-4A1F-A71A-699F48BEC10A}">
      <dgm:prSet/>
      <dgm:spPr/>
      <dgm:t>
        <a:bodyPr/>
        <a:lstStyle/>
        <a:p>
          <a:endParaRPr lang="sv-SE"/>
        </a:p>
      </dgm:t>
    </dgm:pt>
    <dgm:pt modelId="{10B83FFF-3BF9-4276-B21E-BD3F10C8F35A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Building New</a:t>
          </a:r>
        </a:p>
        <a:p>
          <a:r>
            <a:rPr lang="sv-SE" err="1">
              <a:solidFill>
                <a:schemeClr val="bg1"/>
              </a:solidFill>
            </a:rPr>
            <a:t>Utv</a:t>
          </a:r>
          <a:r>
            <a:rPr lang="sv-SE">
              <a:solidFill>
                <a:schemeClr val="bg1"/>
              </a:solidFill>
            </a:rPr>
            <a:t>: Byggnad T</a:t>
          </a:r>
        </a:p>
      </dgm:t>
    </dgm:pt>
    <dgm:pt modelId="{6A8B7CDE-62A7-41D9-8B9A-12C688DA4BC9}" type="parTrans" cxnId="{8D0D3604-17FD-4190-B916-213857C98A02}">
      <dgm:prSet/>
      <dgm:spPr/>
      <dgm:t>
        <a:bodyPr/>
        <a:lstStyle/>
        <a:p>
          <a:endParaRPr lang="sv-SE"/>
        </a:p>
      </dgm:t>
    </dgm:pt>
    <dgm:pt modelId="{8215FC6E-5DD8-4FEC-B525-8A3CBD89A520}" type="sibTrans" cxnId="{8D0D3604-17FD-4190-B916-213857C98A02}">
      <dgm:prSet/>
      <dgm:spPr/>
      <dgm:t>
        <a:bodyPr/>
        <a:lstStyle/>
        <a:p>
          <a:endParaRPr lang="sv-SE"/>
        </a:p>
      </dgm:t>
    </dgm:pt>
    <dgm:pt modelId="{23FE699F-4D50-4843-8E32-8077ED637EAF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 Building New</a:t>
          </a:r>
        </a:p>
        <a:p>
          <a:r>
            <a:rPr lang="sv-SE" err="1">
              <a:solidFill>
                <a:schemeClr val="bg1"/>
              </a:solidFill>
            </a:rPr>
            <a:t>Utv</a:t>
          </a:r>
          <a:r>
            <a:rPr lang="sv-SE">
              <a:solidFill>
                <a:schemeClr val="bg1"/>
              </a:solidFill>
            </a:rPr>
            <a:t>: Byggnad ROT</a:t>
          </a:r>
        </a:p>
        <a:p>
          <a:r>
            <a:rPr lang="sv-SE" err="1">
              <a:solidFill>
                <a:schemeClr val="bg1"/>
              </a:solidFill>
            </a:rPr>
            <a:t>Utv</a:t>
          </a:r>
          <a:r>
            <a:rPr lang="sv-SE">
              <a:solidFill>
                <a:schemeClr val="bg1"/>
              </a:solidFill>
            </a:rPr>
            <a:t>: Anläggning</a:t>
          </a:r>
        </a:p>
      </dgm:t>
    </dgm:pt>
    <dgm:pt modelId="{E6FE93A6-6AC3-4491-AF17-E548FA623339}" type="parTrans" cxnId="{02D7CBE6-D875-464B-B6EA-2044AA5BDB48}">
      <dgm:prSet/>
      <dgm:spPr/>
      <dgm:t>
        <a:bodyPr/>
        <a:lstStyle/>
        <a:p>
          <a:endParaRPr lang="sv-SE"/>
        </a:p>
      </dgm:t>
    </dgm:pt>
    <dgm:pt modelId="{269BF1D3-7556-48A2-BC8F-E45524ECA06B}" type="sibTrans" cxnId="{02D7CBE6-D875-464B-B6EA-2044AA5BDB48}">
      <dgm:prSet/>
      <dgm:spPr/>
      <dgm:t>
        <a:bodyPr/>
        <a:lstStyle/>
        <a:p>
          <a:endParaRPr lang="sv-SE"/>
        </a:p>
      </dgm:t>
    </dgm:pt>
    <dgm:pt modelId="{C40E6652-30DE-423C-AC71-38C6D22A13DF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2024</a:t>
          </a:r>
        </a:p>
      </dgm:t>
    </dgm:pt>
    <dgm:pt modelId="{08A82200-2C47-48F4-8294-239CFF242755}" type="parTrans" cxnId="{FBF8C033-9EEF-444E-8AAA-CD57FEB3E14F}">
      <dgm:prSet/>
      <dgm:spPr/>
      <dgm:t>
        <a:bodyPr/>
        <a:lstStyle/>
        <a:p>
          <a:endParaRPr lang="sv-SE"/>
        </a:p>
      </dgm:t>
    </dgm:pt>
    <dgm:pt modelId="{E256A14D-091A-46D5-B54C-4DD49FF062A5}" type="sibTrans" cxnId="{FBF8C033-9EEF-444E-8AAA-CD57FEB3E14F}">
      <dgm:prSet/>
      <dgm:spPr/>
      <dgm:t>
        <a:bodyPr/>
        <a:lstStyle/>
        <a:p>
          <a:endParaRPr lang="sv-SE"/>
        </a:p>
      </dgm:t>
    </dgm:pt>
    <dgm:pt modelId="{C4516FF6-9D9C-4865-BB09-1FB8E855554F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Building New</a:t>
          </a:r>
        </a:p>
        <a:p>
          <a:r>
            <a:rPr lang="sv-SE" err="1">
              <a:solidFill>
                <a:schemeClr val="bg1"/>
              </a:solidFill>
            </a:rPr>
            <a:t>Utv</a:t>
          </a:r>
          <a:r>
            <a:rPr lang="sv-SE">
              <a:solidFill>
                <a:schemeClr val="bg1"/>
              </a:solidFill>
            </a:rPr>
            <a:t>: Byggnad T</a:t>
          </a:r>
        </a:p>
      </dgm:t>
    </dgm:pt>
    <dgm:pt modelId="{979551C1-83A3-422D-A995-05F68EC46969}" type="parTrans" cxnId="{4BF74CE7-6DBD-4013-9F62-ABAAC7261A30}">
      <dgm:prSet/>
      <dgm:spPr/>
      <dgm:t>
        <a:bodyPr/>
        <a:lstStyle/>
        <a:p>
          <a:endParaRPr lang="sv-SE"/>
        </a:p>
      </dgm:t>
    </dgm:pt>
    <dgm:pt modelId="{88B48617-2709-478B-A3C4-21A79182FE4C}" type="sibTrans" cxnId="{4BF74CE7-6DBD-4013-9F62-ABAAC7261A30}">
      <dgm:prSet/>
      <dgm:spPr/>
      <dgm:t>
        <a:bodyPr/>
        <a:lstStyle/>
        <a:p>
          <a:endParaRPr lang="sv-SE"/>
        </a:p>
      </dgm:t>
    </dgm:pt>
    <dgm:pt modelId="{CF515A0D-8835-4FB3-95F3-69C251459348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 Byggnad Ny + ROT</a:t>
          </a:r>
        </a:p>
        <a:p>
          <a:r>
            <a:rPr lang="sv-SE">
              <a:solidFill>
                <a:schemeClr val="bg1"/>
              </a:solidFill>
            </a:rPr>
            <a:t>Anläggning</a:t>
          </a:r>
        </a:p>
      </dgm:t>
    </dgm:pt>
    <dgm:pt modelId="{B5CF44D1-1C8D-48F0-A405-2FCECFB990D6}" type="parTrans" cxnId="{39E39C5F-B701-45B7-9A3A-BE18AB3C29AB}">
      <dgm:prSet/>
      <dgm:spPr/>
      <dgm:t>
        <a:bodyPr/>
        <a:lstStyle/>
        <a:p>
          <a:endParaRPr lang="sv-SE"/>
        </a:p>
      </dgm:t>
    </dgm:pt>
    <dgm:pt modelId="{B1CE8CB6-E285-4F38-A5EA-6E056BE46848}" type="sibTrans" cxnId="{39E39C5F-B701-45B7-9A3A-BE18AB3C29AB}">
      <dgm:prSet/>
      <dgm:spPr/>
      <dgm:t>
        <a:bodyPr/>
        <a:lstStyle/>
        <a:p>
          <a:endParaRPr lang="sv-SE"/>
        </a:p>
      </dgm:t>
    </dgm:pt>
    <dgm:pt modelId="{40DA65CD-430C-43F0-8B26-33ACA73CF350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/>
        </a:p>
      </dgm:t>
    </dgm:pt>
    <dgm:pt modelId="{E83BF011-EFB0-46ED-BC68-C221965F95FD}" type="parTrans" cxnId="{5F0BFF75-DAA2-45A6-871F-BB5AFDFECCD9}">
      <dgm:prSet/>
      <dgm:spPr/>
      <dgm:t>
        <a:bodyPr/>
        <a:lstStyle/>
        <a:p>
          <a:endParaRPr lang="sv-SE"/>
        </a:p>
      </dgm:t>
    </dgm:pt>
    <dgm:pt modelId="{B3720C0B-E810-43E6-8F24-3D530082F039}" type="sibTrans" cxnId="{5F0BFF75-DAA2-45A6-871F-BB5AFDFECCD9}">
      <dgm:prSet/>
      <dgm:spPr/>
      <dgm:t>
        <a:bodyPr/>
        <a:lstStyle/>
        <a:p>
          <a:endParaRPr lang="sv-SE"/>
        </a:p>
      </dgm:t>
    </dgm:pt>
    <dgm:pt modelId="{958D47CE-FD30-4621-9ADD-99FA4DDAE8AE}">
      <dgm:prSet phldrT="[Tex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endParaRPr lang="sv-SE">
            <a:solidFill>
              <a:schemeClr val="tx1"/>
            </a:solidFill>
          </a:endParaRPr>
        </a:p>
      </dgm:t>
    </dgm:pt>
    <dgm:pt modelId="{C6D4B015-248D-46BC-9D6F-4148161728F4}" type="parTrans" cxnId="{36C21E1D-F58A-48A5-988D-9BC6CC786A4D}">
      <dgm:prSet/>
      <dgm:spPr/>
      <dgm:t>
        <a:bodyPr/>
        <a:lstStyle/>
        <a:p>
          <a:endParaRPr lang="sv-SE"/>
        </a:p>
      </dgm:t>
    </dgm:pt>
    <dgm:pt modelId="{CAD2B17A-D823-4E49-81BF-6CBA2B15E3A4}" type="sibTrans" cxnId="{36C21E1D-F58A-48A5-988D-9BC6CC786A4D}">
      <dgm:prSet/>
      <dgm:spPr/>
      <dgm:t>
        <a:bodyPr/>
        <a:lstStyle/>
        <a:p>
          <a:endParaRPr lang="sv-SE"/>
        </a:p>
      </dgm:t>
    </dgm:pt>
    <dgm:pt modelId="{1CD07A66-CBC3-4DBA-B721-992CA7E8ADEA}">
      <dgm:prSet phldrT="[Text]"/>
      <dgm:spPr>
        <a:solidFill>
          <a:srgbClr val="00B050">
            <a:alpha val="90000"/>
          </a:srgbClr>
        </a:solidFill>
      </dgm:spPr>
      <dgm:t>
        <a:bodyPr/>
        <a:lstStyle/>
        <a:p>
          <a:endParaRPr lang="sv-SE">
            <a:solidFill>
              <a:schemeClr val="accent2">
                <a:lumMod val="75000"/>
              </a:schemeClr>
            </a:solidFill>
          </a:endParaRPr>
        </a:p>
      </dgm:t>
    </dgm:pt>
    <dgm:pt modelId="{9CCA3D9C-380F-457D-9A84-42A376C001AE}" type="parTrans" cxnId="{1E01D630-6EF8-47CC-B814-32715B7EFA0B}">
      <dgm:prSet/>
      <dgm:spPr/>
      <dgm:t>
        <a:bodyPr/>
        <a:lstStyle/>
        <a:p>
          <a:endParaRPr lang="sv-SE"/>
        </a:p>
      </dgm:t>
    </dgm:pt>
    <dgm:pt modelId="{73C26148-3E66-4638-981D-1D9C9CE340C9}" type="sibTrans" cxnId="{1E01D630-6EF8-47CC-B814-32715B7EFA0B}">
      <dgm:prSet/>
      <dgm:spPr/>
      <dgm:t>
        <a:bodyPr/>
        <a:lstStyle/>
        <a:p>
          <a:endParaRPr lang="sv-SE"/>
        </a:p>
      </dgm:t>
    </dgm:pt>
    <dgm:pt modelId="{FAC9D784-8229-4553-839B-BE3D95FEB3F0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Byggnadsverk (B+A) </a:t>
          </a:r>
          <a:r>
            <a:rPr lang="sv-SE" baseline="0" err="1">
              <a:solidFill>
                <a:schemeClr val="bg1"/>
              </a:solidFill>
            </a:rPr>
            <a:t>Utv</a:t>
          </a:r>
          <a:r>
            <a:rPr lang="sv-SE" baseline="0">
              <a:solidFill>
                <a:schemeClr val="bg1"/>
              </a:solidFill>
            </a:rPr>
            <a:t>: Stadsdel / Stad</a:t>
          </a:r>
          <a:endParaRPr lang="sv-SE">
            <a:solidFill>
              <a:schemeClr val="bg1"/>
            </a:solidFill>
          </a:endParaRPr>
        </a:p>
      </dgm:t>
    </dgm:pt>
    <dgm:pt modelId="{B9EE8E68-98F1-4C15-8634-184869F7F746}" type="parTrans" cxnId="{D0EC1080-61D7-41E4-BF6F-D00C36A450D5}">
      <dgm:prSet/>
      <dgm:spPr/>
      <dgm:t>
        <a:bodyPr/>
        <a:lstStyle/>
        <a:p>
          <a:endParaRPr lang="sv-SE"/>
        </a:p>
      </dgm:t>
    </dgm:pt>
    <dgm:pt modelId="{D0EF3320-2D38-4E38-B878-DF68A85A3E14}" type="sibTrans" cxnId="{D0EC1080-61D7-41E4-BF6F-D00C36A450D5}">
      <dgm:prSet/>
      <dgm:spPr/>
      <dgm:t>
        <a:bodyPr/>
        <a:lstStyle/>
        <a:p>
          <a:endParaRPr lang="sv-SE"/>
        </a:p>
      </dgm:t>
    </dgm:pt>
    <dgm:pt modelId="{BAA3F620-1EB7-4898-83AE-96361F551BC7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Building New + Management</a:t>
          </a:r>
        </a:p>
      </dgm:t>
    </dgm:pt>
    <dgm:pt modelId="{10E3A4EA-79B0-4A30-9674-F4F4F108AD9E}" type="parTrans" cxnId="{6C6E8D94-8F41-4704-B403-8191786499F9}">
      <dgm:prSet/>
      <dgm:spPr/>
      <dgm:t>
        <a:bodyPr/>
        <a:lstStyle/>
        <a:p>
          <a:endParaRPr lang="sv-SE"/>
        </a:p>
      </dgm:t>
    </dgm:pt>
    <dgm:pt modelId="{E08407D0-CEAB-409C-8738-030C0CEDC79D}" type="sibTrans" cxnId="{6C6E8D94-8F41-4704-B403-8191786499F9}">
      <dgm:prSet/>
      <dgm:spPr/>
      <dgm:t>
        <a:bodyPr/>
        <a:lstStyle/>
        <a:p>
          <a:endParaRPr lang="sv-SE"/>
        </a:p>
      </dgm:t>
    </dgm:pt>
    <dgm:pt modelId="{8CEBE48B-9890-4B1B-9462-56A4CED29BC6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Byggnad</a:t>
          </a:r>
          <a:r>
            <a:rPr lang="sv-SE" baseline="0">
              <a:solidFill>
                <a:schemeClr val="bg1"/>
              </a:solidFill>
            </a:rPr>
            <a:t> + ROT</a:t>
          </a:r>
          <a:endParaRPr lang="sv-SE">
            <a:solidFill>
              <a:schemeClr val="bg1"/>
            </a:solidFill>
          </a:endParaRPr>
        </a:p>
      </dgm:t>
    </dgm:pt>
    <dgm:pt modelId="{D3FBDFEB-D00D-4BD8-A190-3BF31F82A438}" type="parTrans" cxnId="{1DAEE83A-F196-4AB3-A64C-9EA5770C8E89}">
      <dgm:prSet/>
      <dgm:spPr/>
      <dgm:t>
        <a:bodyPr/>
        <a:lstStyle/>
        <a:p>
          <a:endParaRPr lang="sv-SE"/>
        </a:p>
      </dgm:t>
    </dgm:pt>
    <dgm:pt modelId="{6A834FDA-AC03-4739-B3B7-4A9C9EBA62D4}" type="sibTrans" cxnId="{1DAEE83A-F196-4AB3-A64C-9EA5770C8E89}">
      <dgm:prSet/>
      <dgm:spPr/>
      <dgm:t>
        <a:bodyPr/>
        <a:lstStyle/>
        <a:p>
          <a:endParaRPr lang="sv-SE"/>
        </a:p>
      </dgm:t>
    </dgm:pt>
    <dgm:pt modelId="{0C6F8CFF-AD52-47ED-80D8-A18AD482325C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Byggnadsverk (A+B)</a:t>
          </a:r>
        </a:p>
        <a:p>
          <a:r>
            <a:rPr lang="sv-SE">
              <a:solidFill>
                <a:schemeClr val="bg1"/>
              </a:solidFill>
            </a:rPr>
            <a:t>Stadsdel / Stad</a:t>
          </a:r>
        </a:p>
      </dgm:t>
    </dgm:pt>
    <dgm:pt modelId="{0E1EB191-628C-490E-B722-13C26D74549F}" type="parTrans" cxnId="{D13A0ACA-9083-45D7-AB78-AD29C2184A9E}">
      <dgm:prSet/>
      <dgm:spPr/>
      <dgm:t>
        <a:bodyPr/>
        <a:lstStyle/>
        <a:p>
          <a:endParaRPr lang="sv-SE"/>
        </a:p>
      </dgm:t>
    </dgm:pt>
    <dgm:pt modelId="{96944B3F-9308-46FD-B46F-6947EE6D20AF}" type="sibTrans" cxnId="{D13A0ACA-9083-45D7-AB78-AD29C2184A9E}">
      <dgm:prSet/>
      <dgm:spPr/>
      <dgm:t>
        <a:bodyPr/>
        <a:lstStyle/>
        <a:p>
          <a:endParaRPr lang="sv-SE"/>
        </a:p>
      </dgm:t>
    </dgm:pt>
    <dgm:pt modelId="{BA34BA85-D968-4FB5-9914-CE177C6569A0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Building New + Management</a:t>
          </a:r>
        </a:p>
      </dgm:t>
    </dgm:pt>
    <dgm:pt modelId="{A553FD58-0E11-4888-BF38-6382F43B80A4}" type="parTrans" cxnId="{52C37EF7-E74E-4D37-8226-F39C4CA0C065}">
      <dgm:prSet/>
      <dgm:spPr/>
      <dgm:t>
        <a:bodyPr/>
        <a:lstStyle/>
        <a:p>
          <a:endParaRPr lang="sv-SE"/>
        </a:p>
      </dgm:t>
    </dgm:pt>
    <dgm:pt modelId="{2C41A24D-0533-476F-B4AF-BB996D6F1C89}" type="sibTrans" cxnId="{52C37EF7-E74E-4D37-8226-F39C4CA0C065}">
      <dgm:prSet/>
      <dgm:spPr/>
      <dgm:t>
        <a:bodyPr/>
        <a:lstStyle/>
        <a:p>
          <a:endParaRPr lang="sv-SE"/>
        </a:p>
      </dgm:t>
    </dgm:pt>
    <dgm:pt modelId="{10B8BC81-B52F-48D4-B966-91DA5D0BE369}">
      <dgm:prSet phldrT="[Text]"/>
      <dgm:spPr>
        <a:noFill/>
        <a:ln>
          <a:noFill/>
        </a:ln>
      </dgm:spPr>
      <dgm:t>
        <a:bodyPr/>
        <a:lstStyle/>
        <a:p>
          <a:r>
            <a:rPr lang="sv-SE">
              <a:solidFill>
                <a:schemeClr val="bg1"/>
              </a:solidFill>
            </a:rPr>
            <a:t>Byggnad</a:t>
          </a:r>
          <a:r>
            <a:rPr lang="sv-SE" baseline="0">
              <a:solidFill>
                <a:schemeClr val="bg1"/>
              </a:solidFill>
            </a:rPr>
            <a:t> + ROT</a:t>
          </a:r>
        </a:p>
        <a:p>
          <a:r>
            <a:rPr lang="sv-SE" baseline="0" err="1">
              <a:solidFill>
                <a:schemeClr val="bg1"/>
              </a:solidFill>
            </a:rPr>
            <a:t>Utv</a:t>
          </a:r>
          <a:r>
            <a:rPr lang="sv-SE" baseline="0">
              <a:solidFill>
                <a:schemeClr val="bg1"/>
              </a:solidFill>
            </a:rPr>
            <a:t>: Hel LCA</a:t>
          </a:r>
          <a:endParaRPr lang="sv-SE">
            <a:solidFill>
              <a:schemeClr val="bg1"/>
            </a:solidFill>
          </a:endParaRPr>
        </a:p>
      </dgm:t>
    </dgm:pt>
    <dgm:pt modelId="{23CDBB62-A45E-411A-8D18-B9901AA9B7FD}" type="parTrans" cxnId="{CCF89B66-200A-462A-8A05-E4CBF8EF7B6C}">
      <dgm:prSet/>
      <dgm:spPr/>
      <dgm:t>
        <a:bodyPr/>
        <a:lstStyle/>
        <a:p>
          <a:endParaRPr lang="sv-SE"/>
        </a:p>
      </dgm:t>
    </dgm:pt>
    <dgm:pt modelId="{51BA9B70-4FDE-41DB-A784-B51F202FFED0}" type="sibTrans" cxnId="{CCF89B66-200A-462A-8A05-E4CBF8EF7B6C}">
      <dgm:prSet/>
      <dgm:spPr/>
      <dgm:t>
        <a:bodyPr/>
        <a:lstStyle/>
        <a:p>
          <a:endParaRPr lang="sv-SE"/>
        </a:p>
      </dgm:t>
    </dgm:pt>
    <dgm:pt modelId="{8C157BC4-DC67-482B-8178-C75ED2F41E91}" type="pres">
      <dgm:prSet presAssocID="{BFEBD531-FCFC-4AF5-BF6F-72736454E9EB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48E96B0-E843-4690-B979-8347192CA2E2}" type="pres">
      <dgm:prSet presAssocID="{4B16AF85-3CA4-4E70-8811-C3D35B94925C}" presName="horFlow" presStyleCnt="0"/>
      <dgm:spPr/>
    </dgm:pt>
    <dgm:pt modelId="{042B2B1A-3669-4251-8E42-AA3411F09E84}" type="pres">
      <dgm:prSet presAssocID="{4B16AF85-3CA4-4E70-8811-C3D35B94925C}" presName="bigChev" presStyleLbl="node1" presStyleIdx="0" presStyleCnt="3" custScaleX="121246" custLinFactX="11274" custLinFactNeighborX="100000"/>
      <dgm:spPr/>
    </dgm:pt>
    <dgm:pt modelId="{EB5024CF-A3CD-4AC5-8D44-434F1AEA0596}" type="pres">
      <dgm:prSet presAssocID="{51CB9608-2607-4AA7-865E-6D9BD8CEB07A}" presName="parTrans" presStyleCnt="0"/>
      <dgm:spPr/>
    </dgm:pt>
    <dgm:pt modelId="{E21D78DC-135B-4039-B274-6EE964F8DD60}" type="pres">
      <dgm:prSet presAssocID="{DF7B34A3-FA19-45E8-BA9E-ADCFE0022998}" presName="node" presStyleLbl="alignAccFollowNode1" presStyleIdx="0" presStyleCnt="15" custScaleX="121246" custLinFactX="15247" custLinFactNeighborX="100000">
        <dgm:presLayoutVars>
          <dgm:bulletEnabled val="1"/>
        </dgm:presLayoutVars>
      </dgm:prSet>
      <dgm:spPr/>
    </dgm:pt>
    <dgm:pt modelId="{7E4EC0F6-35C1-4A69-975A-1BCDA467C3A4}" type="pres">
      <dgm:prSet presAssocID="{9B5177EC-9686-49EC-A939-E1AFC5DC9F17}" presName="sibTrans" presStyleCnt="0"/>
      <dgm:spPr/>
    </dgm:pt>
    <dgm:pt modelId="{4F6D5320-615B-4C89-B535-050C36EE88E4}" type="pres">
      <dgm:prSet presAssocID="{1CB7C285-39D2-4AAE-BF2B-8FFBB97820C4}" presName="node" presStyleLbl="alignAccFollowNode1" presStyleIdx="1" presStyleCnt="15" custScaleX="139405" custLinFactX="15247" custLinFactNeighborX="100000">
        <dgm:presLayoutVars>
          <dgm:bulletEnabled val="1"/>
        </dgm:presLayoutVars>
      </dgm:prSet>
      <dgm:spPr/>
    </dgm:pt>
    <dgm:pt modelId="{0038385E-E7E7-42CF-95CD-E80A8DFEE261}" type="pres">
      <dgm:prSet presAssocID="{BD7AED42-A6EC-4960-B188-05638E3B2B70}" presName="sibTrans" presStyleCnt="0"/>
      <dgm:spPr/>
    </dgm:pt>
    <dgm:pt modelId="{568ECD5E-B326-4289-B307-E292CCBBC9A7}" type="pres">
      <dgm:prSet presAssocID="{40DA65CD-430C-43F0-8B26-33ACA73CF350}" presName="node" presStyleLbl="alignAccFollowNode1" presStyleIdx="2" presStyleCnt="15" custScaleX="121246" custLinFactX="15247" custLinFactNeighborX="100000">
        <dgm:presLayoutVars>
          <dgm:bulletEnabled val="1"/>
        </dgm:presLayoutVars>
      </dgm:prSet>
      <dgm:spPr/>
    </dgm:pt>
    <dgm:pt modelId="{FEBD9D55-B430-4F42-8C95-06BB99DB8C95}" type="pres">
      <dgm:prSet presAssocID="{B3720C0B-E810-43E6-8F24-3D530082F039}" presName="sibTrans" presStyleCnt="0"/>
      <dgm:spPr/>
    </dgm:pt>
    <dgm:pt modelId="{B725AEF4-86D2-4F63-A92F-0F2795F115E7}" type="pres">
      <dgm:prSet presAssocID="{958D47CE-FD30-4621-9ADD-99FA4DDAE8AE}" presName="node" presStyleLbl="alignAccFollowNode1" presStyleIdx="3" presStyleCnt="15" custScaleX="121246" custLinFactX="15247" custLinFactNeighborX="100000">
        <dgm:presLayoutVars>
          <dgm:bulletEnabled val="1"/>
        </dgm:presLayoutVars>
      </dgm:prSet>
      <dgm:spPr/>
    </dgm:pt>
    <dgm:pt modelId="{C8073BB9-1835-42D3-A328-DB8CDF1B23A9}" type="pres">
      <dgm:prSet presAssocID="{CAD2B17A-D823-4E49-81BF-6CBA2B15E3A4}" presName="sibTrans" presStyleCnt="0"/>
      <dgm:spPr/>
    </dgm:pt>
    <dgm:pt modelId="{FF977995-618A-41E5-8166-9876705E6F78}" type="pres">
      <dgm:prSet presAssocID="{1CD07A66-CBC3-4DBA-B721-992CA7E8ADEA}" presName="node" presStyleLbl="alignAccFollowNode1" presStyleIdx="4" presStyleCnt="15" custScaleX="121246" custLinFactX="17775" custLinFactNeighborX="100000" custLinFactNeighborY="-560">
        <dgm:presLayoutVars>
          <dgm:bulletEnabled val="1"/>
        </dgm:presLayoutVars>
      </dgm:prSet>
      <dgm:spPr/>
    </dgm:pt>
    <dgm:pt modelId="{25FFB7D0-4FE0-4A6B-B78A-F5164A7DF240}" type="pres">
      <dgm:prSet presAssocID="{4B16AF85-3CA4-4E70-8811-C3D35B94925C}" presName="vSp" presStyleCnt="0"/>
      <dgm:spPr/>
    </dgm:pt>
    <dgm:pt modelId="{01FA4D49-11B4-40E9-AA8B-AE11EACDFED8}" type="pres">
      <dgm:prSet presAssocID="{547341D6-9FA4-40E9-8AF0-41F8A19617D7}" presName="horFlow" presStyleCnt="0"/>
      <dgm:spPr/>
    </dgm:pt>
    <dgm:pt modelId="{936D9526-33D5-4909-8FAD-7A5C8A1D461B}" type="pres">
      <dgm:prSet presAssocID="{547341D6-9FA4-40E9-8AF0-41F8A19617D7}" presName="bigChev" presStyleLbl="node1" presStyleIdx="1" presStyleCnt="3" custScaleX="121246" custLinFactX="11274" custLinFactNeighborX="100000"/>
      <dgm:spPr/>
    </dgm:pt>
    <dgm:pt modelId="{45E5ED5D-1358-422B-928F-81D29B5982AA}" type="pres">
      <dgm:prSet presAssocID="{6A8B7CDE-62A7-41D9-8B9A-12C688DA4BC9}" presName="parTrans" presStyleCnt="0"/>
      <dgm:spPr/>
    </dgm:pt>
    <dgm:pt modelId="{C1FF8045-393B-4FD5-B201-BC6B9773F263}" type="pres">
      <dgm:prSet presAssocID="{10B83FFF-3BF9-4276-B21E-BD3F10C8F35A}" presName="node" presStyleLbl="alignAccFollowNode1" presStyleIdx="5" presStyleCnt="15" custScaleX="121246" custLinFactX="15247" custLinFactNeighborX="100000" custLinFactNeighborY="9647">
        <dgm:presLayoutVars>
          <dgm:bulletEnabled val="1"/>
        </dgm:presLayoutVars>
      </dgm:prSet>
      <dgm:spPr/>
    </dgm:pt>
    <dgm:pt modelId="{1C52CF3F-699F-4198-A47B-DDF73D1C6C04}" type="pres">
      <dgm:prSet presAssocID="{8215FC6E-5DD8-4FEC-B525-8A3CBD89A520}" presName="sibTrans" presStyleCnt="0"/>
      <dgm:spPr/>
    </dgm:pt>
    <dgm:pt modelId="{0AC28C91-8433-49B0-AB26-DA08507F4543}" type="pres">
      <dgm:prSet presAssocID="{FAC9D784-8229-4553-839B-BE3D95FEB3F0}" presName="node" presStyleLbl="alignAccFollowNode1" presStyleIdx="6" presStyleCnt="15" custScaleX="121246" custLinFactX="15247" custLinFactNeighborX="100000">
        <dgm:presLayoutVars>
          <dgm:bulletEnabled val="1"/>
        </dgm:presLayoutVars>
      </dgm:prSet>
      <dgm:spPr/>
    </dgm:pt>
    <dgm:pt modelId="{034CE65A-1FCE-4567-953B-CCF2BD1EB999}" type="pres">
      <dgm:prSet presAssocID="{D0EF3320-2D38-4E38-B878-DF68A85A3E14}" presName="sibTrans" presStyleCnt="0"/>
      <dgm:spPr/>
    </dgm:pt>
    <dgm:pt modelId="{F5C4BEB7-686A-4FC8-AD42-0993FCE6F9E2}" type="pres">
      <dgm:prSet presAssocID="{BAA3F620-1EB7-4898-83AE-96361F551BC7}" presName="node" presStyleLbl="alignAccFollowNode1" presStyleIdx="7" presStyleCnt="15" custScaleX="121246" custLinFactX="15247" custLinFactNeighborX="100000">
        <dgm:presLayoutVars>
          <dgm:bulletEnabled val="1"/>
        </dgm:presLayoutVars>
      </dgm:prSet>
      <dgm:spPr/>
    </dgm:pt>
    <dgm:pt modelId="{B2840677-9605-4EDF-8E15-FB080A8D2DB3}" type="pres">
      <dgm:prSet presAssocID="{E08407D0-CEAB-409C-8738-030C0CEDC79D}" presName="sibTrans" presStyleCnt="0"/>
      <dgm:spPr/>
    </dgm:pt>
    <dgm:pt modelId="{FE3B9CCC-970C-44E8-89AF-7F25BDEC7032}" type="pres">
      <dgm:prSet presAssocID="{8CEBE48B-9890-4B1B-9462-56A4CED29BC6}" presName="node" presStyleLbl="alignAccFollowNode1" presStyleIdx="8" presStyleCnt="15" custScaleX="121246" custLinFactX="15247" custLinFactNeighborX="100000">
        <dgm:presLayoutVars>
          <dgm:bulletEnabled val="1"/>
        </dgm:presLayoutVars>
      </dgm:prSet>
      <dgm:spPr/>
    </dgm:pt>
    <dgm:pt modelId="{A05C11EC-1C0A-4A4F-9E2E-4B69502AA60F}" type="pres">
      <dgm:prSet presAssocID="{6A834FDA-AC03-4739-B3B7-4A9C9EBA62D4}" presName="sibTrans" presStyleCnt="0"/>
      <dgm:spPr/>
    </dgm:pt>
    <dgm:pt modelId="{31981329-1BB8-4F73-8617-68CD4B9BE323}" type="pres">
      <dgm:prSet presAssocID="{23FE699F-4D50-4843-8E32-8077ED637EAF}" presName="node" presStyleLbl="alignAccFollowNode1" presStyleIdx="9" presStyleCnt="15" custScaleX="121246" custLinFactX="19715" custLinFactNeighborX="100000" custLinFactNeighborY="-5040">
        <dgm:presLayoutVars>
          <dgm:bulletEnabled val="1"/>
        </dgm:presLayoutVars>
      </dgm:prSet>
      <dgm:spPr/>
    </dgm:pt>
    <dgm:pt modelId="{D7AA1C15-C55D-4123-91B7-76E1116C42D4}" type="pres">
      <dgm:prSet presAssocID="{547341D6-9FA4-40E9-8AF0-41F8A19617D7}" presName="vSp" presStyleCnt="0"/>
      <dgm:spPr/>
    </dgm:pt>
    <dgm:pt modelId="{7BD1C801-82C7-4E6F-9642-035963170A49}" type="pres">
      <dgm:prSet presAssocID="{C40E6652-30DE-423C-AC71-38C6D22A13DF}" presName="horFlow" presStyleCnt="0"/>
      <dgm:spPr/>
    </dgm:pt>
    <dgm:pt modelId="{7FC77584-2C72-4734-BD8B-393A3E80B930}" type="pres">
      <dgm:prSet presAssocID="{C40E6652-30DE-423C-AC71-38C6D22A13DF}" presName="bigChev" presStyleLbl="node1" presStyleIdx="2" presStyleCnt="3" custScaleX="121246" custLinFactX="11274" custLinFactNeighborX="100000"/>
      <dgm:spPr/>
    </dgm:pt>
    <dgm:pt modelId="{4810AB9D-B10C-41C6-A22E-54926B3DBF60}" type="pres">
      <dgm:prSet presAssocID="{979551C1-83A3-422D-A995-05F68EC46969}" presName="parTrans" presStyleCnt="0"/>
      <dgm:spPr/>
    </dgm:pt>
    <dgm:pt modelId="{B15239AF-5D49-4F13-AA36-A50BA10EAB75}" type="pres">
      <dgm:prSet presAssocID="{C4516FF6-9D9C-4865-BB09-1FB8E855554F}" presName="node" presStyleLbl="alignAccFollowNode1" presStyleIdx="10" presStyleCnt="15" custScaleX="121246" custLinFactX="15247" custLinFactNeighborX="100000" custLinFactNeighborY="9647">
        <dgm:presLayoutVars>
          <dgm:bulletEnabled val="1"/>
        </dgm:presLayoutVars>
      </dgm:prSet>
      <dgm:spPr/>
    </dgm:pt>
    <dgm:pt modelId="{0AFFB085-30CF-42D6-B1FC-FD323CA66D7A}" type="pres">
      <dgm:prSet presAssocID="{88B48617-2709-478B-A3C4-21A79182FE4C}" presName="sibTrans" presStyleCnt="0"/>
      <dgm:spPr/>
    </dgm:pt>
    <dgm:pt modelId="{E146BF4F-8F1F-463D-A1EE-A84982C7D67E}" type="pres">
      <dgm:prSet presAssocID="{0C6F8CFF-AD52-47ED-80D8-A18AD482325C}" presName="node" presStyleLbl="alignAccFollowNode1" presStyleIdx="11" presStyleCnt="15" custScaleX="121246" custLinFactX="15247" custLinFactNeighborX="100000">
        <dgm:presLayoutVars>
          <dgm:bulletEnabled val="1"/>
        </dgm:presLayoutVars>
      </dgm:prSet>
      <dgm:spPr/>
    </dgm:pt>
    <dgm:pt modelId="{07A05E7F-61E6-4426-9E2F-63031846D772}" type="pres">
      <dgm:prSet presAssocID="{96944B3F-9308-46FD-B46F-6947EE6D20AF}" presName="sibTrans" presStyleCnt="0"/>
      <dgm:spPr/>
    </dgm:pt>
    <dgm:pt modelId="{55EEFAA4-1BFC-42E1-A54A-F59DD2DE5CE4}" type="pres">
      <dgm:prSet presAssocID="{BA34BA85-D968-4FB5-9914-CE177C6569A0}" presName="node" presStyleLbl="alignAccFollowNode1" presStyleIdx="12" presStyleCnt="15" custScaleX="121246" custLinFactX="15247" custLinFactNeighborX="100000">
        <dgm:presLayoutVars>
          <dgm:bulletEnabled val="1"/>
        </dgm:presLayoutVars>
      </dgm:prSet>
      <dgm:spPr/>
    </dgm:pt>
    <dgm:pt modelId="{A86F702E-619D-4167-B0B2-E41074D5A916}" type="pres">
      <dgm:prSet presAssocID="{2C41A24D-0533-476F-B4AF-BB996D6F1C89}" presName="sibTrans" presStyleCnt="0"/>
      <dgm:spPr/>
    </dgm:pt>
    <dgm:pt modelId="{17DED580-FB4A-4369-B2CE-3F335A475421}" type="pres">
      <dgm:prSet presAssocID="{10B8BC81-B52F-48D4-B966-91DA5D0BE369}" presName="node" presStyleLbl="alignAccFollowNode1" presStyleIdx="13" presStyleCnt="15" custScaleX="121246" custLinFactX="15247" custLinFactNeighborX="100000">
        <dgm:presLayoutVars>
          <dgm:bulletEnabled val="1"/>
        </dgm:presLayoutVars>
      </dgm:prSet>
      <dgm:spPr/>
    </dgm:pt>
    <dgm:pt modelId="{9344295A-432C-4C5E-8B40-DA4EDFC96E39}" type="pres">
      <dgm:prSet presAssocID="{51BA9B70-4FDE-41DB-A784-B51F202FFED0}" presName="sibTrans" presStyleCnt="0"/>
      <dgm:spPr/>
    </dgm:pt>
    <dgm:pt modelId="{410BE956-EB37-4559-B742-18DC80A54385}" type="pres">
      <dgm:prSet presAssocID="{CF515A0D-8835-4FB3-95F3-69C251459348}" presName="node" presStyleLbl="alignAccFollowNode1" presStyleIdx="14" presStyleCnt="15" custScaleX="121246" custLinFactX="19715" custLinFactNeighborX="100000" custLinFactNeighborY="-190">
        <dgm:presLayoutVars>
          <dgm:bulletEnabled val="1"/>
        </dgm:presLayoutVars>
      </dgm:prSet>
      <dgm:spPr/>
    </dgm:pt>
  </dgm:ptLst>
  <dgm:cxnLst>
    <dgm:cxn modelId="{8D0D3604-17FD-4190-B916-213857C98A02}" srcId="{547341D6-9FA4-40E9-8AF0-41F8A19617D7}" destId="{10B83FFF-3BF9-4276-B21E-BD3F10C8F35A}" srcOrd="0" destOrd="0" parTransId="{6A8B7CDE-62A7-41D9-8B9A-12C688DA4BC9}" sibTransId="{8215FC6E-5DD8-4FEC-B525-8A3CBD89A520}"/>
    <dgm:cxn modelId="{84830C09-AE8D-4524-A39A-498907CBC55B}" type="presOf" srcId="{547341D6-9FA4-40E9-8AF0-41F8A19617D7}" destId="{936D9526-33D5-4909-8FAD-7A5C8A1D461B}" srcOrd="0" destOrd="0" presId="urn:microsoft.com/office/officeart/2005/8/layout/lProcess3"/>
    <dgm:cxn modelId="{1490000D-1924-4739-ABA2-2453BEF00A92}" type="presOf" srcId="{C40E6652-30DE-423C-AC71-38C6D22A13DF}" destId="{7FC77584-2C72-4734-BD8B-393A3E80B930}" srcOrd="0" destOrd="0" presId="urn:microsoft.com/office/officeart/2005/8/layout/lProcess3"/>
    <dgm:cxn modelId="{36C21E1D-F58A-48A5-988D-9BC6CC786A4D}" srcId="{4B16AF85-3CA4-4E70-8811-C3D35B94925C}" destId="{958D47CE-FD30-4621-9ADD-99FA4DDAE8AE}" srcOrd="3" destOrd="0" parTransId="{C6D4B015-248D-46BC-9D6F-4148161728F4}" sibTransId="{CAD2B17A-D823-4E49-81BF-6CBA2B15E3A4}"/>
    <dgm:cxn modelId="{DA656122-25B6-473A-B140-EC709179180E}" type="presOf" srcId="{10B83FFF-3BF9-4276-B21E-BD3F10C8F35A}" destId="{C1FF8045-393B-4FD5-B201-BC6B9773F263}" srcOrd="0" destOrd="0" presId="urn:microsoft.com/office/officeart/2005/8/layout/lProcess3"/>
    <dgm:cxn modelId="{0ADC252B-3FE0-480C-B474-EE17883C5F6F}" type="presOf" srcId="{BAA3F620-1EB7-4898-83AE-96361F551BC7}" destId="{F5C4BEB7-686A-4FC8-AD42-0993FCE6F9E2}" srcOrd="0" destOrd="0" presId="urn:microsoft.com/office/officeart/2005/8/layout/lProcess3"/>
    <dgm:cxn modelId="{1E01D630-6EF8-47CC-B814-32715B7EFA0B}" srcId="{4B16AF85-3CA4-4E70-8811-C3D35B94925C}" destId="{1CD07A66-CBC3-4DBA-B721-992CA7E8ADEA}" srcOrd="4" destOrd="0" parTransId="{9CCA3D9C-380F-457D-9A84-42A376C001AE}" sibTransId="{73C26148-3E66-4638-981D-1D9C9CE340C9}"/>
    <dgm:cxn modelId="{A6E4D432-A5B6-4EC0-9B30-871D34C8A4D0}" type="presOf" srcId="{4B16AF85-3CA4-4E70-8811-C3D35B94925C}" destId="{042B2B1A-3669-4251-8E42-AA3411F09E84}" srcOrd="0" destOrd="0" presId="urn:microsoft.com/office/officeart/2005/8/layout/lProcess3"/>
    <dgm:cxn modelId="{FBF8C033-9EEF-444E-8AAA-CD57FEB3E14F}" srcId="{BFEBD531-FCFC-4AF5-BF6F-72736454E9EB}" destId="{C40E6652-30DE-423C-AC71-38C6D22A13DF}" srcOrd="2" destOrd="0" parTransId="{08A82200-2C47-48F4-8294-239CFF242755}" sibTransId="{E256A14D-091A-46D5-B54C-4DD49FF062A5}"/>
    <dgm:cxn modelId="{1DAEE83A-F196-4AB3-A64C-9EA5770C8E89}" srcId="{547341D6-9FA4-40E9-8AF0-41F8A19617D7}" destId="{8CEBE48B-9890-4B1B-9462-56A4CED29BC6}" srcOrd="3" destOrd="0" parTransId="{D3FBDFEB-D00D-4BD8-A190-3BF31F82A438}" sibTransId="{6A834FDA-AC03-4739-B3B7-4A9C9EBA62D4}"/>
    <dgm:cxn modelId="{8E29205D-7828-447D-8376-C0A3CA70818E}" type="presOf" srcId="{958D47CE-FD30-4621-9ADD-99FA4DDAE8AE}" destId="{B725AEF4-86D2-4F63-A92F-0F2795F115E7}" srcOrd="0" destOrd="0" presId="urn:microsoft.com/office/officeart/2005/8/layout/lProcess3"/>
    <dgm:cxn modelId="{39E39C5F-B701-45B7-9A3A-BE18AB3C29AB}" srcId="{C40E6652-30DE-423C-AC71-38C6D22A13DF}" destId="{CF515A0D-8835-4FB3-95F3-69C251459348}" srcOrd="4" destOrd="0" parTransId="{B5CF44D1-1C8D-48F0-A405-2FCECFB990D6}" sibTransId="{B1CE8CB6-E285-4F38-A5EA-6E056BE46848}"/>
    <dgm:cxn modelId="{13524366-90ED-458D-9840-58968E1B6516}" srcId="{4B16AF85-3CA4-4E70-8811-C3D35B94925C}" destId="{DF7B34A3-FA19-45E8-BA9E-ADCFE0022998}" srcOrd="0" destOrd="0" parTransId="{51CB9608-2607-4AA7-865E-6D9BD8CEB07A}" sibTransId="{9B5177EC-9686-49EC-A939-E1AFC5DC9F17}"/>
    <dgm:cxn modelId="{CCF89B66-200A-462A-8A05-E4CBF8EF7B6C}" srcId="{C40E6652-30DE-423C-AC71-38C6D22A13DF}" destId="{10B8BC81-B52F-48D4-B966-91DA5D0BE369}" srcOrd="3" destOrd="0" parTransId="{23CDBB62-A45E-411A-8D18-B9901AA9B7FD}" sibTransId="{51BA9B70-4FDE-41DB-A784-B51F202FFED0}"/>
    <dgm:cxn modelId="{ED90C56A-6051-4468-9017-C586735D492C}" type="presOf" srcId="{0C6F8CFF-AD52-47ED-80D8-A18AD482325C}" destId="{E146BF4F-8F1F-463D-A1EE-A84982C7D67E}" srcOrd="0" destOrd="0" presId="urn:microsoft.com/office/officeart/2005/8/layout/lProcess3"/>
    <dgm:cxn modelId="{8CD28254-564D-4AEC-9AE8-4D37908C2364}" type="presOf" srcId="{BFEBD531-FCFC-4AF5-BF6F-72736454E9EB}" destId="{8C157BC4-DC67-482B-8178-C75ED2F41E91}" srcOrd="0" destOrd="0" presId="urn:microsoft.com/office/officeart/2005/8/layout/lProcess3"/>
    <dgm:cxn modelId="{BEB81575-3506-4677-81A7-386C81D9A602}" type="presOf" srcId="{8CEBE48B-9890-4B1B-9462-56A4CED29BC6}" destId="{FE3B9CCC-970C-44E8-89AF-7F25BDEC7032}" srcOrd="0" destOrd="0" presId="urn:microsoft.com/office/officeart/2005/8/layout/lProcess3"/>
    <dgm:cxn modelId="{0B4BB875-3771-4DEB-A898-93E92A0A4EDF}" type="presOf" srcId="{FAC9D784-8229-4553-839B-BE3D95FEB3F0}" destId="{0AC28C91-8433-49B0-AB26-DA08507F4543}" srcOrd="0" destOrd="0" presId="urn:microsoft.com/office/officeart/2005/8/layout/lProcess3"/>
    <dgm:cxn modelId="{5F0BFF75-DAA2-45A6-871F-BB5AFDFECCD9}" srcId="{4B16AF85-3CA4-4E70-8811-C3D35B94925C}" destId="{40DA65CD-430C-43F0-8B26-33ACA73CF350}" srcOrd="2" destOrd="0" parTransId="{E83BF011-EFB0-46ED-BC68-C221965F95FD}" sibTransId="{B3720C0B-E810-43E6-8F24-3D530082F039}"/>
    <dgm:cxn modelId="{D0EC1080-61D7-41E4-BF6F-D00C36A450D5}" srcId="{547341D6-9FA4-40E9-8AF0-41F8A19617D7}" destId="{FAC9D784-8229-4553-839B-BE3D95FEB3F0}" srcOrd="1" destOrd="0" parTransId="{B9EE8E68-98F1-4C15-8634-184869F7F746}" sibTransId="{D0EF3320-2D38-4E38-B878-DF68A85A3E14}"/>
    <dgm:cxn modelId="{C943B483-A6AE-4F39-86D4-4BA7C5FF8A87}" type="presOf" srcId="{1CD07A66-CBC3-4DBA-B721-992CA7E8ADEA}" destId="{FF977995-618A-41E5-8166-9876705E6F78}" srcOrd="0" destOrd="0" presId="urn:microsoft.com/office/officeart/2005/8/layout/lProcess3"/>
    <dgm:cxn modelId="{18147587-2CBF-4C25-A45E-61FE1BE139F7}" type="presOf" srcId="{10B8BC81-B52F-48D4-B966-91DA5D0BE369}" destId="{17DED580-FB4A-4369-B2CE-3F335A475421}" srcOrd="0" destOrd="0" presId="urn:microsoft.com/office/officeart/2005/8/layout/lProcess3"/>
    <dgm:cxn modelId="{7DC4638D-5F9C-4CEB-9B94-FA24E5E402EF}" srcId="{4B16AF85-3CA4-4E70-8811-C3D35B94925C}" destId="{1CB7C285-39D2-4AAE-BF2B-8FFBB97820C4}" srcOrd="1" destOrd="0" parTransId="{D7743E45-AA46-4E9D-AE98-9886E1061DAD}" sibTransId="{BD7AED42-A6EC-4960-B188-05638E3B2B70}"/>
    <dgm:cxn modelId="{A1D70194-4BEE-4ED9-B080-1C9B4284E93B}" type="presOf" srcId="{DF7B34A3-FA19-45E8-BA9E-ADCFE0022998}" destId="{E21D78DC-135B-4039-B274-6EE964F8DD60}" srcOrd="0" destOrd="0" presId="urn:microsoft.com/office/officeart/2005/8/layout/lProcess3"/>
    <dgm:cxn modelId="{6C6E8D94-8F41-4704-B403-8191786499F9}" srcId="{547341D6-9FA4-40E9-8AF0-41F8A19617D7}" destId="{BAA3F620-1EB7-4898-83AE-96361F551BC7}" srcOrd="2" destOrd="0" parTransId="{10E3A4EA-79B0-4A30-9674-F4F4F108AD9E}" sibTransId="{E08407D0-CEAB-409C-8738-030C0CEDC79D}"/>
    <dgm:cxn modelId="{3BE321A0-0B2A-41C8-9D0C-A9A865A72319}" srcId="{BFEBD531-FCFC-4AF5-BF6F-72736454E9EB}" destId="{4B16AF85-3CA4-4E70-8811-C3D35B94925C}" srcOrd="0" destOrd="0" parTransId="{7145CA46-8B7B-4D54-84ED-6BC7C8BC9E96}" sibTransId="{6E406BA6-8A79-4CCB-9FB5-5E5D2A1F43AA}"/>
    <dgm:cxn modelId="{1D1E1BAE-52A7-419C-AAA5-458E58910AAE}" type="presOf" srcId="{C4516FF6-9D9C-4865-BB09-1FB8E855554F}" destId="{B15239AF-5D49-4F13-AA36-A50BA10EAB75}" srcOrd="0" destOrd="0" presId="urn:microsoft.com/office/officeart/2005/8/layout/lProcess3"/>
    <dgm:cxn modelId="{C2224ABC-88C3-41EC-88F9-912D8E90D55B}" type="presOf" srcId="{1CB7C285-39D2-4AAE-BF2B-8FFBB97820C4}" destId="{4F6D5320-615B-4C89-B535-050C36EE88E4}" srcOrd="0" destOrd="0" presId="urn:microsoft.com/office/officeart/2005/8/layout/lProcess3"/>
    <dgm:cxn modelId="{3D51DBC1-A115-4E8D-A3F4-DF4E4B5EBA16}" type="presOf" srcId="{40DA65CD-430C-43F0-8B26-33ACA73CF350}" destId="{568ECD5E-B326-4289-B307-E292CCBBC9A7}" srcOrd="0" destOrd="0" presId="urn:microsoft.com/office/officeart/2005/8/layout/lProcess3"/>
    <dgm:cxn modelId="{52236EC7-02D3-4B4D-AD15-69876E529372}" type="presOf" srcId="{CF515A0D-8835-4FB3-95F3-69C251459348}" destId="{410BE956-EB37-4559-B742-18DC80A54385}" srcOrd="0" destOrd="0" presId="urn:microsoft.com/office/officeart/2005/8/layout/lProcess3"/>
    <dgm:cxn modelId="{D13A0ACA-9083-45D7-AB78-AD29C2184A9E}" srcId="{C40E6652-30DE-423C-AC71-38C6D22A13DF}" destId="{0C6F8CFF-AD52-47ED-80D8-A18AD482325C}" srcOrd="1" destOrd="0" parTransId="{0E1EB191-628C-490E-B722-13C26D74549F}" sibTransId="{96944B3F-9308-46FD-B46F-6947EE6D20AF}"/>
    <dgm:cxn modelId="{094613E2-AA75-4A1F-A71A-699F48BEC10A}" srcId="{BFEBD531-FCFC-4AF5-BF6F-72736454E9EB}" destId="{547341D6-9FA4-40E9-8AF0-41F8A19617D7}" srcOrd="1" destOrd="0" parTransId="{0B6092B0-DD45-4CCC-992F-068DCFF00AE2}" sibTransId="{0A33DC74-D9ED-4C17-8F9E-AE8952CCD82D}"/>
    <dgm:cxn modelId="{5CFACCE5-FF90-4483-9458-207DDDFCBF83}" type="presOf" srcId="{23FE699F-4D50-4843-8E32-8077ED637EAF}" destId="{31981329-1BB8-4F73-8617-68CD4B9BE323}" srcOrd="0" destOrd="0" presId="urn:microsoft.com/office/officeart/2005/8/layout/lProcess3"/>
    <dgm:cxn modelId="{02D7CBE6-D875-464B-B6EA-2044AA5BDB48}" srcId="{547341D6-9FA4-40E9-8AF0-41F8A19617D7}" destId="{23FE699F-4D50-4843-8E32-8077ED637EAF}" srcOrd="4" destOrd="0" parTransId="{E6FE93A6-6AC3-4491-AF17-E548FA623339}" sibTransId="{269BF1D3-7556-48A2-BC8F-E45524ECA06B}"/>
    <dgm:cxn modelId="{4BF74CE7-6DBD-4013-9F62-ABAAC7261A30}" srcId="{C40E6652-30DE-423C-AC71-38C6D22A13DF}" destId="{C4516FF6-9D9C-4865-BB09-1FB8E855554F}" srcOrd="0" destOrd="0" parTransId="{979551C1-83A3-422D-A995-05F68EC46969}" sibTransId="{88B48617-2709-478B-A3C4-21A79182FE4C}"/>
    <dgm:cxn modelId="{52C37EF7-E74E-4D37-8226-F39C4CA0C065}" srcId="{C40E6652-30DE-423C-AC71-38C6D22A13DF}" destId="{BA34BA85-D968-4FB5-9914-CE177C6569A0}" srcOrd="2" destOrd="0" parTransId="{A553FD58-0E11-4888-BF38-6382F43B80A4}" sibTransId="{2C41A24D-0533-476F-B4AF-BB996D6F1C89}"/>
    <dgm:cxn modelId="{B69903FC-8EA5-487E-A813-94AA7F929E84}" type="presOf" srcId="{BA34BA85-D968-4FB5-9914-CE177C6569A0}" destId="{55EEFAA4-1BFC-42E1-A54A-F59DD2DE5CE4}" srcOrd="0" destOrd="0" presId="urn:microsoft.com/office/officeart/2005/8/layout/lProcess3"/>
    <dgm:cxn modelId="{A9ABBEE6-D26E-4653-A923-8E4343A52E82}" type="presParOf" srcId="{8C157BC4-DC67-482B-8178-C75ED2F41E91}" destId="{948E96B0-E843-4690-B979-8347192CA2E2}" srcOrd="0" destOrd="0" presId="urn:microsoft.com/office/officeart/2005/8/layout/lProcess3"/>
    <dgm:cxn modelId="{84B0C64A-6077-4055-8534-83B5FE385F8D}" type="presParOf" srcId="{948E96B0-E843-4690-B979-8347192CA2E2}" destId="{042B2B1A-3669-4251-8E42-AA3411F09E84}" srcOrd="0" destOrd="0" presId="urn:microsoft.com/office/officeart/2005/8/layout/lProcess3"/>
    <dgm:cxn modelId="{9476F429-CB69-4E9E-9763-F4CBB0A9E600}" type="presParOf" srcId="{948E96B0-E843-4690-B979-8347192CA2E2}" destId="{EB5024CF-A3CD-4AC5-8D44-434F1AEA0596}" srcOrd="1" destOrd="0" presId="urn:microsoft.com/office/officeart/2005/8/layout/lProcess3"/>
    <dgm:cxn modelId="{475E028E-C3DD-45B2-8191-36A8C2D5234E}" type="presParOf" srcId="{948E96B0-E843-4690-B979-8347192CA2E2}" destId="{E21D78DC-135B-4039-B274-6EE964F8DD60}" srcOrd="2" destOrd="0" presId="urn:microsoft.com/office/officeart/2005/8/layout/lProcess3"/>
    <dgm:cxn modelId="{3357EF2D-8E8E-4431-B6D4-2146D3D0ABFC}" type="presParOf" srcId="{948E96B0-E843-4690-B979-8347192CA2E2}" destId="{7E4EC0F6-35C1-4A69-975A-1BCDA467C3A4}" srcOrd="3" destOrd="0" presId="urn:microsoft.com/office/officeart/2005/8/layout/lProcess3"/>
    <dgm:cxn modelId="{2EC62F53-AA12-499B-B872-EB45C8EA5E67}" type="presParOf" srcId="{948E96B0-E843-4690-B979-8347192CA2E2}" destId="{4F6D5320-615B-4C89-B535-050C36EE88E4}" srcOrd="4" destOrd="0" presId="urn:microsoft.com/office/officeart/2005/8/layout/lProcess3"/>
    <dgm:cxn modelId="{177FAAA6-88E2-4F9D-A6F9-6196065E0C5C}" type="presParOf" srcId="{948E96B0-E843-4690-B979-8347192CA2E2}" destId="{0038385E-E7E7-42CF-95CD-E80A8DFEE261}" srcOrd="5" destOrd="0" presId="urn:microsoft.com/office/officeart/2005/8/layout/lProcess3"/>
    <dgm:cxn modelId="{D13CCE3F-A083-4EC3-BB68-0CF3D4E7CAF2}" type="presParOf" srcId="{948E96B0-E843-4690-B979-8347192CA2E2}" destId="{568ECD5E-B326-4289-B307-E292CCBBC9A7}" srcOrd="6" destOrd="0" presId="urn:microsoft.com/office/officeart/2005/8/layout/lProcess3"/>
    <dgm:cxn modelId="{B3FCA9A9-941F-481F-8DBB-1080435CBD00}" type="presParOf" srcId="{948E96B0-E843-4690-B979-8347192CA2E2}" destId="{FEBD9D55-B430-4F42-8C95-06BB99DB8C95}" srcOrd="7" destOrd="0" presId="urn:microsoft.com/office/officeart/2005/8/layout/lProcess3"/>
    <dgm:cxn modelId="{C40D5BF6-E497-400A-B42A-AD5B01133D03}" type="presParOf" srcId="{948E96B0-E843-4690-B979-8347192CA2E2}" destId="{B725AEF4-86D2-4F63-A92F-0F2795F115E7}" srcOrd="8" destOrd="0" presId="urn:microsoft.com/office/officeart/2005/8/layout/lProcess3"/>
    <dgm:cxn modelId="{4E270053-F8C9-4881-BC0B-89C45B410E45}" type="presParOf" srcId="{948E96B0-E843-4690-B979-8347192CA2E2}" destId="{C8073BB9-1835-42D3-A328-DB8CDF1B23A9}" srcOrd="9" destOrd="0" presId="urn:microsoft.com/office/officeart/2005/8/layout/lProcess3"/>
    <dgm:cxn modelId="{36160934-C684-4AA9-B8DF-E999D65E3277}" type="presParOf" srcId="{948E96B0-E843-4690-B979-8347192CA2E2}" destId="{FF977995-618A-41E5-8166-9876705E6F78}" srcOrd="10" destOrd="0" presId="urn:microsoft.com/office/officeart/2005/8/layout/lProcess3"/>
    <dgm:cxn modelId="{AE41F1FF-DC87-46CA-9C7E-BF0CE071C819}" type="presParOf" srcId="{8C157BC4-DC67-482B-8178-C75ED2F41E91}" destId="{25FFB7D0-4FE0-4A6B-B78A-F5164A7DF240}" srcOrd="1" destOrd="0" presId="urn:microsoft.com/office/officeart/2005/8/layout/lProcess3"/>
    <dgm:cxn modelId="{E692EE22-7150-4FCB-86F1-4B4203028AF8}" type="presParOf" srcId="{8C157BC4-DC67-482B-8178-C75ED2F41E91}" destId="{01FA4D49-11B4-40E9-AA8B-AE11EACDFED8}" srcOrd="2" destOrd="0" presId="urn:microsoft.com/office/officeart/2005/8/layout/lProcess3"/>
    <dgm:cxn modelId="{F2333D05-0167-4E00-A8E5-43D80926B46D}" type="presParOf" srcId="{01FA4D49-11B4-40E9-AA8B-AE11EACDFED8}" destId="{936D9526-33D5-4909-8FAD-7A5C8A1D461B}" srcOrd="0" destOrd="0" presId="urn:microsoft.com/office/officeart/2005/8/layout/lProcess3"/>
    <dgm:cxn modelId="{38D2897C-2F53-47B5-B558-BDC0BA14EB17}" type="presParOf" srcId="{01FA4D49-11B4-40E9-AA8B-AE11EACDFED8}" destId="{45E5ED5D-1358-422B-928F-81D29B5982AA}" srcOrd="1" destOrd="0" presId="urn:microsoft.com/office/officeart/2005/8/layout/lProcess3"/>
    <dgm:cxn modelId="{74C8611A-8863-4866-AB53-B7CCCEAC7592}" type="presParOf" srcId="{01FA4D49-11B4-40E9-AA8B-AE11EACDFED8}" destId="{C1FF8045-393B-4FD5-B201-BC6B9773F263}" srcOrd="2" destOrd="0" presId="urn:microsoft.com/office/officeart/2005/8/layout/lProcess3"/>
    <dgm:cxn modelId="{A96F056C-8C50-4223-8D57-7FE01F1C21D7}" type="presParOf" srcId="{01FA4D49-11B4-40E9-AA8B-AE11EACDFED8}" destId="{1C52CF3F-699F-4198-A47B-DDF73D1C6C04}" srcOrd="3" destOrd="0" presId="urn:microsoft.com/office/officeart/2005/8/layout/lProcess3"/>
    <dgm:cxn modelId="{D1542E92-3D4D-435F-B219-236802EF7DF5}" type="presParOf" srcId="{01FA4D49-11B4-40E9-AA8B-AE11EACDFED8}" destId="{0AC28C91-8433-49B0-AB26-DA08507F4543}" srcOrd="4" destOrd="0" presId="urn:microsoft.com/office/officeart/2005/8/layout/lProcess3"/>
    <dgm:cxn modelId="{F519FEE9-0EC6-4051-B16D-BF241EC7BD9A}" type="presParOf" srcId="{01FA4D49-11B4-40E9-AA8B-AE11EACDFED8}" destId="{034CE65A-1FCE-4567-953B-CCF2BD1EB999}" srcOrd="5" destOrd="0" presId="urn:microsoft.com/office/officeart/2005/8/layout/lProcess3"/>
    <dgm:cxn modelId="{886FF318-17A7-4AA9-992D-A18AEC988B24}" type="presParOf" srcId="{01FA4D49-11B4-40E9-AA8B-AE11EACDFED8}" destId="{F5C4BEB7-686A-4FC8-AD42-0993FCE6F9E2}" srcOrd="6" destOrd="0" presId="urn:microsoft.com/office/officeart/2005/8/layout/lProcess3"/>
    <dgm:cxn modelId="{438BEF17-8ED7-4D97-BF3D-4BAD2DBA6842}" type="presParOf" srcId="{01FA4D49-11B4-40E9-AA8B-AE11EACDFED8}" destId="{B2840677-9605-4EDF-8E15-FB080A8D2DB3}" srcOrd="7" destOrd="0" presId="urn:microsoft.com/office/officeart/2005/8/layout/lProcess3"/>
    <dgm:cxn modelId="{78176CE6-AF71-48EE-9ECD-469263B163F5}" type="presParOf" srcId="{01FA4D49-11B4-40E9-AA8B-AE11EACDFED8}" destId="{FE3B9CCC-970C-44E8-89AF-7F25BDEC7032}" srcOrd="8" destOrd="0" presId="urn:microsoft.com/office/officeart/2005/8/layout/lProcess3"/>
    <dgm:cxn modelId="{CBC7974E-0229-43B9-9065-657D3AAF3687}" type="presParOf" srcId="{01FA4D49-11B4-40E9-AA8B-AE11EACDFED8}" destId="{A05C11EC-1C0A-4A4F-9E2E-4B69502AA60F}" srcOrd="9" destOrd="0" presId="urn:microsoft.com/office/officeart/2005/8/layout/lProcess3"/>
    <dgm:cxn modelId="{92D7CFF9-A179-4394-AA26-DF06A9D59D27}" type="presParOf" srcId="{01FA4D49-11B4-40E9-AA8B-AE11EACDFED8}" destId="{31981329-1BB8-4F73-8617-68CD4B9BE323}" srcOrd="10" destOrd="0" presId="urn:microsoft.com/office/officeart/2005/8/layout/lProcess3"/>
    <dgm:cxn modelId="{66BCB30F-E882-46BC-B3F3-6ACFEDFCB314}" type="presParOf" srcId="{8C157BC4-DC67-482B-8178-C75ED2F41E91}" destId="{D7AA1C15-C55D-4123-91B7-76E1116C42D4}" srcOrd="3" destOrd="0" presId="urn:microsoft.com/office/officeart/2005/8/layout/lProcess3"/>
    <dgm:cxn modelId="{62580BFC-224C-40B4-B983-DA41B9AB197B}" type="presParOf" srcId="{8C157BC4-DC67-482B-8178-C75ED2F41E91}" destId="{7BD1C801-82C7-4E6F-9642-035963170A49}" srcOrd="4" destOrd="0" presId="urn:microsoft.com/office/officeart/2005/8/layout/lProcess3"/>
    <dgm:cxn modelId="{56F8350E-4890-4D0C-91D2-59A13AA069CE}" type="presParOf" srcId="{7BD1C801-82C7-4E6F-9642-035963170A49}" destId="{7FC77584-2C72-4734-BD8B-393A3E80B930}" srcOrd="0" destOrd="0" presId="urn:microsoft.com/office/officeart/2005/8/layout/lProcess3"/>
    <dgm:cxn modelId="{44ECD01A-F205-4770-AE7F-D60C0285D46D}" type="presParOf" srcId="{7BD1C801-82C7-4E6F-9642-035963170A49}" destId="{4810AB9D-B10C-41C6-A22E-54926B3DBF60}" srcOrd="1" destOrd="0" presId="urn:microsoft.com/office/officeart/2005/8/layout/lProcess3"/>
    <dgm:cxn modelId="{6AE55168-0CDC-432D-87C1-EF8A7C971815}" type="presParOf" srcId="{7BD1C801-82C7-4E6F-9642-035963170A49}" destId="{B15239AF-5D49-4F13-AA36-A50BA10EAB75}" srcOrd="2" destOrd="0" presId="urn:microsoft.com/office/officeart/2005/8/layout/lProcess3"/>
    <dgm:cxn modelId="{241A8F43-8676-4B01-94DA-7772FF8B45ED}" type="presParOf" srcId="{7BD1C801-82C7-4E6F-9642-035963170A49}" destId="{0AFFB085-30CF-42D6-B1FC-FD323CA66D7A}" srcOrd="3" destOrd="0" presId="urn:microsoft.com/office/officeart/2005/8/layout/lProcess3"/>
    <dgm:cxn modelId="{911DD620-750A-4230-BD6C-FC7E0A8AEA30}" type="presParOf" srcId="{7BD1C801-82C7-4E6F-9642-035963170A49}" destId="{E146BF4F-8F1F-463D-A1EE-A84982C7D67E}" srcOrd="4" destOrd="0" presId="urn:microsoft.com/office/officeart/2005/8/layout/lProcess3"/>
    <dgm:cxn modelId="{17E0473F-B31A-49F5-896C-168BC5859DBB}" type="presParOf" srcId="{7BD1C801-82C7-4E6F-9642-035963170A49}" destId="{07A05E7F-61E6-4426-9E2F-63031846D772}" srcOrd="5" destOrd="0" presId="urn:microsoft.com/office/officeart/2005/8/layout/lProcess3"/>
    <dgm:cxn modelId="{7E8C3091-9961-4168-8568-660743884499}" type="presParOf" srcId="{7BD1C801-82C7-4E6F-9642-035963170A49}" destId="{55EEFAA4-1BFC-42E1-A54A-F59DD2DE5CE4}" srcOrd="6" destOrd="0" presId="urn:microsoft.com/office/officeart/2005/8/layout/lProcess3"/>
    <dgm:cxn modelId="{650A92EB-830D-4D54-AB40-CF59822D94A8}" type="presParOf" srcId="{7BD1C801-82C7-4E6F-9642-035963170A49}" destId="{A86F702E-619D-4167-B0B2-E41074D5A916}" srcOrd="7" destOrd="0" presId="urn:microsoft.com/office/officeart/2005/8/layout/lProcess3"/>
    <dgm:cxn modelId="{D1A2205C-4F13-4782-9E86-89F05ACF6172}" type="presParOf" srcId="{7BD1C801-82C7-4E6F-9642-035963170A49}" destId="{17DED580-FB4A-4369-B2CE-3F335A475421}" srcOrd="8" destOrd="0" presId="urn:microsoft.com/office/officeart/2005/8/layout/lProcess3"/>
    <dgm:cxn modelId="{7074CFB4-37DF-48B9-85C0-452B5F66840F}" type="presParOf" srcId="{7BD1C801-82C7-4E6F-9642-035963170A49}" destId="{9344295A-432C-4C5E-8B40-DA4EDFC96E39}" srcOrd="9" destOrd="0" presId="urn:microsoft.com/office/officeart/2005/8/layout/lProcess3"/>
    <dgm:cxn modelId="{497F4B42-9C7C-4458-9A3D-B9A04CDCFC4C}" type="presParOf" srcId="{7BD1C801-82C7-4E6F-9642-035963170A49}" destId="{410BE956-EB37-4559-B742-18DC80A54385}" srcOrd="1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EA3D5-9A41-4266-9F91-704EAA7BE2FB}">
      <dsp:nvSpPr>
        <dsp:cNvPr id="0" name=""/>
        <dsp:cNvSpPr/>
      </dsp:nvSpPr>
      <dsp:spPr>
        <a:xfrm>
          <a:off x="594694" y="238581"/>
          <a:ext cx="3083203" cy="3083203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noProof="0"/>
            <a:t>City</a:t>
          </a:r>
        </a:p>
      </dsp:txBody>
      <dsp:txXfrm>
        <a:off x="2219616" y="891926"/>
        <a:ext cx="1101144" cy="917620"/>
      </dsp:txXfrm>
    </dsp:sp>
    <dsp:sp modelId="{7FDF4241-7AC0-4C2F-A506-2E9D2AC5A4FC}">
      <dsp:nvSpPr>
        <dsp:cNvPr id="0" name=""/>
        <dsp:cNvSpPr/>
      </dsp:nvSpPr>
      <dsp:spPr>
        <a:xfrm>
          <a:off x="531195" y="348695"/>
          <a:ext cx="3083203" cy="3083203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noProof="0"/>
            <a:t>Company / Organisation</a:t>
          </a:r>
        </a:p>
      </dsp:txBody>
      <dsp:txXfrm>
        <a:off x="1265291" y="2349107"/>
        <a:ext cx="1651716" cy="807505"/>
      </dsp:txXfrm>
    </dsp:sp>
    <dsp:sp modelId="{96805FDB-3E63-4578-87FD-4CF90A8172FE}">
      <dsp:nvSpPr>
        <dsp:cNvPr id="0" name=""/>
        <dsp:cNvSpPr/>
      </dsp:nvSpPr>
      <dsp:spPr>
        <a:xfrm>
          <a:off x="467696" y="238581"/>
          <a:ext cx="3083203" cy="3083203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noProof="0"/>
            <a:t>Project</a:t>
          </a:r>
        </a:p>
      </dsp:txBody>
      <dsp:txXfrm>
        <a:off x="824833" y="891926"/>
        <a:ext cx="1101144" cy="917620"/>
      </dsp:txXfrm>
    </dsp:sp>
    <dsp:sp modelId="{BE2ABBAF-6599-4841-BFE3-4D7354EE3E2D}">
      <dsp:nvSpPr>
        <dsp:cNvPr id="0" name=""/>
        <dsp:cNvSpPr/>
      </dsp:nvSpPr>
      <dsp:spPr>
        <a:xfrm>
          <a:off x="404084" y="47716"/>
          <a:ext cx="3464933" cy="346493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9FB1732-DAA0-42B6-8BD3-B68356894966}">
      <dsp:nvSpPr>
        <dsp:cNvPr id="0" name=""/>
        <dsp:cNvSpPr/>
      </dsp:nvSpPr>
      <dsp:spPr>
        <a:xfrm>
          <a:off x="340330" y="157635"/>
          <a:ext cx="3464933" cy="3464933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AF7ED52-C263-4906-8AF5-254983727017}">
      <dsp:nvSpPr>
        <dsp:cNvPr id="0" name=""/>
        <dsp:cNvSpPr/>
      </dsp:nvSpPr>
      <dsp:spPr>
        <a:xfrm>
          <a:off x="276576" y="47716"/>
          <a:ext cx="3464933" cy="346493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3AF71B-6407-1348-A06B-0DC54C7BBC8E}">
      <dsp:nvSpPr>
        <dsp:cNvPr id="0" name=""/>
        <dsp:cNvSpPr/>
      </dsp:nvSpPr>
      <dsp:spPr>
        <a:xfrm>
          <a:off x="4358584" y="11470"/>
          <a:ext cx="1367952" cy="1367952"/>
        </a:xfrm>
        <a:prstGeom prst="ellipse">
          <a:avLst/>
        </a:prstGeom>
        <a:solidFill>
          <a:srgbClr val="2F30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latin typeface="AntartidaRounded Essential Light" panose="02000000000000000000" pitchFamily="2" charset="0"/>
            </a:rPr>
            <a:t>AG7 OCH AG8</a:t>
          </a:r>
        </a:p>
      </dsp:txBody>
      <dsp:txXfrm>
        <a:off x="4558916" y="211802"/>
        <a:ext cx="967288" cy="967288"/>
      </dsp:txXfrm>
    </dsp:sp>
    <dsp:sp modelId="{B3E47543-CBDB-714A-B954-191B88A6C3AD}">
      <dsp:nvSpPr>
        <dsp:cNvPr id="0" name=""/>
        <dsp:cNvSpPr/>
      </dsp:nvSpPr>
      <dsp:spPr>
        <a:xfrm rot="1325390">
          <a:off x="5804907" y="848997"/>
          <a:ext cx="369560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>
        <a:off x="5808976" y="920487"/>
        <a:ext cx="258692" cy="277009"/>
      </dsp:txXfrm>
    </dsp:sp>
    <dsp:sp modelId="{16E31E3F-65E9-BE4C-9E94-D68E374A3318}">
      <dsp:nvSpPr>
        <dsp:cNvPr id="0" name=""/>
        <dsp:cNvSpPr/>
      </dsp:nvSpPr>
      <dsp:spPr>
        <a:xfrm>
          <a:off x="6272222" y="788122"/>
          <a:ext cx="1367952" cy="1367952"/>
        </a:xfrm>
        <a:prstGeom prst="ellipse">
          <a:avLst/>
        </a:prstGeom>
        <a:solidFill>
          <a:srgbClr val="56B8D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E8E5E5"/>
              </a:solidFill>
              <a:latin typeface="AntartidaRounded Essential Light" panose="02000000000000000000" pitchFamily="2" charset="0"/>
            </a:rPr>
            <a:t>6 AG OCH DELSTRA-TEGIER | 30 UTSKOTT</a:t>
          </a:r>
        </a:p>
      </dsp:txBody>
      <dsp:txXfrm>
        <a:off x="6472554" y="988454"/>
        <a:ext cx="967288" cy="967288"/>
      </dsp:txXfrm>
    </dsp:sp>
    <dsp:sp modelId="{3BE6AECF-2380-0A4F-9767-4EC0F6173740}">
      <dsp:nvSpPr>
        <dsp:cNvPr id="0" name=""/>
        <dsp:cNvSpPr/>
      </dsp:nvSpPr>
      <dsp:spPr>
        <a:xfrm rot="4050000">
          <a:off x="7163338" y="2181336"/>
          <a:ext cx="364507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>
        <a:off x="7197090" y="2223159"/>
        <a:ext cx="255155" cy="277009"/>
      </dsp:txXfrm>
    </dsp:sp>
    <dsp:sp modelId="{56EE2828-CF8A-0B43-9DBD-201B2FB45979}">
      <dsp:nvSpPr>
        <dsp:cNvPr id="0" name=""/>
        <dsp:cNvSpPr/>
      </dsp:nvSpPr>
      <dsp:spPr>
        <a:xfrm>
          <a:off x="7058904" y="2687342"/>
          <a:ext cx="1367952" cy="1367952"/>
        </a:xfrm>
        <a:prstGeom prst="ellipse">
          <a:avLst/>
        </a:prstGeom>
        <a:solidFill>
          <a:srgbClr val="56B8D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E8E5E5"/>
              </a:solidFill>
              <a:latin typeface="AntartidaRounded Essential Light" panose="02000000000000000000" pitchFamily="2" charset="0"/>
            </a:rPr>
            <a:t>METOD OCH KRITERIE-DOKUMENT</a:t>
          </a:r>
        </a:p>
      </dsp:txBody>
      <dsp:txXfrm>
        <a:off x="7259236" y="2887674"/>
        <a:ext cx="967288" cy="967288"/>
      </dsp:txXfrm>
    </dsp:sp>
    <dsp:sp modelId="{466F7F71-B232-ED48-B956-97FC8C27A23A}">
      <dsp:nvSpPr>
        <dsp:cNvPr id="0" name=""/>
        <dsp:cNvSpPr/>
      </dsp:nvSpPr>
      <dsp:spPr>
        <a:xfrm rot="6750000">
          <a:off x="7171233" y="4080556"/>
          <a:ext cx="364507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 rot="10800000">
        <a:off x="7246833" y="4122379"/>
        <a:ext cx="255155" cy="277009"/>
      </dsp:txXfrm>
    </dsp:sp>
    <dsp:sp modelId="{F6AD05F3-F972-6447-9CCA-400E06E84564}">
      <dsp:nvSpPr>
        <dsp:cNvPr id="0" name=""/>
        <dsp:cNvSpPr/>
      </dsp:nvSpPr>
      <dsp:spPr>
        <a:xfrm>
          <a:off x="6272222" y="4586563"/>
          <a:ext cx="1367952" cy="1367952"/>
        </a:xfrm>
        <a:prstGeom prst="ellipse">
          <a:avLst/>
        </a:prstGeom>
        <a:solidFill>
          <a:srgbClr val="E8E5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TEST I KLIMAT-STUGOR</a:t>
          </a:r>
        </a:p>
      </dsp:txBody>
      <dsp:txXfrm>
        <a:off x="6472554" y="4786895"/>
        <a:ext cx="967288" cy="967288"/>
      </dsp:txXfrm>
    </dsp:sp>
    <dsp:sp modelId="{EB6FA21B-C85C-BE44-A320-5F6F621762F1}">
      <dsp:nvSpPr>
        <dsp:cNvPr id="0" name=""/>
        <dsp:cNvSpPr/>
      </dsp:nvSpPr>
      <dsp:spPr>
        <a:xfrm rot="9456956">
          <a:off x="5823181" y="5429750"/>
          <a:ext cx="371859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 rot="10800000">
        <a:off x="5930536" y="5500846"/>
        <a:ext cx="260301" cy="277009"/>
      </dsp:txXfrm>
    </dsp:sp>
    <dsp:sp modelId="{2F2FB103-CC28-CA40-A9F8-EC41DE7F2A6A}">
      <dsp:nvSpPr>
        <dsp:cNvPr id="0" name=""/>
        <dsp:cNvSpPr/>
      </dsp:nvSpPr>
      <dsp:spPr>
        <a:xfrm>
          <a:off x="4358586" y="5374684"/>
          <a:ext cx="1367952" cy="1367952"/>
        </a:xfrm>
        <a:prstGeom prst="ellipse">
          <a:avLst/>
        </a:prstGeom>
        <a:solidFill>
          <a:srgbClr val="E8E5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SKARPA PILOT-PROJEKT</a:t>
          </a:r>
        </a:p>
      </dsp:txBody>
      <dsp:txXfrm>
        <a:off x="4558918" y="5575016"/>
        <a:ext cx="967288" cy="967288"/>
      </dsp:txXfrm>
    </dsp:sp>
    <dsp:sp modelId="{13229086-4E0F-DA40-B82A-CB326E643F81}">
      <dsp:nvSpPr>
        <dsp:cNvPr id="0" name=""/>
        <dsp:cNvSpPr/>
      </dsp:nvSpPr>
      <dsp:spPr>
        <a:xfrm rot="12161520">
          <a:off x="3930628" y="5437663"/>
          <a:ext cx="357746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 rot="10800000">
        <a:off x="4033798" y="5550702"/>
        <a:ext cx="250422" cy="277009"/>
      </dsp:txXfrm>
    </dsp:sp>
    <dsp:sp modelId="{146F97AE-4592-8345-B1D5-CA06F514E7BB}">
      <dsp:nvSpPr>
        <dsp:cNvPr id="0" name=""/>
        <dsp:cNvSpPr/>
      </dsp:nvSpPr>
      <dsp:spPr>
        <a:xfrm>
          <a:off x="2473781" y="4586563"/>
          <a:ext cx="1367952" cy="1367952"/>
        </a:xfrm>
        <a:prstGeom prst="ellipse">
          <a:avLst/>
        </a:prstGeom>
        <a:solidFill>
          <a:srgbClr val="E8E5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TREND I AFFÄRS-PORTFÖLJ </a:t>
          </a: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  <a:sym typeface="Wingdings" panose="05000000000000000000" pitchFamily="2" charset="2"/>
            </a:rPr>
            <a:t> ALLT</a:t>
          </a:r>
          <a:endParaRPr lang="sv-SE" sz="1400" b="1" kern="1200">
            <a:solidFill>
              <a:srgbClr val="2F3045"/>
            </a:solidFill>
            <a:latin typeface="AntartidaRounded Essential Light" panose="02000000000000000000" pitchFamily="2" charset="0"/>
          </a:endParaRPr>
        </a:p>
      </dsp:txBody>
      <dsp:txXfrm>
        <a:off x="2674113" y="4786895"/>
        <a:ext cx="967288" cy="967288"/>
      </dsp:txXfrm>
    </dsp:sp>
    <dsp:sp modelId="{1C60DE5E-ABC0-3B41-AD6E-547CEB4351F1}">
      <dsp:nvSpPr>
        <dsp:cNvPr id="0" name=""/>
        <dsp:cNvSpPr/>
      </dsp:nvSpPr>
      <dsp:spPr>
        <a:xfrm rot="14850000">
          <a:off x="2586110" y="4099618"/>
          <a:ext cx="364507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 rot="10800000">
        <a:off x="2661710" y="4242469"/>
        <a:ext cx="255155" cy="277009"/>
      </dsp:txXfrm>
    </dsp:sp>
    <dsp:sp modelId="{8DA708B5-FD9A-654C-8951-FEA87D990D56}">
      <dsp:nvSpPr>
        <dsp:cNvPr id="0" name=""/>
        <dsp:cNvSpPr/>
      </dsp:nvSpPr>
      <dsp:spPr>
        <a:xfrm>
          <a:off x="1687099" y="2687342"/>
          <a:ext cx="1367952" cy="1367952"/>
        </a:xfrm>
        <a:prstGeom prst="ellipse">
          <a:avLst/>
        </a:prstGeom>
        <a:solidFill>
          <a:srgbClr val="E8E5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STUDIE-BESÖK</a:t>
          </a:r>
          <a:endParaRPr lang="sv-SE" sz="1400" b="1" kern="1200">
            <a:solidFill>
              <a:schemeClr val="bg1"/>
            </a:solidFill>
            <a:latin typeface="AntartidaRounded Essential Light" panose="02000000000000000000" pitchFamily="2" charset="0"/>
          </a:endParaRPr>
        </a:p>
      </dsp:txBody>
      <dsp:txXfrm>
        <a:off x="1887431" y="2887674"/>
        <a:ext cx="967288" cy="967288"/>
      </dsp:txXfrm>
    </dsp:sp>
    <dsp:sp modelId="{48DA6BE1-E67F-AD4B-875E-EE79E41DA079}">
      <dsp:nvSpPr>
        <dsp:cNvPr id="0" name=""/>
        <dsp:cNvSpPr/>
      </dsp:nvSpPr>
      <dsp:spPr>
        <a:xfrm rot="17550000">
          <a:off x="2578215" y="2200397"/>
          <a:ext cx="364507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>
        <a:off x="2611967" y="2343248"/>
        <a:ext cx="255155" cy="277009"/>
      </dsp:txXfrm>
    </dsp:sp>
    <dsp:sp modelId="{7DAFD0A5-10A9-3C48-A56A-8C9B2E959F52}">
      <dsp:nvSpPr>
        <dsp:cNvPr id="0" name=""/>
        <dsp:cNvSpPr/>
      </dsp:nvSpPr>
      <dsp:spPr>
        <a:xfrm>
          <a:off x="2473781" y="788122"/>
          <a:ext cx="1367952" cy="1367952"/>
        </a:xfrm>
        <a:prstGeom prst="ellipse">
          <a:avLst/>
        </a:prstGeom>
        <a:solidFill>
          <a:srgbClr val="2F30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E8E5E5"/>
              </a:solidFill>
              <a:latin typeface="AntartidaRounded Essential Light" panose="02000000000000000000" pitchFamily="2" charset="0"/>
            </a:rPr>
            <a:t>EVENTS</a:t>
          </a:r>
        </a:p>
      </dsp:txBody>
      <dsp:txXfrm>
        <a:off x="2674113" y="988454"/>
        <a:ext cx="967288" cy="967288"/>
      </dsp:txXfrm>
    </dsp:sp>
    <dsp:sp modelId="{1AA05417-3263-044F-9B9C-34BD95C460AB}">
      <dsp:nvSpPr>
        <dsp:cNvPr id="0" name=""/>
        <dsp:cNvSpPr/>
      </dsp:nvSpPr>
      <dsp:spPr>
        <a:xfrm rot="20256323">
          <a:off x="3913151" y="856762"/>
          <a:ext cx="355414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>
        <a:off x="3917172" y="969410"/>
        <a:ext cx="248790" cy="2770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3AF71B-6407-1348-A06B-0DC54C7BBC8E}">
      <dsp:nvSpPr>
        <dsp:cNvPr id="0" name=""/>
        <dsp:cNvSpPr/>
      </dsp:nvSpPr>
      <dsp:spPr>
        <a:xfrm>
          <a:off x="4358584" y="11470"/>
          <a:ext cx="1367952" cy="1367952"/>
        </a:xfrm>
        <a:prstGeom prst="ellipse">
          <a:avLst/>
        </a:prstGeom>
        <a:solidFill>
          <a:srgbClr val="2F30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latin typeface="AntartidaRounded Essential Light" panose="02000000000000000000" pitchFamily="2" charset="0"/>
            </a:rPr>
            <a:t>AG7 OCH AG8</a:t>
          </a:r>
        </a:p>
      </dsp:txBody>
      <dsp:txXfrm>
        <a:off x="4558916" y="211802"/>
        <a:ext cx="967288" cy="967288"/>
      </dsp:txXfrm>
    </dsp:sp>
    <dsp:sp modelId="{B3E47543-CBDB-714A-B954-191B88A6C3AD}">
      <dsp:nvSpPr>
        <dsp:cNvPr id="0" name=""/>
        <dsp:cNvSpPr/>
      </dsp:nvSpPr>
      <dsp:spPr>
        <a:xfrm rot="1325390">
          <a:off x="5804907" y="848997"/>
          <a:ext cx="369560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>
        <a:off x="5808976" y="920487"/>
        <a:ext cx="258692" cy="277009"/>
      </dsp:txXfrm>
    </dsp:sp>
    <dsp:sp modelId="{16E31E3F-65E9-BE4C-9E94-D68E374A3318}">
      <dsp:nvSpPr>
        <dsp:cNvPr id="0" name=""/>
        <dsp:cNvSpPr/>
      </dsp:nvSpPr>
      <dsp:spPr>
        <a:xfrm>
          <a:off x="6272222" y="788122"/>
          <a:ext cx="1367952" cy="1367952"/>
        </a:xfrm>
        <a:prstGeom prst="ellipse">
          <a:avLst/>
        </a:prstGeom>
        <a:solidFill>
          <a:srgbClr val="56B8D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E8E5E5"/>
              </a:solidFill>
              <a:latin typeface="AntartidaRounded Essential Light" panose="02000000000000000000" pitchFamily="2" charset="0"/>
            </a:rPr>
            <a:t>6 WG AND SUB-STRATEGIES| 30 COMMITTEE</a:t>
          </a:r>
        </a:p>
      </dsp:txBody>
      <dsp:txXfrm>
        <a:off x="6472554" y="988454"/>
        <a:ext cx="967288" cy="967288"/>
      </dsp:txXfrm>
    </dsp:sp>
    <dsp:sp modelId="{3BE6AECF-2380-0A4F-9767-4EC0F6173740}">
      <dsp:nvSpPr>
        <dsp:cNvPr id="0" name=""/>
        <dsp:cNvSpPr/>
      </dsp:nvSpPr>
      <dsp:spPr>
        <a:xfrm rot="4050000">
          <a:off x="7163338" y="2181336"/>
          <a:ext cx="364507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>
        <a:off x="7197090" y="2223159"/>
        <a:ext cx="255155" cy="277009"/>
      </dsp:txXfrm>
    </dsp:sp>
    <dsp:sp modelId="{56EE2828-CF8A-0B43-9DBD-201B2FB45979}">
      <dsp:nvSpPr>
        <dsp:cNvPr id="0" name=""/>
        <dsp:cNvSpPr/>
      </dsp:nvSpPr>
      <dsp:spPr>
        <a:xfrm>
          <a:off x="7058904" y="2687342"/>
          <a:ext cx="1367952" cy="1367952"/>
        </a:xfrm>
        <a:prstGeom prst="ellipse">
          <a:avLst/>
        </a:prstGeom>
        <a:solidFill>
          <a:srgbClr val="56B8D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E8E5E5"/>
              </a:solidFill>
              <a:latin typeface="AntartidaRounded Essential Light" panose="02000000000000000000" pitchFamily="2" charset="0"/>
            </a:rPr>
            <a:t>METHOD AND </a:t>
          </a:r>
          <a:r>
            <a:rPr lang="sv-SE" sz="1200" b="1" kern="1200">
              <a:solidFill>
                <a:srgbClr val="E8E5E5"/>
              </a:solidFill>
              <a:latin typeface="AntartidaRounded Essential Light" panose="02000000000000000000" pitchFamily="2" charset="0"/>
            </a:rPr>
            <a:t>CRITERIA-DOCUMENTS</a:t>
          </a:r>
          <a:endParaRPr lang="sv-SE" sz="1400" b="1" kern="1200">
            <a:solidFill>
              <a:srgbClr val="E8E5E5"/>
            </a:solidFill>
            <a:latin typeface="AntartidaRounded Essential Light" panose="02000000000000000000" pitchFamily="2" charset="0"/>
          </a:endParaRPr>
        </a:p>
      </dsp:txBody>
      <dsp:txXfrm>
        <a:off x="7259236" y="2887674"/>
        <a:ext cx="967288" cy="967288"/>
      </dsp:txXfrm>
    </dsp:sp>
    <dsp:sp modelId="{466F7F71-B232-ED48-B956-97FC8C27A23A}">
      <dsp:nvSpPr>
        <dsp:cNvPr id="0" name=""/>
        <dsp:cNvSpPr/>
      </dsp:nvSpPr>
      <dsp:spPr>
        <a:xfrm rot="6750000">
          <a:off x="7171233" y="4080556"/>
          <a:ext cx="364507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 rot="10800000">
        <a:off x="7246833" y="4122379"/>
        <a:ext cx="255155" cy="277009"/>
      </dsp:txXfrm>
    </dsp:sp>
    <dsp:sp modelId="{F6AD05F3-F972-6447-9CCA-400E06E84564}">
      <dsp:nvSpPr>
        <dsp:cNvPr id="0" name=""/>
        <dsp:cNvSpPr/>
      </dsp:nvSpPr>
      <dsp:spPr>
        <a:xfrm>
          <a:off x="6272222" y="4586563"/>
          <a:ext cx="1367952" cy="1367952"/>
        </a:xfrm>
        <a:prstGeom prst="ellipse">
          <a:avLst/>
        </a:prstGeom>
        <a:solidFill>
          <a:srgbClr val="E8E5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TEST IN CLIMATE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CHAMBERS</a:t>
          </a:r>
        </a:p>
      </dsp:txBody>
      <dsp:txXfrm>
        <a:off x="6472554" y="4786895"/>
        <a:ext cx="967288" cy="967288"/>
      </dsp:txXfrm>
    </dsp:sp>
    <dsp:sp modelId="{EB6FA21B-C85C-BE44-A320-5F6F621762F1}">
      <dsp:nvSpPr>
        <dsp:cNvPr id="0" name=""/>
        <dsp:cNvSpPr/>
      </dsp:nvSpPr>
      <dsp:spPr>
        <a:xfrm rot="9456956">
          <a:off x="5823181" y="5429750"/>
          <a:ext cx="371859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 rot="10800000">
        <a:off x="5930536" y="5500846"/>
        <a:ext cx="260301" cy="277009"/>
      </dsp:txXfrm>
    </dsp:sp>
    <dsp:sp modelId="{2F2FB103-CC28-CA40-A9F8-EC41DE7F2A6A}">
      <dsp:nvSpPr>
        <dsp:cNvPr id="0" name=""/>
        <dsp:cNvSpPr/>
      </dsp:nvSpPr>
      <dsp:spPr>
        <a:xfrm>
          <a:off x="4358586" y="5374684"/>
          <a:ext cx="1367952" cy="1367952"/>
        </a:xfrm>
        <a:prstGeom prst="ellipse">
          <a:avLst/>
        </a:prstGeom>
        <a:solidFill>
          <a:srgbClr val="E8E5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SHARP PILOT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PROJECTS</a:t>
          </a:r>
        </a:p>
      </dsp:txBody>
      <dsp:txXfrm>
        <a:off x="4558918" y="5575016"/>
        <a:ext cx="967288" cy="967288"/>
      </dsp:txXfrm>
    </dsp:sp>
    <dsp:sp modelId="{13229086-4E0F-DA40-B82A-CB326E643F81}">
      <dsp:nvSpPr>
        <dsp:cNvPr id="0" name=""/>
        <dsp:cNvSpPr/>
      </dsp:nvSpPr>
      <dsp:spPr>
        <a:xfrm rot="12161520">
          <a:off x="3930628" y="5437663"/>
          <a:ext cx="357746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 rot="10800000">
        <a:off x="4033798" y="5550702"/>
        <a:ext cx="250422" cy="277009"/>
      </dsp:txXfrm>
    </dsp:sp>
    <dsp:sp modelId="{146F97AE-4592-8345-B1D5-CA06F514E7BB}">
      <dsp:nvSpPr>
        <dsp:cNvPr id="0" name=""/>
        <dsp:cNvSpPr/>
      </dsp:nvSpPr>
      <dsp:spPr>
        <a:xfrm>
          <a:off x="2473781" y="4586563"/>
          <a:ext cx="1367952" cy="1367952"/>
        </a:xfrm>
        <a:prstGeom prst="ellipse">
          <a:avLst/>
        </a:prstGeom>
        <a:solidFill>
          <a:srgbClr val="E8E5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TREND I BUSINESS PORTFOLIO </a:t>
          </a: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  <a:sym typeface="Wingdings" panose="05000000000000000000" pitchFamily="2" charset="2"/>
            </a:rPr>
            <a:t>DEVELOP</a:t>
          </a:r>
          <a:endParaRPr lang="sv-SE" sz="1400" b="1" kern="1200">
            <a:solidFill>
              <a:srgbClr val="2F3045"/>
            </a:solidFill>
            <a:latin typeface="AntartidaRounded Essential Light" panose="02000000000000000000" pitchFamily="2" charset="0"/>
          </a:endParaRPr>
        </a:p>
      </dsp:txBody>
      <dsp:txXfrm>
        <a:off x="2674113" y="4786895"/>
        <a:ext cx="967288" cy="967288"/>
      </dsp:txXfrm>
    </dsp:sp>
    <dsp:sp modelId="{1C60DE5E-ABC0-3B41-AD6E-547CEB4351F1}">
      <dsp:nvSpPr>
        <dsp:cNvPr id="0" name=""/>
        <dsp:cNvSpPr/>
      </dsp:nvSpPr>
      <dsp:spPr>
        <a:xfrm rot="14850000">
          <a:off x="2586110" y="4099618"/>
          <a:ext cx="364507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 rot="10800000">
        <a:off x="2661710" y="4242469"/>
        <a:ext cx="255155" cy="277009"/>
      </dsp:txXfrm>
    </dsp:sp>
    <dsp:sp modelId="{8DA708B5-FD9A-654C-8951-FEA87D990D56}">
      <dsp:nvSpPr>
        <dsp:cNvPr id="0" name=""/>
        <dsp:cNvSpPr/>
      </dsp:nvSpPr>
      <dsp:spPr>
        <a:xfrm>
          <a:off x="1687099" y="2687342"/>
          <a:ext cx="1367952" cy="1367952"/>
        </a:xfrm>
        <a:prstGeom prst="ellipse">
          <a:avLst/>
        </a:prstGeom>
        <a:solidFill>
          <a:srgbClr val="E8E5E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STUDY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2F3045"/>
              </a:solidFill>
              <a:latin typeface="AntartidaRounded Essential Light" panose="02000000000000000000" pitchFamily="2" charset="0"/>
            </a:rPr>
            <a:t>VISIT</a:t>
          </a:r>
          <a:endParaRPr lang="sv-SE" sz="1400" b="1" kern="1200">
            <a:solidFill>
              <a:schemeClr val="bg1"/>
            </a:solidFill>
            <a:latin typeface="AntartidaRounded Essential Light" panose="02000000000000000000" pitchFamily="2" charset="0"/>
          </a:endParaRPr>
        </a:p>
      </dsp:txBody>
      <dsp:txXfrm>
        <a:off x="1887431" y="2887674"/>
        <a:ext cx="967288" cy="967288"/>
      </dsp:txXfrm>
    </dsp:sp>
    <dsp:sp modelId="{48DA6BE1-E67F-AD4B-875E-EE79E41DA079}">
      <dsp:nvSpPr>
        <dsp:cNvPr id="0" name=""/>
        <dsp:cNvSpPr/>
      </dsp:nvSpPr>
      <dsp:spPr>
        <a:xfrm rot="17550000">
          <a:off x="2578215" y="2200397"/>
          <a:ext cx="364507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>
        <a:off x="2611967" y="2343248"/>
        <a:ext cx="255155" cy="277009"/>
      </dsp:txXfrm>
    </dsp:sp>
    <dsp:sp modelId="{7DAFD0A5-10A9-3C48-A56A-8C9B2E959F52}">
      <dsp:nvSpPr>
        <dsp:cNvPr id="0" name=""/>
        <dsp:cNvSpPr/>
      </dsp:nvSpPr>
      <dsp:spPr>
        <a:xfrm>
          <a:off x="2473781" y="788122"/>
          <a:ext cx="1367952" cy="1367952"/>
        </a:xfrm>
        <a:prstGeom prst="ellipse">
          <a:avLst/>
        </a:prstGeom>
        <a:solidFill>
          <a:srgbClr val="2F30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>
              <a:solidFill>
                <a:srgbClr val="E8E5E5"/>
              </a:solidFill>
              <a:latin typeface="AntartidaRounded Essential Light" panose="02000000000000000000" pitchFamily="2" charset="0"/>
            </a:rPr>
            <a:t>EVENTS</a:t>
          </a:r>
        </a:p>
      </dsp:txBody>
      <dsp:txXfrm>
        <a:off x="2674113" y="988454"/>
        <a:ext cx="967288" cy="967288"/>
      </dsp:txXfrm>
    </dsp:sp>
    <dsp:sp modelId="{1AA05417-3263-044F-9B9C-34BD95C460AB}">
      <dsp:nvSpPr>
        <dsp:cNvPr id="0" name=""/>
        <dsp:cNvSpPr/>
      </dsp:nvSpPr>
      <dsp:spPr>
        <a:xfrm rot="20256323">
          <a:off x="3913151" y="856762"/>
          <a:ext cx="355414" cy="461683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900" kern="1200"/>
        </a:p>
      </dsp:txBody>
      <dsp:txXfrm>
        <a:off x="3917172" y="969410"/>
        <a:ext cx="248790" cy="2770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B2B1A-3669-4251-8E42-AA3411F09E84}">
      <dsp:nvSpPr>
        <dsp:cNvPr id="0" name=""/>
        <dsp:cNvSpPr/>
      </dsp:nvSpPr>
      <dsp:spPr>
        <a:xfrm>
          <a:off x="1869727" y="1156"/>
          <a:ext cx="2009367" cy="6629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27305" rIns="0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300" kern="1200"/>
            <a:t>2019</a:t>
          </a:r>
        </a:p>
      </dsp:txBody>
      <dsp:txXfrm>
        <a:off x="2201180" y="1156"/>
        <a:ext cx="1346461" cy="662906"/>
      </dsp:txXfrm>
    </dsp:sp>
    <dsp:sp modelId="{E21D78DC-135B-4039-B274-6EE964F8DD60}">
      <dsp:nvSpPr>
        <dsp:cNvPr id="0" name=""/>
        <dsp:cNvSpPr/>
      </dsp:nvSpPr>
      <dsp:spPr>
        <a:xfrm>
          <a:off x="3663667" y="57503"/>
          <a:ext cx="1667775" cy="550212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3938773" y="57503"/>
        <a:ext cx="1117563" cy="550212"/>
      </dsp:txXfrm>
    </dsp:sp>
    <dsp:sp modelId="{4F6D5320-615B-4C89-B535-050C36EE88E4}">
      <dsp:nvSpPr>
        <dsp:cNvPr id="0" name=""/>
        <dsp:cNvSpPr/>
      </dsp:nvSpPr>
      <dsp:spPr>
        <a:xfrm>
          <a:off x="5138868" y="57503"/>
          <a:ext cx="1667775" cy="550212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5413974" y="57503"/>
        <a:ext cx="1117563" cy="550212"/>
      </dsp:txXfrm>
    </dsp:sp>
    <dsp:sp modelId="{568ECD5E-B326-4289-B307-E292CCBBC9A7}">
      <dsp:nvSpPr>
        <dsp:cNvPr id="0" name=""/>
        <dsp:cNvSpPr/>
      </dsp:nvSpPr>
      <dsp:spPr>
        <a:xfrm>
          <a:off x="6614069" y="57503"/>
          <a:ext cx="1667775" cy="550212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6889175" y="57503"/>
        <a:ext cx="1117563" cy="550212"/>
      </dsp:txXfrm>
    </dsp:sp>
    <dsp:sp modelId="{B725AEF4-86D2-4F63-A92F-0F2795F115E7}">
      <dsp:nvSpPr>
        <dsp:cNvPr id="0" name=""/>
        <dsp:cNvSpPr/>
      </dsp:nvSpPr>
      <dsp:spPr>
        <a:xfrm>
          <a:off x="8089270" y="57503"/>
          <a:ext cx="1667775" cy="550212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8364376" y="57503"/>
        <a:ext cx="1117563" cy="550212"/>
      </dsp:txXfrm>
    </dsp:sp>
    <dsp:sp modelId="{FF977995-618A-41E5-8166-9876705E6F78}">
      <dsp:nvSpPr>
        <dsp:cNvPr id="0" name=""/>
        <dsp:cNvSpPr/>
      </dsp:nvSpPr>
      <dsp:spPr>
        <a:xfrm>
          <a:off x="9599245" y="54422"/>
          <a:ext cx="1667775" cy="55021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9874351" y="54422"/>
        <a:ext cx="1117563" cy="550212"/>
      </dsp:txXfrm>
    </dsp:sp>
    <dsp:sp modelId="{936D9526-33D5-4909-8FAD-7A5C8A1D461B}">
      <dsp:nvSpPr>
        <dsp:cNvPr id="0" name=""/>
        <dsp:cNvSpPr/>
      </dsp:nvSpPr>
      <dsp:spPr>
        <a:xfrm>
          <a:off x="1869727" y="756869"/>
          <a:ext cx="2009367" cy="6629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27305" rIns="0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300" kern="1200"/>
            <a:t>2020</a:t>
          </a:r>
        </a:p>
      </dsp:txBody>
      <dsp:txXfrm>
        <a:off x="2201180" y="756869"/>
        <a:ext cx="1346461" cy="662906"/>
      </dsp:txXfrm>
    </dsp:sp>
    <dsp:sp modelId="{C1FF8045-393B-4FD5-B201-BC6B9773F263}">
      <dsp:nvSpPr>
        <dsp:cNvPr id="0" name=""/>
        <dsp:cNvSpPr/>
      </dsp:nvSpPr>
      <dsp:spPr>
        <a:xfrm>
          <a:off x="3663667" y="813216"/>
          <a:ext cx="1667775" cy="550212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3938773" y="813216"/>
        <a:ext cx="1117563" cy="550212"/>
      </dsp:txXfrm>
    </dsp:sp>
    <dsp:sp modelId="{0AC28C91-8433-49B0-AB26-DA08507F4543}">
      <dsp:nvSpPr>
        <dsp:cNvPr id="0" name=""/>
        <dsp:cNvSpPr/>
      </dsp:nvSpPr>
      <dsp:spPr>
        <a:xfrm>
          <a:off x="5138868" y="813216"/>
          <a:ext cx="1667775" cy="550212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5413974" y="813216"/>
        <a:ext cx="1117563" cy="550212"/>
      </dsp:txXfrm>
    </dsp:sp>
    <dsp:sp modelId="{F5C4BEB7-686A-4FC8-AD42-0993FCE6F9E2}">
      <dsp:nvSpPr>
        <dsp:cNvPr id="0" name=""/>
        <dsp:cNvSpPr/>
      </dsp:nvSpPr>
      <dsp:spPr>
        <a:xfrm>
          <a:off x="6614069" y="813216"/>
          <a:ext cx="1667775" cy="550212"/>
        </a:xfrm>
        <a:prstGeom prst="chevron">
          <a:avLst/>
        </a:prstGeom>
        <a:blipFill rotWithShape="0">
          <a:blip xmlns:r="http://schemas.openxmlformats.org/officeDocument/2006/relationships" r:embed="rId1"/>
          <a:srcRect/>
          <a:stretch>
            <a:fillRect l="-170000" r="-170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6889175" y="813216"/>
        <a:ext cx="1117563" cy="550212"/>
      </dsp:txXfrm>
    </dsp:sp>
    <dsp:sp modelId="{FE3B9CCC-970C-44E8-89AF-7F25BDEC7032}">
      <dsp:nvSpPr>
        <dsp:cNvPr id="0" name=""/>
        <dsp:cNvSpPr/>
      </dsp:nvSpPr>
      <dsp:spPr>
        <a:xfrm>
          <a:off x="8089270" y="813216"/>
          <a:ext cx="1667775" cy="550212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8364376" y="813216"/>
        <a:ext cx="1117563" cy="550212"/>
      </dsp:txXfrm>
    </dsp:sp>
    <dsp:sp modelId="{31981329-1BB8-4F73-8617-68CD4B9BE323}">
      <dsp:nvSpPr>
        <dsp:cNvPr id="0" name=""/>
        <dsp:cNvSpPr/>
      </dsp:nvSpPr>
      <dsp:spPr>
        <a:xfrm>
          <a:off x="9625930" y="785486"/>
          <a:ext cx="1667775" cy="55021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600" kern="1200"/>
            <a:t> </a:t>
          </a:r>
        </a:p>
      </dsp:txBody>
      <dsp:txXfrm>
        <a:off x="9901036" y="785486"/>
        <a:ext cx="1117563" cy="550212"/>
      </dsp:txXfrm>
    </dsp:sp>
    <dsp:sp modelId="{7FC77584-2C72-4734-BD8B-393A3E80B930}">
      <dsp:nvSpPr>
        <dsp:cNvPr id="0" name=""/>
        <dsp:cNvSpPr/>
      </dsp:nvSpPr>
      <dsp:spPr>
        <a:xfrm>
          <a:off x="1869727" y="1512582"/>
          <a:ext cx="2009367" cy="6629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27305" rIns="0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300" kern="1200"/>
            <a:t>2021</a:t>
          </a:r>
        </a:p>
      </dsp:txBody>
      <dsp:txXfrm>
        <a:off x="2201180" y="1512582"/>
        <a:ext cx="1346461" cy="662906"/>
      </dsp:txXfrm>
    </dsp:sp>
    <dsp:sp modelId="{B15239AF-5D49-4F13-AA36-A50BA10EAB75}">
      <dsp:nvSpPr>
        <dsp:cNvPr id="0" name=""/>
        <dsp:cNvSpPr/>
      </dsp:nvSpPr>
      <dsp:spPr>
        <a:xfrm>
          <a:off x="3663667" y="1568929"/>
          <a:ext cx="1667775" cy="550212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3938773" y="1568929"/>
        <a:ext cx="1117563" cy="550212"/>
      </dsp:txXfrm>
    </dsp:sp>
    <dsp:sp modelId="{E146BF4F-8F1F-463D-A1EE-A84982C7D67E}">
      <dsp:nvSpPr>
        <dsp:cNvPr id="0" name=""/>
        <dsp:cNvSpPr/>
      </dsp:nvSpPr>
      <dsp:spPr>
        <a:xfrm>
          <a:off x="5138868" y="1568929"/>
          <a:ext cx="1667775" cy="550212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5413974" y="1568929"/>
        <a:ext cx="1117563" cy="550212"/>
      </dsp:txXfrm>
    </dsp:sp>
    <dsp:sp modelId="{55EEFAA4-1BFC-42E1-A54A-F59DD2DE5CE4}">
      <dsp:nvSpPr>
        <dsp:cNvPr id="0" name=""/>
        <dsp:cNvSpPr/>
      </dsp:nvSpPr>
      <dsp:spPr>
        <a:xfrm>
          <a:off x="6614069" y="1568929"/>
          <a:ext cx="1667775" cy="550212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6889175" y="1568929"/>
        <a:ext cx="1117563" cy="550212"/>
      </dsp:txXfrm>
    </dsp:sp>
    <dsp:sp modelId="{17DED580-FB4A-4369-B2CE-3F335A475421}">
      <dsp:nvSpPr>
        <dsp:cNvPr id="0" name=""/>
        <dsp:cNvSpPr/>
      </dsp:nvSpPr>
      <dsp:spPr>
        <a:xfrm>
          <a:off x="8089270" y="1568929"/>
          <a:ext cx="1667775" cy="550212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8364376" y="1568929"/>
        <a:ext cx="1117563" cy="550212"/>
      </dsp:txXfrm>
    </dsp:sp>
    <dsp:sp modelId="{410BE956-EB37-4559-B742-18DC80A54385}">
      <dsp:nvSpPr>
        <dsp:cNvPr id="0" name=""/>
        <dsp:cNvSpPr/>
      </dsp:nvSpPr>
      <dsp:spPr>
        <a:xfrm>
          <a:off x="9625930" y="1567884"/>
          <a:ext cx="1667775" cy="55021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600" kern="1200"/>
            <a:t> </a:t>
          </a:r>
        </a:p>
      </dsp:txBody>
      <dsp:txXfrm>
        <a:off x="9901036" y="1567884"/>
        <a:ext cx="1117563" cy="5502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B2B1A-3669-4251-8E42-AA3411F09E84}">
      <dsp:nvSpPr>
        <dsp:cNvPr id="0" name=""/>
        <dsp:cNvSpPr/>
      </dsp:nvSpPr>
      <dsp:spPr>
        <a:xfrm>
          <a:off x="1842182" y="1156"/>
          <a:ext cx="2009367" cy="6629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27305" rIns="0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300" kern="1200"/>
            <a:t>2022</a:t>
          </a:r>
        </a:p>
      </dsp:txBody>
      <dsp:txXfrm>
        <a:off x="2173635" y="1156"/>
        <a:ext cx="1346461" cy="662906"/>
      </dsp:txXfrm>
    </dsp:sp>
    <dsp:sp modelId="{E21D78DC-135B-4039-B274-6EE964F8DD60}">
      <dsp:nvSpPr>
        <dsp:cNvPr id="0" name=""/>
        <dsp:cNvSpPr/>
      </dsp:nvSpPr>
      <dsp:spPr>
        <a:xfrm>
          <a:off x="3636122" y="57503"/>
          <a:ext cx="1667775" cy="550212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3911228" y="57503"/>
        <a:ext cx="1117563" cy="550212"/>
      </dsp:txXfrm>
    </dsp:sp>
    <dsp:sp modelId="{4F6D5320-615B-4C89-B535-050C36EE88E4}">
      <dsp:nvSpPr>
        <dsp:cNvPr id="0" name=""/>
        <dsp:cNvSpPr/>
      </dsp:nvSpPr>
      <dsp:spPr>
        <a:xfrm>
          <a:off x="5111323" y="57503"/>
          <a:ext cx="1722865" cy="550212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5386429" y="57503"/>
        <a:ext cx="1172653" cy="550212"/>
      </dsp:txXfrm>
    </dsp:sp>
    <dsp:sp modelId="{568ECD5E-B326-4289-B307-E292CCBBC9A7}">
      <dsp:nvSpPr>
        <dsp:cNvPr id="0" name=""/>
        <dsp:cNvSpPr/>
      </dsp:nvSpPr>
      <dsp:spPr>
        <a:xfrm>
          <a:off x="6641614" y="57503"/>
          <a:ext cx="1667775" cy="550212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6916720" y="57503"/>
        <a:ext cx="1117563" cy="550212"/>
      </dsp:txXfrm>
    </dsp:sp>
    <dsp:sp modelId="{B725AEF4-86D2-4F63-A92F-0F2795F115E7}">
      <dsp:nvSpPr>
        <dsp:cNvPr id="0" name=""/>
        <dsp:cNvSpPr/>
      </dsp:nvSpPr>
      <dsp:spPr>
        <a:xfrm>
          <a:off x="8116815" y="57503"/>
          <a:ext cx="1667775" cy="550212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8391921" y="57503"/>
        <a:ext cx="1117563" cy="550212"/>
      </dsp:txXfrm>
    </dsp:sp>
    <dsp:sp modelId="{FF977995-618A-41E5-8166-9876705E6F78}">
      <dsp:nvSpPr>
        <dsp:cNvPr id="0" name=""/>
        <dsp:cNvSpPr/>
      </dsp:nvSpPr>
      <dsp:spPr>
        <a:xfrm>
          <a:off x="9547092" y="54422"/>
          <a:ext cx="1667775" cy="550212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9822198" y="54422"/>
        <a:ext cx="1117563" cy="550212"/>
      </dsp:txXfrm>
    </dsp:sp>
    <dsp:sp modelId="{936D9526-33D5-4909-8FAD-7A5C8A1D461B}">
      <dsp:nvSpPr>
        <dsp:cNvPr id="0" name=""/>
        <dsp:cNvSpPr/>
      </dsp:nvSpPr>
      <dsp:spPr>
        <a:xfrm>
          <a:off x="1842182" y="756869"/>
          <a:ext cx="2009367" cy="6629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27305" rIns="0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300" kern="1200"/>
            <a:t>2023</a:t>
          </a:r>
        </a:p>
      </dsp:txBody>
      <dsp:txXfrm>
        <a:off x="2173635" y="756869"/>
        <a:ext cx="1346461" cy="662906"/>
      </dsp:txXfrm>
    </dsp:sp>
    <dsp:sp modelId="{C1FF8045-393B-4FD5-B201-BC6B9773F263}">
      <dsp:nvSpPr>
        <dsp:cNvPr id="0" name=""/>
        <dsp:cNvSpPr/>
      </dsp:nvSpPr>
      <dsp:spPr>
        <a:xfrm>
          <a:off x="3636122" y="866295"/>
          <a:ext cx="1667775" cy="550212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3911228" y="866295"/>
        <a:ext cx="1117563" cy="550212"/>
      </dsp:txXfrm>
    </dsp:sp>
    <dsp:sp modelId="{0AC28C91-8433-49B0-AB26-DA08507F4543}">
      <dsp:nvSpPr>
        <dsp:cNvPr id="0" name=""/>
        <dsp:cNvSpPr/>
      </dsp:nvSpPr>
      <dsp:spPr>
        <a:xfrm>
          <a:off x="5111323" y="813216"/>
          <a:ext cx="1667775" cy="550212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>
            <a:solidFill>
              <a:schemeClr val="accent2">
                <a:lumMod val="75000"/>
              </a:schemeClr>
            </a:solidFill>
          </a:endParaRPr>
        </a:p>
      </dsp:txBody>
      <dsp:txXfrm>
        <a:off x="5386429" y="813216"/>
        <a:ext cx="1117563" cy="550212"/>
      </dsp:txXfrm>
    </dsp:sp>
    <dsp:sp modelId="{F5C4BEB7-686A-4FC8-AD42-0993FCE6F9E2}">
      <dsp:nvSpPr>
        <dsp:cNvPr id="0" name=""/>
        <dsp:cNvSpPr/>
      </dsp:nvSpPr>
      <dsp:spPr>
        <a:xfrm>
          <a:off x="6586524" y="813216"/>
          <a:ext cx="1667775" cy="550212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6861630" y="813216"/>
        <a:ext cx="1117563" cy="550212"/>
      </dsp:txXfrm>
    </dsp:sp>
    <dsp:sp modelId="{FE3B9CCC-970C-44E8-89AF-7F25BDEC7032}">
      <dsp:nvSpPr>
        <dsp:cNvPr id="0" name=""/>
        <dsp:cNvSpPr/>
      </dsp:nvSpPr>
      <dsp:spPr>
        <a:xfrm>
          <a:off x="8061725" y="813216"/>
          <a:ext cx="1667775" cy="550212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8336831" y="813216"/>
        <a:ext cx="1117563" cy="550212"/>
      </dsp:txXfrm>
    </dsp:sp>
    <dsp:sp modelId="{31981329-1BB8-4F73-8617-68CD4B9BE323}">
      <dsp:nvSpPr>
        <dsp:cNvPr id="0" name=""/>
        <dsp:cNvSpPr/>
      </dsp:nvSpPr>
      <dsp:spPr>
        <a:xfrm>
          <a:off x="9518687" y="785486"/>
          <a:ext cx="1667775" cy="550212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600" kern="1200"/>
            <a:t> </a:t>
          </a: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9793793" y="785486"/>
        <a:ext cx="1117563" cy="550212"/>
      </dsp:txXfrm>
    </dsp:sp>
    <dsp:sp modelId="{7FC77584-2C72-4734-BD8B-393A3E80B930}">
      <dsp:nvSpPr>
        <dsp:cNvPr id="0" name=""/>
        <dsp:cNvSpPr/>
      </dsp:nvSpPr>
      <dsp:spPr>
        <a:xfrm>
          <a:off x="1842182" y="1512582"/>
          <a:ext cx="2009367" cy="6629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27305" rIns="0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300" kern="1200"/>
            <a:t>2024</a:t>
          </a:r>
        </a:p>
      </dsp:txBody>
      <dsp:txXfrm>
        <a:off x="2173635" y="1512582"/>
        <a:ext cx="1346461" cy="662906"/>
      </dsp:txXfrm>
    </dsp:sp>
    <dsp:sp modelId="{B15239AF-5D49-4F13-AA36-A50BA10EAB75}">
      <dsp:nvSpPr>
        <dsp:cNvPr id="0" name=""/>
        <dsp:cNvSpPr/>
      </dsp:nvSpPr>
      <dsp:spPr>
        <a:xfrm>
          <a:off x="3636122" y="1622008"/>
          <a:ext cx="1667775" cy="550212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3911228" y="1622008"/>
        <a:ext cx="1117563" cy="550212"/>
      </dsp:txXfrm>
    </dsp:sp>
    <dsp:sp modelId="{E146BF4F-8F1F-463D-A1EE-A84982C7D67E}">
      <dsp:nvSpPr>
        <dsp:cNvPr id="0" name=""/>
        <dsp:cNvSpPr/>
      </dsp:nvSpPr>
      <dsp:spPr>
        <a:xfrm>
          <a:off x="5111323" y="1568929"/>
          <a:ext cx="1667775" cy="550212"/>
        </a:xfrm>
        <a:prstGeom prst="chevron">
          <a:avLst/>
        </a:prstGeom>
        <a:solidFill>
          <a:schemeClr val="accent6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000" kern="1200">
            <a:solidFill>
              <a:schemeClr val="tx1"/>
            </a:solidFill>
          </a:endParaRPr>
        </a:p>
      </dsp:txBody>
      <dsp:txXfrm>
        <a:off x="5386429" y="1568929"/>
        <a:ext cx="1117563" cy="550212"/>
      </dsp:txXfrm>
    </dsp:sp>
    <dsp:sp modelId="{55EEFAA4-1BFC-42E1-A54A-F59DD2DE5CE4}">
      <dsp:nvSpPr>
        <dsp:cNvPr id="0" name=""/>
        <dsp:cNvSpPr/>
      </dsp:nvSpPr>
      <dsp:spPr>
        <a:xfrm>
          <a:off x="6586524" y="1568929"/>
          <a:ext cx="1667775" cy="550212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6861630" y="1568929"/>
        <a:ext cx="1117563" cy="550212"/>
      </dsp:txXfrm>
    </dsp:sp>
    <dsp:sp modelId="{17DED580-FB4A-4369-B2CE-3F335A475421}">
      <dsp:nvSpPr>
        <dsp:cNvPr id="0" name=""/>
        <dsp:cNvSpPr/>
      </dsp:nvSpPr>
      <dsp:spPr>
        <a:xfrm>
          <a:off x="8061725" y="1568929"/>
          <a:ext cx="1667775" cy="550212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>
            <a:solidFill>
              <a:schemeClr val="accent2">
                <a:lumMod val="75000"/>
              </a:schemeClr>
            </a:solidFill>
          </a:endParaRPr>
        </a:p>
      </dsp:txBody>
      <dsp:txXfrm>
        <a:off x="8336831" y="1568929"/>
        <a:ext cx="1117563" cy="550212"/>
      </dsp:txXfrm>
    </dsp:sp>
    <dsp:sp modelId="{410BE956-EB37-4559-B742-18DC80A54385}">
      <dsp:nvSpPr>
        <dsp:cNvPr id="0" name=""/>
        <dsp:cNvSpPr/>
      </dsp:nvSpPr>
      <dsp:spPr>
        <a:xfrm>
          <a:off x="9518687" y="1567884"/>
          <a:ext cx="1667775" cy="550212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3600" kern="1200"/>
        </a:p>
      </dsp:txBody>
      <dsp:txXfrm>
        <a:off x="9793793" y="1567884"/>
        <a:ext cx="1117563" cy="5502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B2B1A-3669-4251-8E42-AA3411F09E84}">
      <dsp:nvSpPr>
        <dsp:cNvPr id="0" name=""/>
        <dsp:cNvSpPr/>
      </dsp:nvSpPr>
      <dsp:spPr>
        <a:xfrm>
          <a:off x="1503296" y="611"/>
          <a:ext cx="1947985" cy="64265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200" kern="1200"/>
            <a:t>2025</a:t>
          </a:r>
        </a:p>
      </dsp:txBody>
      <dsp:txXfrm>
        <a:off x="1824624" y="611"/>
        <a:ext cx="1305330" cy="642655"/>
      </dsp:txXfrm>
    </dsp:sp>
    <dsp:sp modelId="{E21D78DC-135B-4039-B274-6EE964F8DD60}">
      <dsp:nvSpPr>
        <dsp:cNvPr id="0" name=""/>
        <dsp:cNvSpPr/>
      </dsp:nvSpPr>
      <dsp:spPr>
        <a:xfrm>
          <a:off x="3242434" y="55237"/>
          <a:ext cx="1616827" cy="533404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>
            <a:solidFill>
              <a:schemeClr val="accent2">
                <a:lumMod val="75000"/>
              </a:schemeClr>
            </a:solidFill>
          </a:endParaRPr>
        </a:p>
      </dsp:txBody>
      <dsp:txXfrm>
        <a:off x="3509136" y="55237"/>
        <a:ext cx="1083423" cy="533404"/>
      </dsp:txXfrm>
    </dsp:sp>
    <dsp:sp modelId="{4F6D5320-615B-4C89-B535-050C36EE88E4}">
      <dsp:nvSpPr>
        <dsp:cNvPr id="0" name=""/>
        <dsp:cNvSpPr/>
      </dsp:nvSpPr>
      <dsp:spPr>
        <a:xfrm>
          <a:off x="4672571" y="55237"/>
          <a:ext cx="1858979" cy="533404"/>
        </a:xfrm>
        <a:prstGeom prst="chevron">
          <a:avLst/>
        </a:prstGeom>
        <a:solidFill>
          <a:schemeClr val="accent6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5080" rIns="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800" kern="1200">
            <a:solidFill>
              <a:schemeClr val="tx1"/>
            </a:solidFill>
          </a:endParaRPr>
        </a:p>
      </dsp:txBody>
      <dsp:txXfrm>
        <a:off x="4939273" y="55237"/>
        <a:ext cx="1325575" cy="533404"/>
      </dsp:txXfrm>
    </dsp:sp>
    <dsp:sp modelId="{568ECD5E-B326-4289-B307-E292CCBBC9A7}">
      <dsp:nvSpPr>
        <dsp:cNvPr id="0" name=""/>
        <dsp:cNvSpPr/>
      </dsp:nvSpPr>
      <dsp:spPr>
        <a:xfrm>
          <a:off x="6344859" y="55237"/>
          <a:ext cx="1616827" cy="533404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/>
        </a:p>
      </dsp:txBody>
      <dsp:txXfrm>
        <a:off x="6611561" y="55237"/>
        <a:ext cx="1083423" cy="533404"/>
      </dsp:txXfrm>
    </dsp:sp>
    <dsp:sp modelId="{B725AEF4-86D2-4F63-A92F-0F2795F115E7}">
      <dsp:nvSpPr>
        <dsp:cNvPr id="0" name=""/>
        <dsp:cNvSpPr/>
      </dsp:nvSpPr>
      <dsp:spPr>
        <a:xfrm>
          <a:off x="7774995" y="55237"/>
          <a:ext cx="1616827" cy="533404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>
            <a:solidFill>
              <a:schemeClr val="tx1"/>
            </a:solidFill>
          </a:endParaRPr>
        </a:p>
      </dsp:txBody>
      <dsp:txXfrm>
        <a:off x="8041697" y="55237"/>
        <a:ext cx="1083423" cy="533404"/>
      </dsp:txXfrm>
    </dsp:sp>
    <dsp:sp modelId="{FF977995-618A-41E5-8166-9876705E6F78}">
      <dsp:nvSpPr>
        <dsp:cNvPr id="0" name=""/>
        <dsp:cNvSpPr/>
      </dsp:nvSpPr>
      <dsp:spPr>
        <a:xfrm>
          <a:off x="9238843" y="52250"/>
          <a:ext cx="1616827" cy="533404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>
            <a:solidFill>
              <a:schemeClr val="accent2">
                <a:lumMod val="75000"/>
              </a:schemeClr>
            </a:solidFill>
          </a:endParaRPr>
        </a:p>
      </dsp:txBody>
      <dsp:txXfrm>
        <a:off x="9505545" y="52250"/>
        <a:ext cx="1083423" cy="533404"/>
      </dsp:txXfrm>
    </dsp:sp>
    <dsp:sp modelId="{936D9526-33D5-4909-8FAD-7A5C8A1D461B}">
      <dsp:nvSpPr>
        <dsp:cNvPr id="0" name=""/>
        <dsp:cNvSpPr/>
      </dsp:nvSpPr>
      <dsp:spPr>
        <a:xfrm>
          <a:off x="1503296" y="733238"/>
          <a:ext cx="1947985" cy="642655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200" kern="1200">
              <a:solidFill>
                <a:schemeClr val="bg1"/>
              </a:solidFill>
            </a:rPr>
            <a:t>2023</a:t>
          </a:r>
        </a:p>
      </dsp:txBody>
      <dsp:txXfrm>
        <a:off x="1824624" y="733238"/>
        <a:ext cx="1305330" cy="642655"/>
      </dsp:txXfrm>
    </dsp:sp>
    <dsp:sp modelId="{C1FF8045-393B-4FD5-B201-BC6B9773F263}">
      <dsp:nvSpPr>
        <dsp:cNvPr id="0" name=""/>
        <dsp:cNvSpPr/>
      </dsp:nvSpPr>
      <dsp:spPr>
        <a:xfrm>
          <a:off x="3242434" y="839321"/>
          <a:ext cx="1616827" cy="533404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Building New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err="1">
              <a:solidFill>
                <a:schemeClr val="bg1"/>
              </a:solidFill>
            </a:rPr>
            <a:t>Utv</a:t>
          </a:r>
          <a:r>
            <a:rPr lang="sv-SE" sz="900" kern="1200">
              <a:solidFill>
                <a:schemeClr val="bg1"/>
              </a:solidFill>
            </a:rPr>
            <a:t>: Byggnad T</a:t>
          </a:r>
        </a:p>
      </dsp:txBody>
      <dsp:txXfrm>
        <a:off x="3509136" y="839321"/>
        <a:ext cx="1083423" cy="533404"/>
      </dsp:txXfrm>
    </dsp:sp>
    <dsp:sp modelId="{0AC28C91-8433-49B0-AB26-DA08507F4543}">
      <dsp:nvSpPr>
        <dsp:cNvPr id="0" name=""/>
        <dsp:cNvSpPr/>
      </dsp:nvSpPr>
      <dsp:spPr>
        <a:xfrm>
          <a:off x="4672571" y="787864"/>
          <a:ext cx="1616827" cy="533404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Byggnadsverk (B+A) </a:t>
          </a:r>
          <a:r>
            <a:rPr lang="sv-SE" sz="900" kern="1200" baseline="0" err="1">
              <a:solidFill>
                <a:schemeClr val="bg1"/>
              </a:solidFill>
            </a:rPr>
            <a:t>Utv</a:t>
          </a:r>
          <a:r>
            <a:rPr lang="sv-SE" sz="900" kern="1200" baseline="0">
              <a:solidFill>
                <a:schemeClr val="bg1"/>
              </a:solidFill>
            </a:rPr>
            <a:t>: Stadsdel / Stad</a:t>
          </a:r>
          <a:endParaRPr lang="sv-SE" sz="900" kern="1200">
            <a:solidFill>
              <a:schemeClr val="bg1"/>
            </a:solidFill>
          </a:endParaRPr>
        </a:p>
      </dsp:txBody>
      <dsp:txXfrm>
        <a:off x="4939273" y="787864"/>
        <a:ext cx="1083423" cy="533404"/>
      </dsp:txXfrm>
    </dsp:sp>
    <dsp:sp modelId="{F5C4BEB7-686A-4FC8-AD42-0993FCE6F9E2}">
      <dsp:nvSpPr>
        <dsp:cNvPr id="0" name=""/>
        <dsp:cNvSpPr/>
      </dsp:nvSpPr>
      <dsp:spPr>
        <a:xfrm>
          <a:off x="6102707" y="787864"/>
          <a:ext cx="1616827" cy="533404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Building New + Management</a:t>
          </a:r>
        </a:p>
      </dsp:txBody>
      <dsp:txXfrm>
        <a:off x="6369409" y="787864"/>
        <a:ext cx="1083423" cy="533404"/>
      </dsp:txXfrm>
    </dsp:sp>
    <dsp:sp modelId="{FE3B9CCC-970C-44E8-89AF-7F25BDEC7032}">
      <dsp:nvSpPr>
        <dsp:cNvPr id="0" name=""/>
        <dsp:cNvSpPr/>
      </dsp:nvSpPr>
      <dsp:spPr>
        <a:xfrm>
          <a:off x="7532843" y="787864"/>
          <a:ext cx="1616827" cy="533404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Byggnad</a:t>
          </a:r>
          <a:r>
            <a:rPr lang="sv-SE" sz="900" kern="1200" baseline="0">
              <a:solidFill>
                <a:schemeClr val="bg1"/>
              </a:solidFill>
            </a:rPr>
            <a:t> + ROT</a:t>
          </a:r>
          <a:endParaRPr lang="sv-SE" sz="900" kern="1200">
            <a:solidFill>
              <a:schemeClr val="bg1"/>
            </a:solidFill>
          </a:endParaRPr>
        </a:p>
      </dsp:txBody>
      <dsp:txXfrm>
        <a:off x="7799545" y="787864"/>
        <a:ext cx="1083423" cy="533404"/>
      </dsp:txXfrm>
    </dsp:sp>
    <dsp:sp modelId="{31981329-1BB8-4F73-8617-68CD4B9BE323}">
      <dsp:nvSpPr>
        <dsp:cNvPr id="0" name=""/>
        <dsp:cNvSpPr/>
      </dsp:nvSpPr>
      <dsp:spPr>
        <a:xfrm>
          <a:off x="9022561" y="760980"/>
          <a:ext cx="1616827" cy="533404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 Building New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err="1">
              <a:solidFill>
                <a:schemeClr val="bg1"/>
              </a:solidFill>
            </a:rPr>
            <a:t>Utv</a:t>
          </a:r>
          <a:r>
            <a:rPr lang="sv-SE" sz="900" kern="1200">
              <a:solidFill>
                <a:schemeClr val="bg1"/>
              </a:solidFill>
            </a:rPr>
            <a:t>: Byggnad ROT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err="1">
              <a:solidFill>
                <a:schemeClr val="bg1"/>
              </a:solidFill>
            </a:rPr>
            <a:t>Utv</a:t>
          </a:r>
          <a:r>
            <a:rPr lang="sv-SE" sz="900" kern="1200">
              <a:solidFill>
                <a:schemeClr val="bg1"/>
              </a:solidFill>
            </a:rPr>
            <a:t>: Anläggning</a:t>
          </a:r>
        </a:p>
      </dsp:txBody>
      <dsp:txXfrm>
        <a:off x="9289263" y="760980"/>
        <a:ext cx="1083423" cy="533404"/>
      </dsp:txXfrm>
    </dsp:sp>
    <dsp:sp modelId="{7FC77584-2C72-4734-BD8B-393A3E80B930}">
      <dsp:nvSpPr>
        <dsp:cNvPr id="0" name=""/>
        <dsp:cNvSpPr/>
      </dsp:nvSpPr>
      <dsp:spPr>
        <a:xfrm>
          <a:off x="1503296" y="1465865"/>
          <a:ext cx="1947985" cy="642655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200" kern="1200">
              <a:solidFill>
                <a:schemeClr val="bg1"/>
              </a:solidFill>
            </a:rPr>
            <a:t>2024</a:t>
          </a:r>
        </a:p>
      </dsp:txBody>
      <dsp:txXfrm>
        <a:off x="1824624" y="1465865"/>
        <a:ext cx="1305330" cy="642655"/>
      </dsp:txXfrm>
    </dsp:sp>
    <dsp:sp modelId="{B15239AF-5D49-4F13-AA36-A50BA10EAB75}">
      <dsp:nvSpPr>
        <dsp:cNvPr id="0" name=""/>
        <dsp:cNvSpPr/>
      </dsp:nvSpPr>
      <dsp:spPr>
        <a:xfrm>
          <a:off x="3242434" y="1571949"/>
          <a:ext cx="1616827" cy="533404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Building New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err="1">
              <a:solidFill>
                <a:schemeClr val="bg1"/>
              </a:solidFill>
            </a:rPr>
            <a:t>Utv</a:t>
          </a:r>
          <a:r>
            <a:rPr lang="sv-SE" sz="900" kern="1200">
              <a:solidFill>
                <a:schemeClr val="bg1"/>
              </a:solidFill>
            </a:rPr>
            <a:t>: Byggnad T</a:t>
          </a:r>
        </a:p>
      </dsp:txBody>
      <dsp:txXfrm>
        <a:off x="3509136" y="1571949"/>
        <a:ext cx="1083423" cy="533404"/>
      </dsp:txXfrm>
    </dsp:sp>
    <dsp:sp modelId="{E146BF4F-8F1F-463D-A1EE-A84982C7D67E}">
      <dsp:nvSpPr>
        <dsp:cNvPr id="0" name=""/>
        <dsp:cNvSpPr/>
      </dsp:nvSpPr>
      <dsp:spPr>
        <a:xfrm>
          <a:off x="4672571" y="1520491"/>
          <a:ext cx="1616827" cy="533404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Byggnadsverk (A+B)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Stadsdel / Stad</a:t>
          </a:r>
        </a:p>
      </dsp:txBody>
      <dsp:txXfrm>
        <a:off x="4939273" y="1520491"/>
        <a:ext cx="1083423" cy="533404"/>
      </dsp:txXfrm>
    </dsp:sp>
    <dsp:sp modelId="{55EEFAA4-1BFC-42E1-A54A-F59DD2DE5CE4}">
      <dsp:nvSpPr>
        <dsp:cNvPr id="0" name=""/>
        <dsp:cNvSpPr/>
      </dsp:nvSpPr>
      <dsp:spPr>
        <a:xfrm>
          <a:off x="6102707" y="1520491"/>
          <a:ext cx="1616827" cy="533404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Building New + Management</a:t>
          </a:r>
        </a:p>
      </dsp:txBody>
      <dsp:txXfrm>
        <a:off x="6369409" y="1520491"/>
        <a:ext cx="1083423" cy="533404"/>
      </dsp:txXfrm>
    </dsp:sp>
    <dsp:sp modelId="{17DED580-FB4A-4369-B2CE-3F335A475421}">
      <dsp:nvSpPr>
        <dsp:cNvPr id="0" name=""/>
        <dsp:cNvSpPr/>
      </dsp:nvSpPr>
      <dsp:spPr>
        <a:xfrm>
          <a:off x="7532843" y="1520491"/>
          <a:ext cx="1616827" cy="533404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Byggnad</a:t>
          </a:r>
          <a:r>
            <a:rPr lang="sv-SE" sz="900" kern="1200" baseline="0">
              <a:solidFill>
                <a:schemeClr val="bg1"/>
              </a:solidFill>
            </a:rPr>
            <a:t> + ROT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baseline="0" err="1">
              <a:solidFill>
                <a:schemeClr val="bg1"/>
              </a:solidFill>
            </a:rPr>
            <a:t>Utv</a:t>
          </a:r>
          <a:r>
            <a:rPr lang="sv-SE" sz="900" kern="1200" baseline="0">
              <a:solidFill>
                <a:schemeClr val="bg1"/>
              </a:solidFill>
            </a:rPr>
            <a:t>: Hel LCA</a:t>
          </a:r>
          <a:endParaRPr lang="sv-SE" sz="900" kern="1200">
            <a:solidFill>
              <a:schemeClr val="bg1"/>
            </a:solidFill>
          </a:endParaRPr>
        </a:p>
      </dsp:txBody>
      <dsp:txXfrm>
        <a:off x="7799545" y="1520491"/>
        <a:ext cx="1083423" cy="533404"/>
      </dsp:txXfrm>
    </dsp:sp>
    <dsp:sp modelId="{410BE956-EB37-4559-B742-18DC80A54385}">
      <dsp:nvSpPr>
        <dsp:cNvPr id="0" name=""/>
        <dsp:cNvSpPr/>
      </dsp:nvSpPr>
      <dsp:spPr>
        <a:xfrm>
          <a:off x="9022561" y="1519478"/>
          <a:ext cx="1616827" cy="533404"/>
        </a:xfrm>
        <a:prstGeom prst="chevron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 Byggnad Ny + ROT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chemeClr val="bg1"/>
              </a:solidFill>
            </a:rPr>
            <a:t>Anläggning</a:t>
          </a:r>
        </a:p>
      </dsp:txBody>
      <dsp:txXfrm>
        <a:off x="9289263" y="1519478"/>
        <a:ext cx="1083423" cy="533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A15AB800-304B-2FEB-8230-6128FFF37A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36E1063-6B9D-F6C5-4542-7BBFE3BC53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97077-B0B5-4FD3-9DB8-65D423E54DCF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09BABA7-A03E-3D5E-F49E-0562F3EF8C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59594EA-4F17-843E-B2C4-EB82D03942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AC003-2E3C-47DF-939F-DDFEA1CC6E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52981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54D7F-9251-4460-B664-D195DB643FC2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7B147-84CE-483B-8F87-F6CEE3128F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51304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3D3CC-6E0D-06EB-68B8-F570BBF21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88F3C92-1C76-6178-B259-D120FF12E0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6BC9DC3-20A6-FD6C-F8F8-EF64E6957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6484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1B742-B043-9FA6-F06A-BFAA809D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3D5D5BF-804A-8C5E-EBB9-E9D92A2DC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C37E68E-3E4E-F584-C2EC-6C71EFA1F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7214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4D7F9-6D98-C8EF-6DD4-B7071A69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CEDDDA2-9384-834C-6B11-9240D93F6E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74C6C23-E7E8-8CD9-89A1-C6994862E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6337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4AE19-C55C-95C5-9F48-D3FF40E9B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A1D589B-2E81-2767-60A4-4F11EF959F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EF9A6D2-16A7-6A1B-CD51-AC2FB8E6AA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3292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E8DB0-5FCE-8158-EA84-EC218E876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8B2A7C7-30BD-A9C2-1EDB-557054E376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28DCFFF-7A4A-FFD5-BF99-80C5001C5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2690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27457-5FC2-67A8-A2EA-8982404B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6454BCA-D383-FB71-AADC-CB32FAAD76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C9501006-97B1-A3B5-47D2-0B625A72AE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0434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830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7963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D5ED9-2DB8-167C-1B07-D173F8A65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B73CA58-2646-26D9-C567-2BBC108373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567E219-EA44-D57E-A4DE-DC2F1040C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1255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0D90-FBAB-4CF6-03EC-9133F6CC2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51B2698-A394-5D91-3671-955359DE9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CE2AAFB-7F24-6DC5-EDBF-367204058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Andreas presenterar</a:t>
            </a:r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2488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36CC-E78E-B537-9669-F52AC4C82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97453AF-BC9A-90E7-9D30-56AFD1806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3045AB4-830D-9872-E9C9-369ACFDD9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2514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0C1ED-BBE0-9872-CC68-CF606503E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74EE3A8-7547-D3F3-FB2A-2A0C4B425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4E7CD2F-47AC-F336-D927-2FEBFBB54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2317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F80E6-937B-57FA-B5CE-B74685688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152EA66-3EFA-2DA2-BE64-9532F8FC4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2577B3B-6FA7-49BC-7FEF-817939A6C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7889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37A6B-FD18-6FA3-AEBC-308B24F9B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A9A2F16-67E2-BAEC-F730-E7D064942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EEB884B-6924-935D-A348-3132CE2F4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9362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CE8C5-C17D-EBF7-B8EA-642B10315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4AEE35D-225A-75EE-35DC-2A73537D9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1D6E941-FAC5-921D-456D-1C88C26D8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8400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5958A-F004-4CBD-60C1-7FC2E1C1B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3C6E3CF-6B11-A20B-3224-167249A48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DC23A67-0CAA-77C0-03FF-817271982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9783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5EA93-EEFC-A617-AB3C-F6AB9C493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16540A8B-5114-9068-0E15-2E6FC6ADF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92AE0D6-F64D-5552-6663-3D5E4D8B91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8596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Eg</a:t>
            </a:r>
            <a:r>
              <a:rPr lang="en-US"/>
              <a:t> - no legal requirements in Sweden regarding:</a:t>
            </a:r>
          </a:p>
          <a:p>
            <a:pPr marL="171450" indent="-171450">
              <a:buFontTx/>
              <a:buChar char="-"/>
            </a:pPr>
            <a:r>
              <a:rPr lang="en-US"/>
              <a:t>Climate budget, only to measure (step 1 of 5)</a:t>
            </a:r>
          </a:p>
          <a:p>
            <a:pPr marL="171450" indent="-171450">
              <a:buFontTx/>
              <a:buChar char="-"/>
            </a:pPr>
            <a:r>
              <a:rPr lang="en-US"/>
              <a:t>Only new buildings, not existing (operation, renovation)</a:t>
            </a:r>
          </a:p>
          <a:p>
            <a:pPr marL="171450" indent="-171450">
              <a:buFontTx/>
              <a:buChar char="-"/>
            </a:pPr>
            <a:r>
              <a:rPr lang="en-US"/>
              <a:t>environmental requirements for industrial buildings. Think all metal building in industrial and rural areas…</a:t>
            </a:r>
          </a:p>
          <a:p>
            <a:pPr marL="171450" indent="-171450">
              <a:buFontTx/>
              <a:buChar char="-"/>
            </a:pPr>
            <a:r>
              <a:rPr lang="en-US"/>
              <a:t>Infrastructure</a:t>
            </a:r>
          </a:p>
          <a:p>
            <a:pPr marL="171450" indent="-171450">
              <a:buFontTx/>
              <a:buChar char="-"/>
            </a:pPr>
            <a:r>
              <a:rPr lang="en-US"/>
              <a:t>Nothing for private consumer market</a:t>
            </a:r>
          </a:p>
          <a:p>
            <a:pPr marL="171450" indent="-171450">
              <a:buFontTx/>
              <a:buChar char="-"/>
            </a:pPr>
            <a:endParaRPr lang="en-US"/>
          </a:p>
          <a:p>
            <a:pPr marL="0" indent="0">
              <a:buFontTx/>
              <a:buNone/>
            </a:pPr>
            <a:r>
              <a:rPr lang="en-US"/>
              <a:t>National road map:</a:t>
            </a:r>
          </a:p>
          <a:p>
            <a:pPr marL="171450" indent="-171450">
              <a:buFontTx/>
              <a:buChar char="-"/>
            </a:pPr>
            <a:r>
              <a:rPr lang="en-US"/>
              <a:t>How to cooperate?</a:t>
            </a:r>
          </a:p>
          <a:p>
            <a:pPr marL="171450" indent="-171450">
              <a:buFontTx/>
              <a:buChar char="-"/>
            </a:pPr>
            <a:r>
              <a:rPr lang="en-US"/>
              <a:t>How to support those who try to be “leaders &amp; followers” to show others the way forward</a:t>
            </a:r>
          </a:p>
          <a:p>
            <a:pPr marL="171450" indent="-171450">
              <a:buFontTx/>
              <a:buChar char="-"/>
            </a:pPr>
            <a:r>
              <a:rPr lang="en-US"/>
              <a:t>Focus on technologies, less on how to increase demand</a:t>
            </a:r>
          </a:p>
          <a:p>
            <a:pPr marL="171450" indent="-171450">
              <a:buFontTx/>
              <a:buChar char="-"/>
            </a:pPr>
            <a:r>
              <a:rPr lang="en-US"/>
              <a:t>Education, for 80% of all construction actors (1-15 employees and not member of an association)</a:t>
            </a:r>
          </a:p>
          <a:p>
            <a:pPr marL="171450" indent="-171450">
              <a:buFontTx/>
              <a:buChar char="-"/>
            </a:pPr>
            <a:r>
              <a:rPr lang="en-US"/>
              <a:t>Support to SME, </a:t>
            </a:r>
            <a:r>
              <a:rPr lang="en-US" err="1"/>
              <a:t>e.g</a:t>
            </a:r>
            <a:r>
              <a:rPr lang="en-US"/>
              <a:t> </a:t>
            </a:r>
            <a:r>
              <a:rPr lang="en-US" err="1"/>
              <a:t>juridics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63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Bygger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på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kevin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andersons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budget</a:t>
            </a:r>
          </a:p>
          <a:p>
            <a:pPr eaLnBrk="1" hangingPunct="1"/>
            <a:endParaRPr lang="en-GB">
              <a:latin typeface="Arial" charset="0"/>
              <a:ea typeface="MS PGothic" charset="0"/>
              <a:cs typeface="Times New Roman" charset="0"/>
            </a:endParaRPr>
          </a:p>
          <a:p>
            <a:pPr eaLnBrk="1" hangingPunct="1"/>
            <a:r>
              <a:rPr lang="en-GB">
                <a:latin typeface="Arial" charset="0"/>
                <a:ea typeface="MS PGothic" charset="0"/>
                <a:cs typeface="Times New Roman" charset="0"/>
              </a:rPr>
              <a:t>Tre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vägar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framåt</a:t>
            </a:r>
            <a:endParaRPr lang="en-GB">
              <a:latin typeface="Arial" charset="0"/>
              <a:ea typeface="MS PGothic" charset="0"/>
              <a:cs typeface="Times New Roman" charset="0"/>
            </a:endParaRPr>
          </a:p>
          <a:p>
            <a:pPr eaLnBrk="1" hangingPunct="1"/>
            <a:endParaRPr lang="en-GB">
              <a:latin typeface="Arial" charset="0"/>
              <a:ea typeface="MS PGothic" charset="0"/>
              <a:cs typeface="Times New Roman" charset="0"/>
            </a:endParaRPr>
          </a:p>
          <a:p>
            <a:pPr marL="171450" indent="-171450" eaLnBrk="1" hangingPunct="1">
              <a:buFontTx/>
              <a:buChar char="-"/>
            </a:pP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Klimatlagen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och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Nationella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färdplanen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är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försent</a:t>
            </a:r>
            <a:endParaRPr lang="en-GB">
              <a:latin typeface="Arial" charset="0"/>
              <a:ea typeface="MS PGothic" charset="0"/>
              <a:cs typeface="Times New Roman" charset="0"/>
            </a:endParaRPr>
          </a:p>
          <a:p>
            <a:pPr marL="171450" indent="-171450" eaLnBrk="1" hangingPunct="1">
              <a:buFontTx/>
              <a:buChar char="-"/>
            </a:pP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Mellan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2030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och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2040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inkräktar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på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andra</a:t>
            </a:r>
            <a:endParaRPr lang="en-GB">
              <a:latin typeface="Arial" charset="0"/>
              <a:ea typeface="MS PGothic" charset="0"/>
              <a:cs typeface="Times New Roman" charset="0"/>
            </a:endParaRPr>
          </a:p>
          <a:p>
            <a:pPr marL="171450" indent="-171450" eaLnBrk="1" hangingPunct="1">
              <a:buFontTx/>
              <a:buChar char="-"/>
            </a:pP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Stöd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2030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som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målår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för det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inkräktar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inte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på</a:t>
            </a:r>
            <a:r>
              <a:rPr lang="en-GB">
                <a:latin typeface="Arial" charset="0"/>
                <a:ea typeface="MS PGothic" charset="0"/>
                <a:cs typeface="Times New Roman" charset="0"/>
              </a:rPr>
              <a:t> </a:t>
            </a:r>
            <a:r>
              <a:rPr lang="en-GB" err="1">
                <a:latin typeface="Arial" charset="0"/>
                <a:ea typeface="MS PGothic" charset="0"/>
                <a:cs typeface="Times New Roman" charset="0"/>
              </a:rPr>
              <a:t>andra</a:t>
            </a:r>
            <a:endParaRPr lang="en-GB">
              <a:latin typeface="Arial" charset="0"/>
              <a:ea typeface="MS PGothic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5090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Henrik</a:t>
            </a:r>
          </a:p>
        </p:txBody>
      </p:sp>
    </p:spTree>
    <p:extLst>
      <p:ext uri="{BB962C8B-B14F-4D97-AF65-F5344CB8AC3E}">
        <p14:creationId xmlns:p14="http://schemas.microsoft.com/office/powerpoint/2010/main" val="388191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11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39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4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3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7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6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9.svg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1.svg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orisontel bild med en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389717" y="3423456"/>
            <a:ext cx="7315200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2389717" y="4005064"/>
            <a:ext cx="7315200" cy="804862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39D35A5C-D48A-4CE4-BC02-F4CE2E908B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8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Inledning eller kapitelav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48F2EF-D19A-4C01-B7FA-0C8E213F03B4}"/>
              </a:ext>
            </a:extLst>
          </p:cNvPr>
          <p:cNvSpPr/>
          <p:nvPr userDrawn="1"/>
        </p:nvSpPr>
        <p:spPr>
          <a:xfrm>
            <a:off x="0" y="4"/>
            <a:ext cx="12192000" cy="6093292"/>
          </a:xfrm>
          <a:prstGeom prst="rect">
            <a:avLst/>
          </a:prstGeom>
          <a:solidFill>
            <a:srgbClr val="003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14400" y="1310118"/>
            <a:ext cx="103632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28800" y="2862143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9" name="Platshållare för datum 3">
            <a:extLst>
              <a:ext uri="{FF2B5EF4-FFF2-40B4-BE49-F238E27FC236}">
                <a16:creationId xmlns:a16="http://schemas.microsoft.com/office/drawing/2014/main" id="{F612F980-C95B-4F3C-B94E-2E828BABC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0D1580FC-8779-470E-8F63-5E2386B7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20791AF3-5299-455C-B9E9-528EE3BAF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44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360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7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14104E81-EFB7-474F-91ED-A07209545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5" y="668916"/>
            <a:ext cx="10652640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5" name="Underrubrik 2">
            <a:extLst>
              <a:ext uri="{FF2B5EF4-FFF2-40B4-BE49-F238E27FC236}">
                <a16:creationId xmlns:a16="http://schemas.microsoft.com/office/drawing/2014/main" id="{700F3CCC-AE00-4760-BD27-7FD86DCD4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7" y="1628801"/>
            <a:ext cx="5030732" cy="4321210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11A73-83B9-4C84-8D23-D45717D6E3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0017" y="1628616"/>
            <a:ext cx="5037139" cy="432066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>
                <a:latin typeface="Futura PT Book" panose="020B0502020204020303" pitchFamily="34" charset="0"/>
              </a:defRPr>
            </a:lvl1pPr>
            <a:lvl2pPr marL="342892" indent="0">
              <a:buFontTx/>
              <a:buNone/>
              <a:defRPr sz="1350"/>
            </a:lvl2pPr>
            <a:lvl3pPr marL="685783" indent="0">
              <a:buFontTx/>
              <a:buNone/>
              <a:defRPr sz="1350"/>
            </a:lvl3pPr>
            <a:lvl4pPr marL="1028675" indent="0">
              <a:buFontTx/>
              <a:buNone/>
              <a:defRPr sz="1350"/>
            </a:lvl4pPr>
            <a:lvl5pPr marL="1371566" indent="0">
              <a:buFontTx/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498B6DA4-A699-40F3-97E5-0204BB1D52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2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5" y="668916"/>
            <a:ext cx="5037584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7" y="1960790"/>
            <a:ext cx="5030732" cy="3984399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FBCC-ECBF-4CFB-AEF7-3BA944D858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29164" y="0"/>
            <a:ext cx="5562600" cy="5945188"/>
          </a:xfrm>
        </p:spPr>
        <p:txBody>
          <a:bodyPr/>
          <a:lstStyle/>
          <a:p>
            <a:endParaRPr lang="en-SE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F092351C-F85E-4198-ADE2-12AF8C93F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3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27448" y="3430222"/>
            <a:ext cx="4248472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127448" y="4110191"/>
            <a:ext cx="4248472" cy="1695066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6A69DB8E-72FE-4E97-B647-871CD1656AA8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312024" y="4110198"/>
            <a:ext cx="4248472" cy="1695067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C53009A6-FCD9-4800-8A03-932B7BC06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2C8D9C93-1DB7-408E-89E5-182795240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F7686079-C81C-40EE-8D6F-2B2E7BF17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C397230B-7F77-46BC-8F3E-F399ABAF8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  <p:sp>
        <p:nvSpPr>
          <p:cNvPr id="2" name="Platshållare för bildnummer 10">
            <a:extLst>
              <a:ext uri="{FF2B5EF4-FFF2-40B4-BE49-F238E27FC236}">
                <a16:creationId xmlns:a16="http://schemas.microsoft.com/office/drawing/2014/main" id="{3D6630C2-79D1-EC54-C3B7-4318E5B3EB25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360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9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12E27E-280C-4F84-9AE9-FA409ECB21E3}" type="slidenum">
              <a:rPr lang="en-US" sz="1000" b="1" smtClean="0">
                <a:solidFill>
                  <a:schemeClr val="bg2"/>
                </a:solidFill>
              </a:rPr>
              <a:pPr/>
              <a:t>‹#›</a:t>
            </a:fld>
            <a:endParaRPr lang="en-US" sz="10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29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4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2C8D9C93-1DB7-408E-89E5-182795240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F7686079-C81C-40EE-8D6F-2B2E7BF17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C397230B-7F77-46BC-8F3E-F399ABAF8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0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0413BE-61E4-5DEE-8ABA-B79233006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8D0AEE8-BF85-6E75-5499-1C3A9FABD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8D55147-9831-6F8A-1370-535EA23CDF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901C82-B31A-9DAC-4541-AB0DE5AFA4D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52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76A122-A80B-1843-B61B-A1CF55CE27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24192" y="5245192"/>
            <a:ext cx="2622062" cy="1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8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2631634" y="754399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b="1">
              <a:solidFill>
                <a:schemeClr val="bg1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183804"/>
            <a:ext cx="2333571" cy="273986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D83B4A05-9797-C84D-BEE6-E32D4607F4E8}"/>
              </a:ext>
            </a:extLst>
          </p:cNvPr>
          <p:cNvSpPr/>
          <p:nvPr userDrawn="1"/>
        </p:nvSpPr>
        <p:spPr>
          <a:xfrm>
            <a:off x="2631634" y="1777037"/>
            <a:ext cx="7930225" cy="4221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endParaRPr lang="sv-SE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FEB6AF-9D25-4340-9377-5DC6DF5B22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31634" y="1777037"/>
            <a:ext cx="8721725" cy="4457700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8" name="Platshållare för text 12">
            <a:extLst>
              <a:ext uri="{FF2B5EF4-FFF2-40B4-BE49-F238E27FC236}">
                <a16:creationId xmlns:a16="http://schemas.microsoft.com/office/drawing/2014/main" id="{A44A9ED9-E81A-7048-9742-BFFCBA1AEA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31633" y="418843"/>
            <a:ext cx="8722165" cy="851157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879916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2516615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CDDB286-0DB4-5345-9050-B17DB5173B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821"/>
          <a:stretch/>
        </p:blipFill>
        <p:spPr>
          <a:xfrm>
            <a:off x="0" y="5405534"/>
            <a:ext cx="12192000" cy="145246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8E7CB013-0047-9D4F-A1BD-F241F4BE7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061" b="26984"/>
          <a:stretch/>
        </p:blipFill>
        <p:spPr>
          <a:xfrm>
            <a:off x="2400300" y="27525"/>
            <a:ext cx="9305613" cy="537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16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4C55BB95-066D-104F-BAA3-AAD2D777DD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10" y="114301"/>
            <a:ext cx="10654540" cy="662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90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Dokument">
            <a:extLst>
              <a:ext uri="{FF2B5EF4-FFF2-40B4-BE49-F238E27FC236}">
                <a16:creationId xmlns:a16="http://schemas.microsoft.com/office/drawing/2014/main" id="{C011F58F-7260-F240-960E-8605185F3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9508" y="5135020"/>
            <a:ext cx="780904" cy="780904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782FE7A1-D1E2-7C40-9E61-FB4AFED8E295}"/>
              </a:ext>
            </a:extLst>
          </p:cNvPr>
          <p:cNvSpPr txBox="1"/>
          <p:nvPr userDrawn="1"/>
        </p:nvSpPr>
        <p:spPr>
          <a:xfrm>
            <a:off x="872701" y="3607763"/>
            <a:ext cx="100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Nuvärde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1D407B3-FE8B-8C46-A0D3-51CE089BE12E}"/>
              </a:ext>
            </a:extLst>
          </p:cNvPr>
          <p:cNvSpPr txBox="1"/>
          <p:nvPr userDrawn="1"/>
        </p:nvSpPr>
        <p:spPr>
          <a:xfrm>
            <a:off x="5320759" y="3672040"/>
            <a:ext cx="2961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Målvärde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Halvvägs </a:t>
            </a: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&amp; ett klimatneutralt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byggprojekt</a:t>
            </a:r>
            <a:endParaRPr kumimoji="0" lang="sv-SE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öger klammerparentes 7">
            <a:extLst>
              <a:ext uri="{FF2B5EF4-FFF2-40B4-BE49-F238E27FC236}">
                <a16:creationId xmlns:a16="http://schemas.microsoft.com/office/drawing/2014/main" id="{0FD892CB-64A9-A243-A0AD-EF77BCD92A16}"/>
              </a:ext>
            </a:extLst>
          </p:cNvPr>
          <p:cNvSpPr/>
          <p:nvPr userDrawn="1"/>
        </p:nvSpPr>
        <p:spPr>
          <a:xfrm rot="5400000">
            <a:off x="3388529" y="2332817"/>
            <a:ext cx="418051" cy="3446408"/>
          </a:xfrm>
          <a:prstGeom prst="rightBrace">
            <a:avLst>
              <a:gd name="adj1" fmla="val 41436"/>
              <a:gd name="adj2" fmla="val 53067"/>
            </a:avLst>
          </a:prstGeom>
          <a:ln w="38100">
            <a:solidFill>
              <a:srgbClr val="00AB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Kub 8">
            <a:extLst>
              <a:ext uri="{FF2B5EF4-FFF2-40B4-BE49-F238E27FC236}">
                <a16:creationId xmlns:a16="http://schemas.microsoft.com/office/drawing/2014/main" id="{E4BF78E4-B5F9-5643-A072-4F3349C6D7FE}"/>
              </a:ext>
            </a:extLst>
          </p:cNvPr>
          <p:cNvSpPr/>
          <p:nvPr userDrawn="1"/>
        </p:nvSpPr>
        <p:spPr>
          <a:xfrm>
            <a:off x="106600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486B84B8-D220-2744-A2A7-2A308186314B}"/>
              </a:ext>
            </a:extLst>
          </p:cNvPr>
          <p:cNvSpPr txBox="1"/>
          <p:nvPr userDrawn="1"/>
        </p:nvSpPr>
        <p:spPr>
          <a:xfrm>
            <a:off x="2972012" y="4268406"/>
            <a:ext cx="1251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Gapanalys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FFA2F39-7121-4B43-88CF-8038EE5AE3F4}"/>
              </a:ext>
            </a:extLst>
          </p:cNvPr>
          <p:cNvSpPr txBox="1"/>
          <p:nvPr userDrawn="1"/>
        </p:nvSpPr>
        <p:spPr>
          <a:xfrm>
            <a:off x="2496179" y="5915924"/>
            <a:ext cx="2202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Handlingsplan 2025 50%</a:t>
            </a:r>
          </a:p>
        </p:txBody>
      </p:sp>
      <p:cxnSp>
        <p:nvCxnSpPr>
          <p:cNvPr id="13" name="Rak koppling 9">
            <a:extLst>
              <a:ext uri="{FF2B5EF4-FFF2-40B4-BE49-F238E27FC236}">
                <a16:creationId xmlns:a16="http://schemas.microsoft.com/office/drawing/2014/main" id="{5D54CF31-CE53-9E4D-9378-91D12C404C99}"/>
              </a:ext>
            </a:extLst>
          </p:cNvPr>
          <p:cNvCxnSpPr>
            <a:cxnSpLocks/>
          </p:cNvCxnSpPr>
          <p:nvPr userDrawn="1"/>
        </p:nvCxnSpPr>
        <p:spPr>
          <a:xfrm>
            <a:off x="1791304" y="3349053"/>
            <a:ext cx="811695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87A42275-7ED0-8F49-B43D-A36D86B2F55B}"/>
              </a:ext>
            </a:extLst>
          </p:cNvPr>
          <p:cNvSpPr txBox="1"/>
          <p:nvPr userDrawn="1"/>
        </p:nvSpPr>
        <p:spPr>
          <a:xfrm>
            <a:off x="2222491" y="3445712"/>
            <a:ext cx="2700646" cy="27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2021            2022            2023           2024</a:t>
            </a:r>
          </a:p>
        </p:txBody>
      </p:sp>
      <p:sp>
        <p:nvSpPr>
          <p:cNvPr id="15" name="Kub 14">
            <a:extLst>
              <a:ext uri="{FF2B5EF4-FFF2-40B4-BE49-F238E27FC236}">
                <a16:creationId xmlns:a16="http://schemas.microsoft.com/office/drawing/2014/main" id="{19333B16-B3B1-174E-9C11-E491075BF020}"/>
              </a:ext>
            </a:extLst>
          </p:cNvPr>
          <p:cNvSpPr/>
          <p:nvPr userDrawn="1"/>
        </p:nvSpPr>
        <p:spPr>
          <a:xfrm>
            <a:off x="552865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Kub 15">
            <a:extLst>
              <a:ext uri="{FF2B5EF4-FFF2-40B4-BE49-F238E27FC236}">
                <a16:creationId xmlns:a16="http://schemas.microsoft.com/office/drawing/2014/main" id="{F4CACA1B-80CB-654B-AC92-83AE8DC75BEA}"/>
              </a:ext>
            </a:extLst>
          </p:cNvPr>
          <p:cNvSpPr/>
          <p:nvPr userDrawn="1"/>
        </p:nvSpPr>
        <p:spPr>
          <a:xfrm>
            <a:off x="9908254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506404BE-9A8E-2E41-A830-FBDD52274367}"/>
              </a:ext>
            </a:extLst>
          </p:cNvPr>
          <p:cNvSpPr txBox="1"/>
          <p:nvPr userDrawn="1"/>
        </p:nvSpPr>
        <p:spPr>
          <a:xfrm>
            <a:off x="6496354" y="3427884"/>
            <a:ext cx="303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2026         2027         2028         2028         2029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4D971E49-EEA5-AE40-9C48-A6F27F016D88}"/>
              </a:ext>
            </a:extLst>
          </p:cNvPr>
          <p:cNvSpPr txBox="1"/>
          <p:nvPr userDrawn="1"/>
        </p:nvSpPr>
        <p:spPr>
          <a:xfrm>
            <a:off x="9715370" y="3672039"/>
            <a:ext cx="1615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Klimatneutralt byggande</a:t>
            </a:r>
          </a:p>
        </p:txBody>
      </p:sp>
      <p:cxnSp>
        <p:nvCxnSpPr>
          <p:cNvPr id="19" name="Rak pil 18">
            <a:extLst>
              <a:ext uri="{FF2B5EF4-FFF2-40B4-BE49-F238E27FC236}">
                <a16:creationId xmlns:a16="http://schemas.microsoft.com/office/drawing/2014/main" id="{0AD9EA06-0469-2749-BBBB-E39266EA1001}"/>
              </a:ext>
            </a:extLst>
          </p:cNvPr>
          <p:cNvCxnSpPr>
            <a:cxnSpLocks/>
          </p:cNvCxnSpPr>
          <p:nvPr userDrawn="1"/>
        </p:nvCxnSpPr>
        <p:spPr>
          <a:xfrm>
            <a:off x="3489960" y="4637738"/>
            <a:ext cx="0" cy="42421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4EB8B819-A6AD-0747-99C5-A8AF009AE5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1" name="textruta 20">
            <a:extLst>
              <a:ext uri="{FF2B5EF4-FFF2-40B4-BE49-F238E27FC236}">
                <a16:creationId xmlns:a16="http://schemas.microsoft.com/office/drawing/2014/main" id="{268FF753-5F3A-5F44-96C2-31E4C952E768}"/>
              </a:ext>
            </a:extLst>
          </p:cNvPr>
          <p:cNvSpPr txBox="1"/>
          <p:nvPr userDrawn="1"/>
        </p:nvSpPr>
        <p:spPr>
          <a:xfrm>
            <a:off x="1985860" y="1684897"/>
            <a:ext cx="22149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sv-SE" sz="1600"/>
              <a:t>Midsommar 2021: Redovisa sitt klimatlöfte, därefter löpande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4C89078-85D1-754C-AF98-673D5226F44C}"/>
              </a:ext>
            </a:extLst>
          </p:cNvPr>
          <p:cNvSpPr/>
          <p:nvPr userDrawn="1"/>
        </p:nvSpPr>
        <p:spPr>
          <a:xfrm>
            <a:off x="5601210" y="245595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2025</a:t>
            </a:r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3B5D7A0F-62E1-C840-90EB-88BACB5410BB}"/>
              </a:ext>
            </a:extLst>
          </p:cNvPr>
          <p:cNvSpPr/>
          <p:nvPr userDrawn="1"/>
        </p:nvSpPr>
        <p:spPr>
          <a:xfrm>
            <a:off x="9989240" y="2402799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2030</a:t>
            </a:r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CD814902-4E9A-144F-A200-C0A301F62F15}"/>
              </a:ext>
            </a:extLst>
          </p:cNvPr>
          <p:cNvSpPr/>
          <p:nvPr userDrawn="1"/>
        </p:nvSpPr>
        <p:spPr>
          <a:xfrm>
            <a:off x="1188535" y="2417738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2020</a:t>
            </a:r>
            <a:endParaRPr lang="sv-SE"/>
          </a:p>
        </p:txBody>
      </p:sp>
      <p:cxnSp>
        <p:nvCxnSpPr>
          <p:cNvPr id="25" name="Rak pil 24">
            <a:extLst>
              <a:ext uri="{FF2B5EF4-FFF2-40B4-BE49-F238E27FC236}">
                <a16:creationId xmlns:a16="http://schemas.microsoft.com/office/drawing/2014/main" id="{CC6BE726-8767-C743-BFD2-D8AF1F78F92C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6179" y="2787070"/>
            <a:ext cx="0" cy="52417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latshållare för text 12">
            <a:extLst>
              <a:ext uri="{FF2B5EF4-FFF2-40B4-BE49-F238E27FC236}">
                <a16:creationId xmlns:a16="http://schemas.microsoft.com/office/drawing/2014/main" id="{81B0D856-8DC4-814D-9593-CDD0C77487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8953" y="455464"/>
            <a:ext cx="8281199" cy="667450"/>
          </a:xfrm>
        </p:spPr>
        <p:txBody>
          <a:bodyPr anchor="ctr">
            <a:normAutofit/>
          </a:bodyPr>
          <a:lstStyle>
            <a:lvl1pPr>
              <a:defRPr kumimoji="0" lang="sv-SE" sz="3100" b="1" i="0" u="none" strike="noStrike" kern="1200" cap="none" spc="0" normalizeH="0" baseline="0" dirty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184379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/>
      <p:bldP spid="14" grpId="0"/>
      <p:bldP spid="15" grpId="0" animBg="1"/>
      <p:bldP spid="16" grpId="0" animBg="1"/>
      <p:bldP spid="17" grpId="0"/>
      <p:bldP spid="18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570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3810729" y="653036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>
                <a:solidFill>
                  <a:srgbClr val="EBF2F8"/>
                </a:solidFill>
                <a:latin typeface="AntartidaRounded Essential Ligh" panose="02000000000000000000" pitchFamily="2" charset="0"/>
              </a:rPr>
              <a:t>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653036"/>
            <a:ext cx="3468677" cy="4072609"/>
          </a:xfrm>
          <a:prstGeom prst="rect">
            <a:avLst/>
          </a:prstGeom>
        </p:spPr>
      </p:pic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B98F920-5CB3-7448-ADD2-D3B46BDEEBFC}"/>
              </a:ext>
            </a:extLst>
          </p:cNvPr>
          <p:cNvSpPr txBox="1">
            <a:spLocks/>
          </p:cNvSpPr>
          <p:nvPr userDrawn="1"/>
        </p:nvSpPr>
        <p:spPr>
          <a:xfrm>
            <a:off x="3810729" y="1632849"/>
            <a:ext cx="7793207" cy="1808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B83AA-7507-D148-BFF0-104290598B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3712" y="1920760"/>
            <a:ext cx="7050087" cy="4363640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BD006F84-F5F4-5F47-BA5F-A47A329E4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711" y="418843"/>
            <a:ext cx="7050087" cy="1267724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3833039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121983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4A1FB4C-DD39-8E46-BC95-125A85959E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4" y="1931645"/>
            <a:ext cx="10080625" cy="43513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255566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B6CB08-7C11-B145-88A6-6B7A181E1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686" y="1691469"/>
            <a:ext cx="4979988" cy="3359150"/>
          </a:xfrm>
          <a:ln w="28575">
            <a:solidFill>
              <a:srgbClr val="174659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4FE454FE-FECB-B840-9099-10AA90DD97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5228" y="1691469"/>
            <a:ext cx="4979987" cy="3367087"/>
          </a:xfrm>
          <a:ln w="28575">
            <a:solidFill>
              <a:srgbClr val="8CC8CA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5FBED7-CBE5-374E-92EB-69919DC6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88" y="467042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807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1840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216725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33392D-781B-4EEF-8147-E86F6006D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7CA15A-4D7D-4A51-BB68-955A2A49A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4596348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C7994-6360-46A2-A97E-4DBC7F6228D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Innehåll platshållare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Underrubrik">
            <a:extLst>
              <a:ext uri="{FF2B5EF4-FFF2-40B4-BE49-F238E27FC236}">
                <a16:creationId xmlns:a16="http://schemas.microsoft.com/office/drawing/2014/main" id="{8E042186-FCA8-476C-9A05-5A381609F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756000"/>
            <a:ext cx="11112500" cy="39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 b="0"/>
            </a:lvl1pPr>
            <a:lvl2pPr marL="216000" indent="0">
              <a:buNone/>
              <a:defRPr/>
            </a:lvl2pPr>
            <a:lvl3pPr marL="468000" indent="0">
              <a:buNone/>
              <a:defRPr/>
            </a:lvl3pPr>
            <a:lvl4pPr marL="720000" indent="0">
              <a:buNone/>
              <a:defRPr/>
            </a:lvl4pPr>
            <a:lvl5pPr marL="936000" indent="0"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9" name="Huvudrubrik">
            <a:extLst>
              <a:ext uri="{FF2B5EF4-FFF2-40B4-BE49-F238E27FC236}">
                <a16:creationId xmlns:a16="http://schemas.microsoft.com/office/drawing/2014/main" id="{D1926C1C-499A-4124-8813-706B24D3C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82296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E92597B-C4A8-6E4A-A2E3-AC3DB213D92B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344D05-B00A-D24B-9BA6-E2B5D87DFBD1}"/>
              </a:ext>
            </a:extLst>
          </p:cNvPr>
          <p:cNvSpPr/>
          <p:nvPr/>
        </p:nvSpPr>
        <p:spPr>
          <a:xfrm>
            <a:off x="0" y="3018367"/>
            <a:ext cx="12192000" cy="2844800"/>
          </a:xfrm>
          <a:prstGeom prst="rect">
            <a:avLst/>
          </a:prstGeom>
          <a:solidFill>
            <a:srgbClr val="F47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CCDD84-9C6B-DF42-9E65-0AB550A90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17" y="6275918"/>
            <a:ext cx="1843616" cy="38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C403DEBE-065C-0846-A77B-BBF319DA4441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301789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7" y="3428999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ED380A4-5C5F-C84B-869B-224AA55BEA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71017" y="5568951"/>
            <a:ext cx="1843200" cy="129116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067" b="1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AEA23AE-9998-A449-8DB9-0F59E4668E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489649" y="2416248"/>
            <a:ext cx="1200000" cy="120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latin typeface="Barlow Semi Condensed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58530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el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53AE47-D4ED-9E41-A230-9F96BE82A7A2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6F2496-DC1C-E947-B7CA-6AD721D55C54}"/>
              </a:ext>
            </a:extLst>
          </p:cNvPr>
          <p:cNvSpPr/>
          <p:nvPr/>
        </p:nvSpPr>
        <p:spPr>
          <a:xfrm>
            <a:off x="-6350" y="0"/>
            <a:ext cx="12198351" cy="6858000"/>
          </a:xfrm>
          <a:prstGeom prst="rect">
            <a:avLst/>
          </a:prstGeom>
          <a:solidFill>
            <a:srgbClr val="E65B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97" y="2385248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8790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34282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pbild + tex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F6D29D1-8C37-6248-92E0-3F6663C0DA64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27018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21AEF-4637-DA43-92B4-E46E032841AE}"/>
              </a:ext>
            </a:extLst>
          </p:cNvPr>
          <p:cNvSpPr/>
          <p:nvPr userDrawn="1"/>
        </p:nvSpPr>
        <p:spPr>
          <a:xfrm>
            <a:off x="-6203" y="2701809"/>
            <a:ext cx="12192001" cy="3371615"/>
          </a:xfrm>
          <a:prstGeom prst="rect">
            <a:avLst/>
          </a:prstGeom>
          <a:solidFill>
            <a:srgbClr val="FED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707" y="3544711"/>
            <a:ext cx="7779044" cy="23242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07" y="2892921"/>
            <a:ext cx="7779044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E65B1F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7EC2075-5584-CE4A-AB66-3D0D4FA6C4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2404"/>
            <a:ext cx="2743200" cy="365125"/>
          </a:xfrm>
        </p:spPr>
        <p:txBody>
          <a:bodyPr anchor="b" anchorCtr="0"/>
          <a:lstStyle>
            <a:lvl1pPr algn="ctr">
              <a:defRPr sz="800" b="0" i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endParaRPr lang="sv-SE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6960EF7-2F2E-764C-B905-708596BE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5684" y="6312404"/>
            <a:ext cx="2743200" cy="365125"/>
          </a:xfrm>
        </p:spPr>
        <p:txBody>
          <a:bodyPr lIns="0" tIns="0" rIns="0" bIns="0" anchor="b" anchorCtr="0"/>
          <a:lstStyle>
            <a:lvl1pPr>
              <a:defRPr sz="1333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fld id="{51DD8936-0D34-7542-86B3-5EEABA21406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A6879FD-8DE6-C441-8AEA-9E6BD5F4C0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708" y="6356351"/>
            <a:ext cx="1320153" cy="27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773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6579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15892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9174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6237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748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2195825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1799"/>
            <a:ext cx="1091153" cy="9531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C8D6E13-294C-3D4E-B920-EBACE9D3D1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3544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9556334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1795686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0412077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0158061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976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9892966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2DBC865-CBAA-E743-9368-5F716BAB30B0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D7AF980-298E-FC4E-A2C0-2CC4E9A197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9" y="1783959"/>
            <a:ext cx="3362664" cy="3357562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AA32E339-2D98-644F-9BE4-635C386B3FE7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1: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Affärsmodeller, incitament &amp; samverkan</a:t>
            </a:r>
          </a:p>
        </p:txBody>
      </p:sp>
    </p:spTree>
    <p:extLst>
      <p:ext uri="{BB962C8B-B14F-4D97-AF65-F5344CB8AC3E}">
        <p14:creationId xmlns:p14="http://schemas.microsoft.com/office/powerpoint/2010/main" val="13049155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9981EB3D-F7C1-A04D-8CE0-B8627B29FB91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64FEA81-1F7E-9A45-A58C-76548C529C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9" y="2331357"/>
            <a:ext cx="3759200" cy="25019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BCB53956-3EFD-9C44-A493-A9D45355584C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3: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Design, Process &amp; Klimatberäkning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E7C16AD-39EF-004C-8431-F194CDD19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5769044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11642347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1002102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4548959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1901375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2952100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587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2983534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8798300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8823221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03407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0005880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566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1051099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36681121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0882367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7256586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9127435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3294552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795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4451480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4CFA1A-0529-8B43-9D34-7B466371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E4255BC-64F4-C24E-AAAD-CF316362D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22942C0-A60A-7E48-84DD-471EAD421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64987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806EC3-2EE4-FC49-BC03-6CA9F9641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427B462-622F-674A-9907-DCCFE21D8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C30BB6-9F9A-6B48-8B75-BF2FA6B36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3537E0E-53CD-9A4C-B338-181AEA12F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1C6787-EEF3-5A43-917A-DE393D3F1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35962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2DAF26-DAE7-E742-8513-CC13E5D82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2E73F3-0A4D-D84B-B8D7-FFC4A4B61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41AED8-DC30-2346-BACF-E9DA8428F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EF5E6-A457-5A48-A54B-1AE9B5AE9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C5D6E3-34C8-984A-A9C6-56CAFE9F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58569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23B610-7C0E-9B45-8C3D-C7D37D423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923B940-36C6-8449-A909-58458711B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E683FC-A63E-414B-B46D-63A086968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A7AB25-931E-2843-B785-59F9DED3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BAE8FE-AA7C-9441-BBD0-5EE02654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53009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F65E60-175A-654C-9D7E-B8F4D78B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321B0E-57AF-274D-82A4-616E44329B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5DF06FC-5EF1-4F4F-8ED4-DBEF08F95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4ED2F6-CE16-2542-98AA-F53F0938A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8C5D11E-F3F6-4B4B-AFE4-13CDCCE1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2CECFC-9D07-EA49-89C2-9C81CCAE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20917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7AE786-ADBC-8A40-80F2-CEB9FA4AD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D661B63-2DF2-7F46-984E-BC51C0FFF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FD44377-B9E0-FB42-AE54-57CB4226A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268CBBE-CCC2-1446-BDE6-1E5FB3136B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6234229-62E7-2844-BA54-89BB36C3E6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C9E8B13-ABCF-D944-9932-CA2C365D7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BA83919-905D-C740-81D1-5899AA69C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54EA2D8-44C0-1B49-A45F-A192FC30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23641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6CAD0-8FEC-FE4F-921D-D8F384CD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7AB0907-365A-DC45-AF8E-82E8A6450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F2967D2-CFD0-CD41-9CB3-05FA99A0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6491507-AEB8-1140-BC82-7770E670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7413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4CFA1A-0529-8B43-9D34-7B466371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E4255BC-64F4-C24E-AAAD-CF316362D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22942C0-A60A-7E48-84DD-471EAD421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46123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EDBD50-7497-9547-BFBE-226B17A3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5FAD66-EBFA-DC41-B084-D5F91F652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0ECFEAE-8945-D545-8BD9-E0DFCF74E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F1C4C9E-F594-A24E-B765-F46F23214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B48B1A-5214-7A41-A153-B639C5472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C64D805-3ACE-7E47-BEF6-A9ED88819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774232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418F3E-4F9D-2947-8BA8-863AB2D1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88C0C48-20B9-CB44-9524-BA88A7D652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B6911C7-C4F8-8C4F-9B3C-43C098CD9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EC349D1-CD7D-8246-B78D-E555BC3ED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F4F3B8A-1B3E-FF4E-97FC-59D4CEEF4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C0C7BEA-C0A5-284F-A192-45C91A3DD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83775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A4BFD4-FA41-7D4C-9E6E-FFD96573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D0FEF95-55D2-844D-8E0A-F35FAD61D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26A6437-F7A0-BB4F-966C-9AE2E012E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B3369CE-1FA7-5F4A-8619-26B5C9B6A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B8B1B8-2379-0E43-B5CB-7B206E4A3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9226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E487DAA-9F00-2147-AF26-B704945AF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8BDA381-D960-A249-8449-0C6B98109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58145C-FF27-E24D-B9FF-760F181F6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C49B02-FC27-E444-86BB-6BA088F4D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8F4C444-C264-CD44-B49E-D73F10CC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50886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1372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F56AEB-53BE-334F-B324-B8534677A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8A6679C-B814-7742-B0B7-AFF6294D56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732C25-EF8D-5444-9FC6-07300B919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A2C8D22-9CA9-AA4B-808C-E6EDACBF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599C265-9217-5C47-B1E1-664F3D1F5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821385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394374-D7A9-4C4E-85DE-EC19DDF4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0FFD86-B495-BB44-92F3-E429E87A0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022F9B-0EC7-B04D-A266-5FF0E818A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D4FA24-9828-4544-9545-64C568F52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2E05C0-2012-7149-BEDD-92B002768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04447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521413-231D-8543-894B-5D7C81E02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AC5390-0FB0-E640-B77B-EEA907ED8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ADBBBDE-A6A5-634A-B0E0-16600B3E7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A94AF70-F19E-994A-85EC-F9A43DC16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3C0ABAD-2A4E-2C4F-A28D-AD06CA17C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2096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8F054-E183-4A46-99C4-B38387DC8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4F73B2-F13B-0A4F-A19C-D21E68EBE0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ACC75B0-09F3-CF4D-97EB-3A7FAFE17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925CCA-0DD9-9F49-8629-6622E98D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DF04148-5EC9-F144-A48E-AA452EE68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77ED668-AF8E-7742-85A4-4C3EA2815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49036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F0AB81-58C5-5449-84AB-19DFBFB91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50140A6-A219-6D48-9A0F-A298DE60F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E29F10B-7EC9-624A-8356-60F3385D6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5FF3911-F778-A549-8246-D7737B347F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7F57C46-DFF0-874F-9575-C6413175DF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C7BAC9C-824F-4A4E-8FA0-4BCDDC338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F214EED-9808-974A-AC0A-421E42018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D77BEBA-043B-B74C-BA88-58641E4E8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06495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2A3D65-ACBE-B64A-BE43-42863F3A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28F4DF4-3857-BF4F-A50E-5E331865B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68DA078-AE9A-BB43-82C5-2C1D81FD1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D72C6CD-2F86-E34B-8355-97290DF7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677462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0596D25-D3D2-A748-808D-0FE2E46F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5A91205-8E74-8D4F-8A9A-DED171119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AA07A7-8F95-FE4F-95F3-CE137EC3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7269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C33525-94E6-0D49-AE91-033A9581B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C8B9EB-23F3-B54D-86DB-178134D46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310F9D6-B5EB-2A47-90DC-FD9561B31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9123C08-2BF7-3748-9273-D526CDB7C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9DF9C65-9E7B-4A4A-BF77-016AE85DA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16F307-CE61-CD4D-8499-BF93AFC16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89888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D42AB8-DE68-F74F-AD60-8CAC558B7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CE757A6-AEBB-614A-A3FE-3A92E50CF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7197663-77C2-6A4D-A7BE-90820240E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E4BDA04-C328-4D43-A158-AE4FB3A7A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682C068-9B49-4043-B8D9-9696765D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BFC6C0B-DD94-C543-B69E-AFE0F7F0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37136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FE44DA-3C33-0241-BDA5-7F6F0867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020B2F1-9E97-7B4F-A0E8-D71EC2368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17ECCA8-DD53-494A-87F8-6E720BE3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0CFCBF-CBFE-0F46-8B98-B759A9495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F7F9B03-8535-694D-8058-E2407BBFD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521511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BC5B185-C7B3-FA4C-B5F4-83D7D56AE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8EC826-DB96-4442-9883-75CFF8629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359288-7CE3-2540-8677-C23721562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E27669-1EA2-CB4E-BAC7-1A2F4C54B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391E72-4116-864B-8F27-8AF906ED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97237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B6CB08-7C11-B145-88A6-6B7A181E1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686" y="1691469"/>
            <a:ext cx="4979988" cy="3359150"/>
          </a:xfrm>
          <a:ln w="28575">
            <a:solidFill>
              <a:srgbClr val="174659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4FE454FE-FECB-B840-9099-10AA90DD97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5228" y="1691469"/>
            <a:ext cx="4979987" cy="3367087"/>
          </a:xfrm>
          <a:ln w="28575">
            <a:solidFill>
              <a:srgbClr val="8CC8CA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5FBED7-CBE5-374E-92EB-69919DC6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88" y="467042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76320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35465426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F5D1DB-93E2-4ED5-AB71-FAAF0D227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73CDBCA-0A86-45A8-B6D1-44560E2D8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5E3786-110E-454F-9C05-8AC999F67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C63A63A-10B0-484A-8D3D-86A9F152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4731A4-F96D-4DAD-B2BC-5F4216661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234596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17FA17-33E9-436C-8C3E-76080244D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120C7F-06C4-450D-9F3E-D092070ED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A36996B-37A6-440D-8E65-B267D6D40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DA90B4-527A-4C7F-A3A7-03CC2A39B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F07AB1-C41F-40E5-B587-699DBC35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3621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AABB20-DBA0-4800-8120-06AD4604C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DAAFBD-6462-4771-96E1-314039722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1981F4E-7F59-48FE-B8C6-D0CEBEDC7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61288A-BEBE-4E47-83F8-6BC5161A8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FF0F42-1B28-44C1-8CCD-1947A2F1A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01604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728EFC-E4D0-42D3-8C85-CBAA9A48B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E2249C-08A4-4970-82C1-FE7F694EB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EA8B69-EEA2-4395-BF42-4696CEB1C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D665C23-BB97-40CE-8CC1-887F0AD6C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3DF1482-E6D2-445C-9073-0325F14BD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955CC30-906C-4D3E-859B-6EAB1AE78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35354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FD2727-DE5C-44FD-8F23-09FA20C46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CC06F6A-CDF6-4BC4-8658-C9875D607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3A24112-BF7A-415F-A0B8-165D4755D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F09004B-24E4-41A7-A373-85A0D6611D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EFCDD1C-7C78-4822-9D44-76DA6D40A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ADCC673-1A77-4C14-BC26-2029F9056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553DAA3-E4BD-4463-8C5C-C2944368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0DB29B8-9353-4BB2-821F-7FEC9E606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953722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570B4E-EAB0-4F7D-A4E3-8E72ACDC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30C235E-D36E-4C64-8C73-B849188F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6A720A9-46DB-40AC-9F9B-DB13EC74E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276EEF-7E63-4EB9-AD94-52ABD3AA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11586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E86E8AA-FCD5-4F4C-B0DE-94935BFDE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B187316-CA9F-4039-85D4-2145CDAE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F65DF01-93E9-4FEB-851E-2EE673AC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596691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63062C-2E31-4781-A1D2-FB95774B0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CEEB05-43AE-4939-AE20-CD5F35F91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E6CC6F5-2E72-45CA-AD09-CC9383FC5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8A6FBDD-105F-48F5-8591-975D12FAF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1721BA-3CE8-4F71-AA5C-83CF43180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552C109-0C14-472F-BF64-3740D9F7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8443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1B5795-83CA-473B-AE44-4CC6898F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38F7365-1A60-42BE-827B-0833E99C7F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9D40B66-E5EC-4B1E-B27F-C1D281F1E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C532B38-0D8F-4119-B3B4-518C97F0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0A2289F-21D2-4A97-80E5-132F1BAA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F4CF338-1117-419A-A6E6-00602323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42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31FEE2-6AEF-4CF7-897A-D9C80BD6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E9DB807-FC68-4D23-AC12-70F037590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B65073-3E8A-45C3-AC82-0346ACBCE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5B8C519-51BC-4BCF-B6CF-0B0AE6744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90B0C5E-B2BD-4697-9FDB-226E9001E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770684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0B4E130-2BBA-4FE1-BBF1-79EF816CC5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A2DB9E5-62D2-4A46-B47C-F2A168E89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686ED1-0E51-4745-A3F1-9F268303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80A616-E8D9-4869-9633-63012A718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0FCA8C-25EF-4926-AED0-DE03692A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588769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26993269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3810729" y="653036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>
                <a:solidFill>
                  <a:srgbClr val="EBF2F8"/>
                </a:solidFill>
                <a:latin typeface="AntartidaRounded Essential Ligh" panose="02000000000000000000" pitchFamily="2" charset="0"/>
              </a:rPr>
              <a:t>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499" b="11157"/>
          <a:stretch/>
        </p:blipFill>
        <p:spPr>
          <a:xfrm>
            <a:off x="0" y="653036"/>
            <a:ext cx="3468677" cy="4072609"/>
          </a:xfrm>
          <a:prstGeom prst="rect">
            <a:avLst/>
          </a:prstGeom>
        </p:spPr>
      </p:pic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B98F920-5CB3-7448-ADD2-D3B46BDEEBFC}"/>
              </a:ext>
            </a:extLst>
          </p:cNvPr>
          <p:cNvSpPr txBox="1">
            <a:spLocks/>
          </p:cNvSpPr>
          <p:nvPr userDrawn="1"/>
        </p:nvSpPr>
        <p:spPr>
          <a:xfrm>
            <a:off x="3810729" y="1632849"/>
            <a:ext cx="7793207" cy="1808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B83AA-7507-D148-BFF0-104290598B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3712" y="1920760"/>
            <a:ext cx="7050087" cy="4363640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BD006F84-F5F4-5F47-BA5F-A47A329E4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711" y="418843"/>
            <a:ext cx="7050087" cy="1267724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67978661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8063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1314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0843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med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888" y="1665288"/>
            <a:ext cx="9218202" cy="442277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986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21EFE-DEC4-B4E3-1C0F-6C6EE7A56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7D10B3-7440-CB83-321C-7ECBEEB14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EFB42-BC02-A2AB-B502-280C26F91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C0ADA-3227-5067-D9A4-8CD8B50AD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5EA97-2E4A-40E9-8A98-8941F644E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150505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79240-C0B2-9BFD-C4F1-F73F9F9D5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48E53-B248-FE07-86EE-34A8FAEE7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2147B-9551-9DD3-A98F-7D7C5CA3D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C9094-CA85-AEF2-851B-4598F1680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2BDC3-17FE-BA64-C6D4-65DB385AB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721247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E1F3C-83DE-D91D-F837-6465B4B71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3CCD-3BC5-D248-785D-5A5520A49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45FB5-3A02-BCE7-4DE2-19588BE38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A0384-EC9B-7D02-81B5-962A99B74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68ECC-3A7B-DDC6-9177-CF35A5E61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361191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2AB71-53F2-97D1-1DEF-B1C1AC434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4A31C-CFA3-C7AA-E294-9CB5E404AB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935BC6-65C4-F940-EEAC-6CC7207C2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E1B496-2EAB-1856-B177-506DAAEF2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7EC2D9-389B-7904-C7C1-03A226BBD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EB281-63E4-8A6D-10F4-FA4ECE11F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874987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B55FF-B784-53E8-43B2-44C4C5AB9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6931B-2D7C-DE4B-B4DA-109EA6579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811818-97F2-90CD-E6E4-A2E04B997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B8B4FE-7B2E-2F8B-0807-E784C0A24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EF5773-BA2B-9646-45FB-0E2399BE5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2260B6-9913-E765-B054-8FA17CBAD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EB87E3-AE29-3D60-0D27-F86117085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D5E6E2-BEC0-1EF6-E752-4FD140E61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019448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5A1CB-4473-72BF-4C1E-FD9A6754B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29143C-240F-9C37-9B93-011C33ED4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AB7D40-369F-5A50-FC8C-1BD3B46C4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6EF4ED-5F9C-8567-E6E8-5D6C4AA76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385439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F3553F-CD94-0CFA-77EA-F066C048D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B92DB6-BCDF-1DA0-0151-4A8971E5C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5D009-EAF9-CED9-92B4-A728117A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545631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6147-2425-E9B1-1200-7C490DB5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F29C1-B17E-95CF-2C8A-179C873BA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EA363-0B48-7EFC-5D30-7AD49A174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5F146B-F35A-FCD5-2DA4-661EE1CBD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3860C-A388-D53F-371B-91BCDD86F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4A4CC0-E59D-5995-E79F-29E00C25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861967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43811-957D-12EF-1418-7D52DE826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DB2871-6B3B-B0AB-BB1F-9691AADD61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3E700-CACD-FD4F-B47E-FD5B7360A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89935-EEF9-6D62-C238-6983A7C45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F9DB39-EADA-CD5B-F073-A3D76C8C7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BB1FF-86BC-0396-CCA9-3AB5F528C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2702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747AA-06BD-1173-5DEE-C52EDB5CF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D0AAF-304B-9B87-E274-BA417E7939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A4963-AFDB-7DE3-6181-2DF83A35B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C81A0-7C5F-FACB-3973-57A118078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D5132-5571-4B47-863A-0DE1E9B71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15381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ED2235-E07D-1142-1308-4B4780B9B3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2C8E3-CB2D-AF07-8BC4-F00A0D745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A34CB-43C2-86A5-AC2D-B2F82CA10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B8A8A-E9E6-01E4-19F5-860B36BB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39A65-2974-3EB6-67FE-1BFEA7999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414769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preserve="1" userDrawn="1">
  <p:cSld name="Tom">
    <p:bg>
      <p:bgPr>
        <a:solidFill>
          <a:srgbClr val="755E60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4425BA03-B363-2933-AFB0-EDF411ABD8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4225" t="32538" r="16743" b="1765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B3FA2C55-AB38-12BF-8267-EC8EB097A251}"/>
              </a:ext>
            </a:extLst>
          </p:cNvPr>
          <p:cNvSpPr/>
          <p:nvPr userDrawn="1"/>
        </p:nvSpPr>
        <p:spPr>
          <a:xfrm>
            <a:off x="1774371" y="4452257"/>
            <a:ext cx="8643257" cy="1709057"/>
          </a:xfrm>
          <a:prstGeom prst="rect">
            <a:avLst/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Google Shape;21;p8"/>
          <p:cNvSpPr txBox="1">
            <a:spLocks noGrp="1"/>
          </p:cNvSpPr>
          <p:nvPr>
            <p:ph type="body" idx="1" hasCustomPrompt="1"/>
          </p:nvPr>
        </p:nvSpPr>
        <p:spPr>
          <a:xfrm>
            <a:off x="1774371" y="4607232"/>
            <a:ext cx="8643257" cy="79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000" b="1" i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sv-SE"/>
              <a:t>Klicka här för att skriva rubrik</a:t>
            </a:r>
          </a:p>
        </p:txBody>
      </p:sp>
      <p:sp>
        <p:nvSpPr>
          <p:cNvPr id="24" name="Google Shape;24;p8"/>
          <p:cNvSpPr txBox="1">
            <a:spLocks noGrp="1"/>
          </p:cNvSpPr>
          <p:nvPr>
            <p:ph type="body" idx="3" hasCustomPrompt="1"/>
          </p:nvPr>
        </p:nvSpPr>
        <p:spPr>
          <a:xfrm>
            <a:off x="1774371" y="5381143"/>
            <a:ext cx="8643257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i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sv-SE"/>
              <a:t>Klicka här för att skriva underrubrik</a:t>
            </a:r>
          </a:p>
        </p:txBody>
      </p:sp>
      <p:pic>
        <p:nvPicPr>
          <p:cNvPr id="8" name="Bildobjekt 7" descr="En bild som visar Teckensnitt, Grafik, logotyp, symbol&#10;&#10;Automatiskt genererad beskrivning">
            <a:extLst>
              <a:ext uri="{FF2B5EF4-FFF2-40B4-BE49-F238E27FC236}">
                <a16:creationId xmlns:a16="http://schemas.microsoft.com/office/drawing/2014/main" id="{01F1A18C-92B3-A5EB-D392-C628A5D2F3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302" y="298844"/>
            <a:ext cx="2137673" cy="79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2864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preserve="1" userDrawn="1">
  <p:cSld name="1_Tom">
    <p:bg>
      <p:bgPr>
        <a:solidFill>
          <a:srgbClr val="755E60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4425BA03-B363-2933-AFB0-EDF411ABD8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AD90D1A8-5D1B-655E-3FCD-AAA70F52B040}"/>
              </a:ext>
            </a:extLst>
          </p:cNvPr>
          <p:cNvGrpSpPr/>
          <p:nvPr userDrawn="1"/>
        </p:nvGrpSpPr>
        <p:grpSpPr>
          <a:xfrm>
            <a:off x="7370734" y="0"/>
            <a:ext cx="4821268" cy="6858000"/>
            <a:chOff x="7370734" y="0"/>
            <a:chExt cx="4821268" cy="6858000"/>
          </a:xfrm>
          <a:solidFill>
            <a:srgbClr val="F7F1ED"/>
          </a:solidFill>
        </p:grpSpPr>
        <p:sp>
          <p:nvSpPr>
            <p:cNvPr id="3" name="Google Shape;18;p8">
              <a:extLst>
                <a:ext uri="{FF2B5EF4-FFF2-40B4-BE49-F238E27FC236}">
                  <a16:creationId xmlns:a16="http://schemas.microsoft.com/office/drawing/2014/main" id="{25F1CCDD-BEB9-475F-5B69-7BA0356A2C7E}"/>
                </a:ext>
              </a:extLst>
            </p:cNvPr>
            <p:cNvSpPr/>
            <p:nvPr userDrawn="1"/>
          </p:nvSpPr>
          <p:spPr>
            <a:xfrm>
              <a:off x="10535449" y="0"/>
              <a:ext cx="1656553" cy="6858000"/>
            </a:xfrm>
            <a:prstGeom prst="rect">
              <a:avLst/>
            </a:prstGeom>
            <a:grpFill/>
            <a:ln>
              <a:solidFill>
                <a:srgbClr val="F7F1ED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20;p8">
              <a:extLst>
                <a:ext uri="{FF2B5EF4-FFF2-40B4-BE49-F238E27FC236}">
                  <a16:creationId xmlns:a16="http://schemas.microsoft.com/office/drawing/2014/main" id="{04CCE794-E53B-5AD3-B5DD-F950FF431EDC}"/>
                </a:ext>
              </a:extLst>
            </p:cNvPr>
            <p:cNvSpPr/>
            <p:nvPr userDrawn="1"/>
          </p:nvSpPr>
          <p:spPr>
            <a:xfrm rot="10800000">
              <a:off x="7370734" y="0"/>
              <a:ext cx="3164715" cy="6858000"/>
            </a:xfrm>
            <a:prstGeom prst="rtTriangle">
              <a:avLst/>
            </a:prstGeom>
            <a:grpFill/>
            <a:ln>
              <a:solidFill>
                <a:srgbClr val="F7F1ED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Rektangel 5">
            <a:extLst>
              <a:ext uri="{FF2B5EF4-FFF2-40B4-BE49-F238E27FC236}">
                <a16:creationId xmlns:a16="http://schemas.microsoft.com/office/drawing/2014/main" id="{B3FA2C55-AB38-12BF-8267-EC8EB097A251}"/>
              </a:ext>
            </a:extLst>
          </p:cNvPr>
          <p:cNvSpPr/>
          <p:nvPr userDrawn="1"/>
        </p:nvSpPr>
        <p:spPr>
          <a:xfrm>
            <a:off x="1774371" y="4452257"/>
            <a:ext cx="8643257" cy="1709057"/>
          </a:xfrm>
          <a:prstGeom prst="rect">
            <a:avLst/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Google Shape;21;p8"/>
          <p:cNvSpPr txBox="1">
            <a:spLocks noGrp="1"/>
          </p:cNvSpPr>
          <p:nvPr>
            <p:ph type="body" idx="1" hasCustomPrompt="1"/>
          </p:nvPr>
        </p:nvSpPr>
        <p:spPr>
          <a:xfrm>
            <a:off x="1774371" y="4607232"/>
            <a:ext cx="8643257" cy="79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000" b="1" i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sv-SE"/>
              <a:t>Klicka här för att skriva rubrik</a:t>
            </a:r>
          </a:p>
        </p:txBody>
      </p:sp>
      <p:sp>
        <p:nvSpPr>
          <p:cNvPr id="24" name="Google Shape;24;p8"/>
          <p:cNvSpPr txBox="1">
            <a:spLocks noGrp="1"/>
          </p:cNvSpPr>
          <p:nvPr>
            <p:ph type="body" idx="3" hasCustomPrompt="1"/>
          </p:nvPr>
        </p:nvSpPr>
        <p:spPr>
          <a:xfrm>
            <a:off x="1774371" y="5381143"/>
            <a:ext cx="8643257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i="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sv-SE"/>
              <a:t>Klicka här för att skriva underrubrik</a:t>
            </a:r>
          </a:p>
        </p:txBody>
      </p:sp>
      <p:pic>
        <p:nvPicPr>
          <p:cNvPr id="5" name="Bildobjekt 4" descr="En bild som visar Grafik, Teckensnitt, skärmbild, logotyp&#10;&#10;Automatiskt genererad beskrivning">
            <a:extLst>
              <a:ext uri="{FF2B5EF4-FFF2-40B4-BE49-F238E27FC236}">
                <a16:creationId xmlns:a16="http://schemas.microsoft.com/office/drawing/2014/main" id="{CC01403E-E3EC-FD66-2DBB-50D736F96F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71261" y="298845"/>
            <a:ext cx="2164017" cy="7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0453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3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89505AD8-5FC1-6805-650A-B7800C8FE694}"/>
              </a:ext>
            </a:extLst>
          </p:cNvPr>
          <p:cNvSpPr/>
          <p:nvPr userDrawn="1"/>
        </p:nvSpPr>
        <p:spPr>
          <a:xfrm>
            <a:off x="-603" y="-29030"/>
            <a:ext cx="3390573" cy="6887030"/>
          </a:xfrm>
          <a:prstGeom prst="rect">
            <a:avLst/>
          </a:prstGeom>
          <a:solidFill>
            <a:srgbClr val="755E60"/>
          </a:solidFill>
          <a:ln>
            <a:solidFill>
              <a:srgbClr val="755E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3" name="Grupp 12">
            <a:extLst>
              <a:ext uri="{FF2B5EF4-FFF2-40B4-BE49-F238E27FC236}">
                <a16:creationId xmlns:a16="http://schemas.microsoft.com/office/drawing/2014/main" id="{2CE4D9E9-0D77-5340-C7CE-3CD86DA421A2}"/>
              </a:ext>
            </a:extLst>
          </p:cNvPr>
          <p:cNvGrpSpPr/>
          <p:nvPr userDrawn="1"/>
        </p:nvGrpSpPr>
        <p:grpSpPr>
          <a:xfrm rot="10800000">
            <a:off x="3164114" y="-15031"/>
            <a:ext cx="4821268" cy="6887029"/>
            <a:chOff x="7370734" y="0"/>
            <a:chExt cx="4821268" cy="6858000"/>
          </a:xfrm>
          <a:solidFill>
            <a:srgbClr val="755E60"/>
          </a:solidFill>
        </p:grpSpPr>
        <p:sp>
          <p:nvSpPr>
            <p:cNvPr id="14" name="Google Shape;18;p8">
              <a:extLst>
                <a:ext uri="{FF2B5EF4-FFF2-40B4-BE49-F238E27FC236}">
                  <a16:creationId xmlns:a16="http://schemas.microsoft.com/office/drawing/2014/main" id="{F1BD3437-9A1D-41EB-6601-F4D3E7CA03B8}"/>
                </a:ext>
              </a:extLst>
            </p:cNvPr>
            <p:cNvSpPr/>
            <p:nvPr userDrawn="1"/>
          </p:nvSpPr>
          <p:spPr>
            <a:xfrm>
              <a:off x="10535449" y="0"/>
              <a:ext cx="1656553" cy="6858000"/>
            </a:xfrm>
            <a:prstGeom prst="rect">
              <a:avLst/>
            </a:prstGeom>
            <a:grpFill/>
            <a:ln>
              <a:solidFill>
                <a:srgbClr val="755E6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20;p8">
              <a:extLst>
                <a:ext uri="{FF2B5EF4-FFF2-40B4-BE49-F238E27FC236}">
                  <a16:creationId xmlns:a16="http://schemas.microsoft.com/office/drawing/2014/main" id="{A25CC9C3-FB9B-E501-BE6D-4DADB3E5E5AB}"/>
                </a:ext>
              </a:extLst>
            </p:cNvPr>
            <p:cNvSpPr/>
            <p:nvPr userDrawn="1"/>
          </p:nvSpPr>
          <p:spPr>
            <a:xfrm rot="10800000">
              <a:off x="7370734" y="0"/>
              <a:ext cx="3164715" cy="6858000"/>
            </a:xfrm>
            <a:prstGeom prst="rtTriangle">
              <a:avLst/>
            </a:prstGeom>
            <a:grpFill/>
            <a:ln>
              <a:solidFill>
                <a:srgbClr val="755E6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Platshållare för bild 7">
            <a:extLst>
              <a:ext uri="{FF2B5EF4-FFF2-40B4-BE49-F238E27FC236}">
                <a16:creationId xmlns:a16="http://schemas.microsoft.com/office/drawing/2014/main" id="{D42F784B-BF7C-AAA0-EAE8-D366C9FE22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21269" y="-15031"/>
            <a:ext cx="7387056" cy="6887029"/>
          </a:xfrm>
          <a:custGeom>
            <a:avLst/>
            <a:gdLst>
              <a:gd name="connsiteX0" fmla="*/ 0 w 10536237"/>
              <a:gd name="connsiteY0" fmla="*/ 0 h 6858000"/>
              <a:gd name="connsiteX1" fmla="*/ 10536237 w 10536237"/>
              <a:gd name="connsiteY1" fmla="*/ 0 h 6858000"/>
              <a:gd name="connsiteX2" fmla="*/ 10536237 w 10536237"/>
              <a:gd name="connsiteY2" fmla="*/ 6858000 h 6858000"/>
              <a:gd name="connsiteX3" fmla="*/ 0 w 10536237"/>
              <a:gd name="connsiteY3" fmla="*/ 6858000 h 6858000"/>
              <a:gd name="connsiteX4" fmla="*/ 0 w 10536237"/>
              <a:gd name="connsiteY4" fmla="*/ 0 h 6858000"/>
              <a:gd name="connsiteX0" fmla="*/ 0 w 10536237"/>
              <a:gd name="connsiteY0" fmla="*/ 0 h 6858000"/>
              <a:gd name="connsiteX1" fmla="*/ 10536237 w 10536237"/>
              <a:gd name="connsiteY1" fmla="*/ 0 h 6858000"/>
              <a:gd name="connsiteX2" fmla="*/ 10536237 w 10536237"/>
              <a:gd name="connsiteY2" fmla="*/ 6858000 h 6858000"/>
              <a:gd name="connsiteX3" fmla="*/ 3165987 w 10536237"/>
              <a:gd name="connsiteY3" fmla="*/ 6848167 h 6858000"/>
              <a:gd name="connsiteX4" fmla="*/ 0 w 10536237"/>
              <a:gd name="connsiteY4" fmla="*/ 0 h 6858000"/>
              <a:gd name="connsiteX0" fmla="*/ 0 w 10536237"/>
              <a:gd name="connsiteY0" fmla="*/ 14515 h 6872515"/>
              <a:gd name="connsiteX1" fmla="*/ 7343094 w 10536237"/>
              <a:gd name="connsiteY1" fmla="*/ 0 h 6872515"/>
              <a:gd name="connsiteX2" fmla="*/ 10536237 w 10536237"/>
              <a:gd name="connsiteY2" fmla="*/ 6872515 h 6872515"/>
              <a:gd name="connsiteX3" fmla="*/ 3165987 w 10536237"/>
              <a:gd name="connsiteY3" fmla="*/ 6862682 h 6872515"/>
              <a:gd name="connsiteX4" fmla="*/ 0 w 10536237"/>
              <a:gd name="connsiteY4" fmla="*/ 14515 h 6872515"/>
              <a:gd name="connsiteX0" fmla="*/ 0 w 7357609"/>
              <a:gd name="connsiteY0" fmla="*/ 14515 h 6887029"/>
              <a:gd name="connsiteX1" fmla="*/ 7343094 w 7357609"/>
              <a:gd name="connsiteY1" fmla="*/ 0 h 6887029"/>
              <a:gd name="connsiteX2" fmla="*/ 7357609 w 7357609"/>
              <a:gd name="connsiteY2" fmla="*/ 6887029 h 6887029"/>
              <a:gd name="connsiteX3" fmla="*/ 3165987 w 7357609"/>
              <a:gd name="connsiteY3" fmla="*/ 6862682 h 6887029"/>
              <a:gd name="connsiteX4" fmla="*/ 0 w 7357609"/>
              <a:gd name="connsiteY4" fmla="*/ 14515 h 6887029"/>
              <a:gd name="connsiteX0" fmla="*/ 0 w 7387056"/>
              <a:gd name="connsiteY0" fmla="*/ 14515 h 6887029"/>
              <a:gd name="connsiteX1" fmla="*/ 7386637 w 7387056"/>
              <a:gd name="connsiteY1" fmla="*/ 0 h 6887029"/>
              <a:gd name="connsiteX2" fmla="*/ 7357609 w 7387056"/>
              <a:gd name="connsiteY2" fmla="*/ 6887029 h 6887029"/>
              <a:gd name="connsiteX3" fmla="*/ 3165987 w 7387056"/>
              <a:gd name="connsiteY3" fmla="*/ 6862682 h 6887029"/>
              <a:gd name="connsiteX4" fmla="*/ 0 w 7387056"/>
              <a:gd name="connsiteY4" fmla="*/ 14515 h 6887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87056" h="6887029">
                <a:moveTo>
                  <a:pt x="0" y="14515"/>
                </a:moveTo>
                <a:lnTo>
                  <a:pt x="7386637" y="0"/>
                </a:lnTo>
                <a:cubicBezTo>
                  <a:pt x="7391475" y="2295676"/>
                  <a:pt x="7352771" y="4591353"/>
                  <a:pt x="7357609" y="6887029"/>
                </a:cubicBezTo>
                <a:lnTo>
                  <a:pt x="3165987" y="6862682"/>
                </a:lnTo>
                <a:lnTo>
                  <a:pt x="0" y="14515"/>
                </a:lnTo>
                <a:close/>
              </a:path>
            </a:pathLst>
          </a:custGeom>
        </p:spPr>
        <p:txBody>
          <a:bodyPr/>
          <a:lstStyle/>
          <a:p>
            <a:endParaRPr lang="sv-SE"/>
          </a:p>
        </p:txBody>
      </p:sp>
      <p:sp>
        <p:nvSpPr>
          <p:cNvPr id="17" name="Google Shape;21;p8">
            <a:extLst>
              <a:ext uri="{FF2B5EF4-FFF2-40B4-BE49-F238E27FC236}">
                <a16:creationId xmlns:a16="http://schemas.microsoft.com/office/drawing/2014/main" id="{D4B08523-07C0-BBC4-B6FD-B1A9AD3D4157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560614" y="4118915"/>
            <a:ext cx="5613400" cy="848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000" b="1" i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sv-SE"/>
              <a:t>Skriv rubrik</a:t>
            </a:r>
          </a:p>
        </p:txBody>
      </p:sp>
      <p:sp>
        <p:nvSpPr>
          <p:cNvPr id="18" name="Google Shape;24;p8">
            <a:extLst>
              <a:ext uri="{FF2B5EF4-FFF2-40B4-BE49-F238E27FC236}">
                <a16:creationId xmlns:a16="http://schemas.microsoft.com/office/drawing/2014/main" id="{D5291BEB-3DD8-CAF5-13C0-B1325470463D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560614" y="4905828"/>
            <a:ext cx="5613400" cy="639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i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sv-SE"/>
              <a:t>Klicka här för att skriva underrubrik</a:t>
            </a:r>
          </a:p>
        </p:txBody>
      </p:sp>
      <p:pic>
        <p:nvPicPr>
          <p:cNvPr id="19" name="Bildobjekt 18" descr="En bild som visar Teckensnitt, Grafik, logotyp, symbol&#10;&#10;Automatiskt genererad beskrivning">
            <a:extLst>
              <a:ext uri="{FF2B5EF4-FFF2-40B4-BE49-F238E27FC236}">
                <a16:creationId xmlns:a16="http://schemas.microsoft.com/office/drawing/2014/main" id="{DDC84C45-365E-21B6-839C-71D931A409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638" y="232461"/>
            <a:ext cx="1035817" cy="3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9019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D2101289-6EA6-34A0-E18C-BC9D73B3C80E}"/>
              </a:ext>
            </a:extLst>
          </p:cNvPr>
          <p:cNvSpPr/>
          <p:nvPr userDrawn="1"/>
        </p:nvSpPr>
        <p:spPr>
          <a:xfrm>
            <a:off x="-603" y="-29030"/>
            <a:ext cx="3390573" cy="6887030"/>
          </a:xfrm>
          <a:prstGeom prst="rect">
            <a:avLst/>
          </a:prstGeom>
          <a:solidFill>
            <a:srgbClr val="2D807C"/>
          </a:solidFill>
          <a:ln>
            <a:solidFill>
              <a:srgbClr val="2D80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274C16C6-866C-95D6-8831-DBF6B3A3E571}"/>
              </a:ext>
            </a:extLst>
          </p:cNvPr>
          <p:cNvGrpSpPr/>
          <p:nvPr userDrawn="1"/>
        </p:nvGrpSpPr>
        <p:grpSpPr>
          <a:xfrm rot="10800000">
            <a:off x="3164114" y="-15031"/>
            <a:ext cx="4821268" cy="6887029"/>
            <a:chOff x="7370734" y="0"/>
            <a:chExt cx="4821268" cy="6858000"/>
          </a:xfrm>
          <a:solidFill>
            <a:srgbClr val="2D807C"/>
          </a:solidFill>
        </p:grpSpPr>
        <p:sp>
          <p:nvSpPr>
            <p:cNvPr id="3" name="Google Shape;18;p8">
              <a:extLst>
                <a:ext uri="{FF2B5EF4-FFF2-40B4-BE49-F238E27FC236}">
                  <a16:creationId xmlns:a16="http://schemas.microsoft.com/office/drawing/2014/main" id="{FB7634AD-80A8-A4A5-73F8-39034B3260C4}"/>
                </a:ext>
              </a:extLst>
            </p:cNvPr>
            <p:cNvSpPr/>
            <p:nvPr userDrawn="1"/>
          </p:nvSpPr>
          <p:spPr>
            <a:xfrm>
              <a:off x="10535449" y="0"/>
              <a:ext cx="1656553" cy="6858000"/>
            </a:xfrm>
            <a:prstGeom prst="rect">
              <a:avLst/>
            </a:prstGeom>
            <a:grpFill/>
            <a:ln>
              <a:solidFill>
                <a:srgbClr val="2D807C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0;p8">
              <a:extLst>
                <a:ext uri="{FF2B5EF4-FFF2-40B4-BE49-F238E27FC236}">
                  <a16:creationId xmlns:a16="http://schemas.microsoft.com/office/drawing/2014/main" id="{45D1EEC7-CE55-7662-2360-9814B0ECDE25}"/>
                </a:ext>
              </a:extLst>
            </p:cNvPr>
            <p:cNvSpPr/>
            <p:nvPr userDrawn="1"/>
          </p:nvSpPr>
          <p:spPr>
            <a:xfrm rot="10800000">
              <a:off x="7370734" y="0"/>
              <a:ext cx="3164715" cy="6858000"/>
            </a:xfrm>
            <a:prstGeom prst="rtTriangle">
              <a:avLst/>
            </a:prstGeom>
            <a:grpFill/>
            <a:ln>
              <a:solidFill>
                <a:srgbClr val="2D807C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B970806E-A284-EE4C-EFED-DA2A2FB80D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21269" y="-15031"/>
            <a:ext cx="7387056" cy="6887029"/>
          </a:xfrm>
          <a:custGeom>
            <a:avLst/>
            <a:gdLst>
              <a:gd name="connsiteX0" fmla="*/ 0 w 10536237"/>
              <a:gd name="connsiteY0" fmla="*/ 0 h 6858000"/>
              <a:gd name="connsiteX1" fmla="*/ 10536237 w 10536237"/>
              <a:gd name="connsiteY1" fmla="*/ 0 h 6858000"/>
              <a:gd name="connsiteX2" fmla="*/ 10536237 w 10536237"/>
              <a:gd name="connsiteY2" fmla="*/ 6858000 h 6858000"/>
              <a:gd name="connsiteX3" fmla="*/ 0 w 10536237"/>
              <a:gd name="connsiteY3" fmla="*/ 6858000 h 6858000"/>
              <a:gd name="connsiteX4" fmla="*/ 0 w 10536237"/>
              <a:gd name="connsiteY4" fmla="*/ 0 h 6858000"/>
              <a:gd name="connsiteX0" fmla="*/ 0 w 10536237"/>
              <a:gd name="connsiteY0" fmla="*/ 0 h 6858000"/>
              <a:gd name="connsiteX1" fmla="*/ 10536237 w 10536237"/>
              <a:gd name="connsiteY1" fmla="*/ 0 h 6858000"/>
              <a:gd name="connsiteX2" fmla="*/ 10536237 w 10536237"/>
              <a:gd name="connsiteY2" fmla="*/ 6858000 h 6858000"/>
              <a:gd name="connsiteX3" fmla="*/ 3165987 w 10536237"/>
              <a:gd name="connsiteY3" fmla="*/ 6848167 h 6858000"/>
              <a:gd name="connsiteX4" fmla="*/ 0 w 10536237"/>
              <a:gd name="connsiteY4" fmla="*/ 0 h 6858000"/>
              <a:gd name="connsiteX0" fmla="*/ 0 w 10536237"/>
              <a:gd name="connsiteY0" fmla="*/ 14515 h 6872515"/>
              <a:gd name="connsiteX1" fmla="*/ 7343094 w 10536237"/>
              <a:gd name="connsiteY1" fmla="*/ 0 h 6872515"/>
              <a:gd name="connsiteX2" fmla="*/ 10536237 w 10536237"/>
              <a:gd name="connsiteY2" fmla="*/ 6872515 h 6872515"/>
              <a:gd name="connsiteX3" fmla="*/ 3165987 w 10536237"/>
              <a:gd name="connsiteY3" fmla="*/ 6862682 h 6872515"/>
              <a:gd name="connsiteX4" fmla="*/ 0 w 10536237"/>
              <a:gd name="connsiteY4" fmla="*/ 14515 h 6872515"/>
              <a:gd name="connsiteX0" fmla="*/ 0 w 7357609"/>
              <a:gd name="connsiteY0" fmla="*/ 14515 h 6887029"/>
              <a:gd name="connsiteX1" fmla="*/ 7343094 w 7357609"/>
              <a:gd name="connsiteY1" fmla="*/ 0 h 6887029"/>
              <a:gd name="connsiteX2" fmla="*/ 7357609 w 7357609"/>
              <a:gd name="connsiteY2" fmla="*/ 6887029 h 6887029"/>
              <a:gd name="connsiteX3" fmla="*/ 3165987 w 7357609"/>
              <a:gd name="connsiteY3" fmla="*/ 6862682 h 6887029"/>
              <a:gd name="connsiteX4" fmla="*/ 0 w 7357609"/>
              <a:gd name="connsiteY4" fmla="*/ 14515 h 6887029"/>
              <a:gd name="connsiteX0" fmla="*/ 0 w 7387056"/>
              <a:gd name="connsiteY0" fmla="*/ 14515 h 6887029"/>
              <a:gd name="connsiteX1" fmla="*/ 7386637 w 7387056"/>
              <a:gd name="connsiteY1" fmla="*/ 0 h 6887029"/>
              <a:gd name="connsiteX2" fmla="*/ 7357609 w 7387056"/>
              <a:gd name="connsiteY2" fmla="*/ 6887029 h 6887029"/>
              <a:gd name="connsiteX3" fmla="*/ 3165987 w 7387056"/>
              <a:gd name="connsiteY3" fmla="*/ 6862682 h 6887029"/>
              <a:gd name="connsiteX4" fmla="*/ 0 w 7387056"/>
              <a:gd name="connsiteY4" fmla="*/ 14515 h 6887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87056" h="6887029">
                <a:moveTo>
                  <a:pt x="0" y="14515"/>
                </a:moveTo>
                <a:lnTo>
                  <a:pt x="7386637" y="0"/>
                </a:lnTo>
                <a:cubicBezTo>
                  <a:pt x="7391475" y="2295676"/>
                  <a:pt x="7352771" y="4591353"/>
                  <a:pt x="7357609" y="6887029"/>
                </a:cubicBezTo>
                <a:lnTo>
                  <a:pt x="3165987" y="6862682"/>
                </a:lnTo>
                <a:lnTo>
                  <a:pt x="0" y="14515"/>
                </a:lnTo>
                <a:close/>
              </a:path>
            </a:pathLst>
          </a:custGeom>
        </p:spPr>
        <p:txBody>
          <a:bodyPr/>
          <a:lstStyle/>
          <a:p>
            <a:endParaRPr lang="sv-SE"/>
          </a:p>
        </p:txBody>
      </p:sp>
      <p:sp>
        <p:nvSpPr>
          <p:cNvPr id="11" name="Google Shape;21;p8">
            <a:extLst>
              <a:ext uri="{FF2B5EF4-FFF2-40B4-BE49-F238E27FC236}">
                <a16:creationId xmlns:a16="http://schemas.microsoft.com/office/drawing/2014/main" id="{D780103E-C8ED-E8EC-0330-B70502E16C67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560614" y="4118915"/>
            <a:ext cx="5613400" cy="848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000" b="1" i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sv-SE"/>
              <a:t>Skriv rubrik</a:t>
            </a:r>
          </a:p>
        </p:txBody>
      </p:sp>
      <p:sp>
        <p:nvSpPr>
          <p:cNvPr id="12" name="Google Shape;24;p8">
            <a:extLst>
              <a:ext uri="{FF2B5EF4-FFF2-40B4-BE49-F238E27FC236}">
                <a16:creationId xmlns:a16="http://schemas.microsoft.com/office/drawing/2014/main" id="{FDA842B6-8052-F965-7FD6-3EA2AF41D964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560614" y="4905828"/>
            <a:ext cx="5613400" cy="639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i="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sv-SE"/>
              <a:t>Klicka här för att skriva underrubrik</a:t>
            </a:r>
          </a:p>
        </p:txBody>
      </p:sp>
      <p:pic>
        <p:nvPicPr>
          <p:cNvPr id="14" name="Bildobjekt 13" descr="En bild som visar Teckensnitt, Grafik, logotyp, symbol&#10;&#10;Automatiskt genererad beskrivning">
            <a:extLst>
              <a:ext uri="{FF2B5EF4-FFF2-40B4-BE49-F238E27FC236}">
                <a16:creationId xmlns:a16="http://schemas.microsoft.com/office/drawing/2014/main" id="{DF1BA201-F255-0959-CA52-5F0ACE1FDE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8638" y="232461"/>
            <a:ext cx="1035817" cy="3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2313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3 -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63662C3-2405-0CCA-B32B-A3960DB8BC8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55E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EBC62C62-FB8B-4D35-9439-2333BF3EBB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92766" y="2362199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A9C4ACD-BE35-41A9-8DAB-2338BC4759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6800" y="2362199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B9CB794-0BD5-32BF-9DE3-5AE575A2D0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92766" y="3069498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CDD1852-448E-FC2F-5C25-DED236F229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6800" y="3069498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C5E31A-9516-2F5A-7B14-F4FBD2838C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92766" y="3776797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D91CCE6-6285-C615-2871-E098C6C06F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800" y="3776797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7E331519-4F3A-7A07-DE72-27805C4F1E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9366" y="2370666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90CC219-06DF-EF84-03E5-0344D62DF4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23794" y="2370666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889D283-BC9F-D52A-810B-BCA2475392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9366" y="3076553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7337CB0F-DFDA-3FB7-805E-5F25CDA88A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23794" y="3076553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F845C2C-E758-9672-32A5-CDE52E5503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09366" y="3782440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4A747E62-1DB7-EB5C-B234-3E783CC28B1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3794" y="3782440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2D5BE5D8-617B-67A3-4E7B-D1A3E878DE0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386574" y="4484095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84E92E4-FF2F-E706-8CCF-B120D16F674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06800" y="4484095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BB90A4B0-F474-3F27-F08A-6058982F48F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03174" y="4488328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06141544-F034-A815-2010-4F9BA593CE0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23794" y="4488328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21" name="Media Placeholder 6">
            <a:extLst>
              <a:ext uri="{FF2B5EF4-FFF2-40B4-BE49-F238E27FC236}">
                <a16:creationId xmlns:a16="http://schemas.microsoft.com/office/drawing/2014/main" id="{EF2A6329-1BC7-CC8E-17B1-605E9F7A9202}"/>
              </a:ext>
            </a:extLst>
          </p:cNvPr>
          <p:cNvSpPr>
            <a:spLocks noGrp="1" noChangeAspect="1"/>
          </p:cNvSpPr>
          <p:nvPr>
            <p:ph type="media" sz="quarter" idx="40" hasCustomPrompt="1"/>
          </p:nvPr>
        </p:nvSpPr>
        <p:spPr>
          <a:xfrm flipV="1">
            <a:off x="408386" y="3656388"/>
            <a:ext cx="5562200" cy="7200"/>
          </a:xfrm>
          <a:prstGeom prst="rect">
            <a:avLst/>
          </a:prstGeom>
          <a:solidFill>
            <a:srgbClr val="F7F1ED"/>
          </a:solidFill>
          <a:ln>
            <a:solidFill>
              <a:srgbClr val="F7F1ED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2" name="Media Placeholder 6">
            <a:extLst>
              <a:ext uri="{FF2B5EF4-FFF2-40B4-BE49-F238E27FC236}">
                <a16:creationId xmlns:a16="http://schemas.microsoft.com/office/drawing/2014/main" id="{7A271C74-088C-51B8-8162-25ADD547092F}"/>
              </a:ext>
            </a:extLst>
          </p:cNvPr>
          <p:cNvSpPr>
            <a:spLocks noGrp="1" noChangeAspect="1"/>
          </p:cNvSpPr>
          <p:nvPr>
            <p:ph type="media" sz="quarter" idx="41" hasCustomPrompt="1"/>
          </p:nvPr>
        </p:nvSpPr>
        <p:spPr>
          <a:xfrm flipV="1">
            <a:off x="408386" y="4365732"/>
            <a:ext cx="5562200" cy="7200"/>
          </a:xfrm>
          <a:prstGeom prst="rect">
            <a:avLst/>
          </a:prstGeom>
          <a:solidFill>
            <a:srgbClr val="F7F1ED"/>
          </a:solidFill>
          <a:ln>
            <a:solidFill>
              <a:srgbClr val="F7F1ED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4" name="Media Placeholder 6">
            <a:extLst>
              <a:ext uri="{FF2B5EF4-FFF2-40B4-BE49-F238E27FC236}">
                <a16:creationId xmlns:a16="http://schemas.microsoft.com/office/drawing/2014/main" id="{EA6E949C-D4E2-FD5A-455F-A11D250D5BF6}"/>
              </a:ext>
            </a:extLst>
          </p:cNvPr>
          <p:cNvSpPr>
            <a:spLocks noGrp="1" noChangeAspect="1"/>
          </p:cNvSpPr>
          <p:nvPr>
            <p:ph type="media" sz="quarter" idx="48" hasCustomPrompt="1"/>
          </p:nvPr>
        </p:nvSpPr>
        <p:spPr>
          <a:xfrm flipV="1">
            <a:off x="408386" y="5076286"/>
            <a:ext cx="5562200" cy="7200"/>
          </a:xfrm>
          <a:prstGeom prst="rect">
            <a:avLst/>
          </a:prstGeom>
          <a:solidFill>
            <a:srgbClr val="F7F1ED"/>
          </a:solidFill>
          <a:ln>
            <a:solidFill>
              <a:srgbClr val="F7F1ED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5" name="Media Placeholder 6">
            <a:extLst>
              <a:ext uri="{FF2B5EF4-FFF2-40B4-BE49-F238E27FC236}">
                <a16:creationId xmlns:a16="http://schemas.microsoft.com/office/drawing/2014/main" id="{EBBA624E-0FAE-4274-36AA-FF6FB869D7D7}"/>
              </a:ext>
            </a:extLst>
          </p:cNvPr>
          <p:cNvSpPr>
            <a:spLocks noGrp="1" noChangeAspect="1"/>
          </p:cNvSpPr>
          <p:nvPr>
            <p:ph type="media" sz="quarter" idx="49" hasCustomPrompt="1"/>
          </p:nvPr>
        </p:nvSpPr>
        <p:spPr>
          <a:xfrm flipV="1">
            <a:off x="408386" y="2951864"/>
            <a:ext cx="5562200" cy="7200"/>
          </a:xfrm>
          <a:prstGeom prst="rect">
            <a:avLst/>
          </a:prstGeom>
          <a:solidFill>
            <a:srgbClr val="F7F1ED"/>
          </a:solidFill>
          <a:ln>
            <a:solidFill>
              <a:srgbClr val="F7F1ED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6" name="Media Placeholder 6">
            <a:extLst>
              <a:ext uri="{FF2B5EF4-FFF2-40B4-BE49-F238E27FC236}">
                <a16:creationId xmlns:a16="http://schemas.microsoft.com/office/drawing/2014/main" id="{7721C0F7-4305-A303-B9B5-D7A0191C7756}"/>
              </a:ext>
            </a:extLst>
          </p:cNvPr>
          <p:cNvSpPr>
            <a:spLocks noGrp="1" noChangeAspect="1"/>
          </p:cNvSpPr>
          <p:nvPr>
            <p:ph type="media" sz="quarter" idx="50" hasCustomPrompt="1"/>
          </p:nvPr>
        </p:nvSpPr>
        <p:spPr>
          <a:xfrm flipV="1">
            <a:off x="6216808" y="3656388"/>
            <a:ext cx="5562200" cy="7200"/>
          </a:xfrm>
          <a:prstGeom prst="rect">
            <a:avLst/>
          </a:prstGeom>
          <a:solidFill>
            <a:srgbClr val="F7F1ED"/>
          </a:solidFill>
          <a:ln>
            <a:solidFill>
              <a:srgbClr val="F7F1ED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7" name="Media Placeholder 6">
            <a:extLst>
              <a:ext uri="{FF2B5EF4-FFF2-40B4-BE49-F238E27FC236}">
                <a16:creationId xmlns:a16="http://schemas.microsoft.com/office/drawing/2014/main" id="{53F52C42-5A0A-C181-7C8C-43F44E144D36}"/>
              </a:ext>
            </a:extLst>
          </p:cNvPr>
          <p:cNvSpPr>
            <a:spLocks noGrp="1" noChangeAspect="1"/>
          </p:cNvSpPr>
          <p:nvPr>
            <p:ph type="media" sz="quarter" idx="51" hasCustomPrompt="1"/>
          </p:nvPr>
        </p:nvSpPr>
        <p:spPr>
          <a:xfrm flipV="1">
            <a:off x="6216808" y="4365732"/>
            <a:ext cx="5562200" cy="7200"/>
          </a:xfrm>
          <a:prstGeom prst="rect">
            <a:avLst/>
          </a:prstGeom>
          <a:solidFill>
            <a:srgbClr val="F7F1ED"/>
          </a:solidFill>
          <a:ln>
            <a:solidFill>
              <a:srgbClr val="F7F1ED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8" name="Media Placeholder 6">
            <a:extLst>
              <a:ext uri="{FF2B5EF4-FFF2-40B4-BE49-F238E27FC236}">
                <a16:creationId xmlns:a16="http://schemas.microsoft.com/office/drawing/2014/main" id="{C45833E2-2C85-E258-5D4A-950C7B6B3E7A}"/>
              </a:ext>
            </a:extLst>
          </p:cNvPr>
          <p:cNvSpPr>
            <a:spLocks noGrp="1" noChangeAspect="1"/>
          </p:cNvSpPr>
          <p:nvPr>
            <p:ph type="media" sz="quarter" idx="52" hasCustomPrompt="1"/>
          </p:nvPr>
        </p:nvSpPr>
        <p:spPr>
          <a:xfrm flipV="1">
            <a:off x="6216808" y="5076286"/>
            <a:ext cx="5562200" cy="7200"/>
          </a:xfrm>
          <a:prstGeom prst="rect">
            <a:avLst/>
          </a:prstGeom>
          <a:solidFill>
            <a:srgbClr val="F7F1ED"/>
          </a:solidFill>
          <a:ln>
            <a:solidFill>
              <a:srgbClr val="F7F1ED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9" name="Media Placeholder 6">
            <a:extLst>
              <a:ext uri="{FF2B5EF4-FFF2-40B4-BE49-F238E27FC236}">
                <a16:creationId xmlns:a16="http://schemas.microsoft.com/office/drawing/2014/main" id="{EC66C78D-9030-2A52-50D5-40FB371C1CF2}"/>
              </a:ext>
            </a:extLst>
          </p:cNvPr>
          <p:cNvSpPr>
            <a:spLocks noGrp="1" noChangeAspect="1"/>
          </p:cNvSpPr>
          <p:nvPr>
            <p:ph type="media" sz="quarter" idx="53" hasCustomPrompt="1"/>
          </p:nvPr>
        </p:nvSpPr>
        <p:spPr>
          <a:xfrm flipV="1">
            <a:off x="6216808" y="2951864"/>
            <a:ext cx="5562200" cy="7200"/>
          </a:xfrm>
          <a:prstGeom prst="rect">
            <a:avLst/>
          </a:prstGeom>
          <a:solidFill>
            <a:srgbClr val="F7F1ED"/>
          </a:solidFill>
          <a:ln>
            <a:solidFill>
              <a:srgbClr val="F7F1ED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30" name="Google Shape;96;p16">
            <a:extLst>
              <a:ext uri="{FF2B5EF4-FFF2-40B4-BE49-F238E27FC236}">
                <a16:creationId xmlns:a16="http://schemas.microsoft.com/office/drawing/2014/main" id="{3816B0E5-B782-1739-2234-5CAA8534352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06800" y="931348"/>
            <a:ext cx="11378799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4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Agenda</a:t>
            </a:r>
            <a:endParaRPr/>
          </a:p>
        </p:txBody>
      </p:sp>
      <p:pic>
        <p:nvPicPr>
          <p:cNvPr id="3" name="Bildobjekt 2" descr="En bild som visar Teckensnitt, Grafik, logotyp, symbol&#10;&#10;Automatiskt genererad beskrivning">
            <a:extLst>
              <a:ext uri="{FF2B5EF4-FFF2-40B4-BE49-F238E27FC236}">
                <a16:creationId xmlns:a16="http://schemas.microsoft.com/office/drawing/2014/main" id="{9073DC94-B212-98FA-6B43-45B42B063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9962" y="6197833"/>
            <a:ext cx="1035817" cy="385551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E5D7D-09BD-2E22-04B1-99A38373A4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99674" y="379050"/>
            <a:ext cx="1685925" cy="1800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14304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3 - Agenda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>
            <a:extLst>
              <a:ext uri="{FF2B5EF4-FFF2-40B4-BE49-F238E27FC236}">
                <a16:creationId xmlns:a16="http://schemas.microsoft.com/office/drawing/2014/main" id="{617E8586-A386-8E30-4711-BABCB36A013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E5D7D-09BD-2E22-04B1-99A38373A4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99674" y="379050"/>
            <a:ext cx="1685925" cy="1800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GB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EBC62C62-FB8B-4D35-9439-2333BF3EBB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92766" y="2362199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A9C4ACD-BE35-41A9-8DAB-2338BC4759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6800" y="2362199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B9CB794-0BD5-32BF-9DE3-5AE575A2D0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92766" y="3069498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CDD1852-448E-FC2F-5C25-DED236F229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6800" y="3069498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C5E31A-9516-2F5A-7B14-F4FBD2838C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92766" y="3776797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D91CCE6-6285-C615-2871-E098C6C06F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800" y="3776797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7E331519-4F3A-7A07-DE72-27805C4F1E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9366" y="2370666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90CC219-06DF-EF84-03E5-0344D62DF4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23794" y="2370666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889D283-BC9F-D52A-810B-BCA2475392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9366" y="3076553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7337CB0F-DFDA-3FB7-805E-5F25CDA88A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23794" y="3076553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F845C2C-E758-9672-32A5-CDE52E5503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09366" y="3782440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4A747E62-1DB7-EB5C-B234-3E783CC28B1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3794" y="3782440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2D5BE5D8-617B-67A3-4E7B-D1A3E878DE0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386574" y="4484095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84E92E4-FF2F-E706-8CCF-B120D16F674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06800" y="4484095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BB90A4B0-F474-3F27-F08A-6058982F48F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03174" y="4488328"/>
            <a:ext cx="4576234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Agenda Item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06141544-F034-A815-2010-4F9BA593CE0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23794" y="4488328"/>
            <a:ext cx="596090" cy="4320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7800" indent="0">
              <a:buNone/>
              <a:defRPr sz="2000">
                <a:solidFill>
                  <a:srgbClr val="DCEEE9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XX</a:t>
            </a:r>
          </a:p>
        </p:txBody>
      </p:sp>
      <p:sp>
        <p:nvSpPr>
          <p:cNvPr id="21" name="Media Placeholder 6">
            <a:extLst>
              <a:ext uri="{FF2B5EF4-FFF2-40B4-BE49-F238E27FC236}">
                <a16:creationId xmlns:a16="http://schemas.microsoft.com/office/drawing/2014/main" id="{EF2A6329-1BC7-CC8E-17B1-605E9F7A9202}"/>
              </a:ext>
            </a:extLst>
          </p:cNvPr>
          <p:cNvSpPr>
            <a:spLocks noGrp="1" noChangeAspect="1"/>
          </p:cNvSpPr>
          <p:nvPr>
            <p:ph type="media" sz="quarter" idx="40" hasCustomPrompt="1"/>
          </p:nvPr>
        </p:nvSpPr>
        <p:spPr>
          <a:xfrm flipV="1">
            <a:off x="408386" y="3656388"/>
            <a:ext cx="5562200" cy="7200"/>
          </a:xfrm>
          <a:prstGeom prst="rect">
            <a:avLst/>
          </a:prstGeom>
          <a:solidFill>
            <a:srgbClr val="755E60"/>
          </a:solidFill>
          <a:ln>
            <a:solidFill>
              <a:srgbClr val="755E60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2" name="Media Placeholder 6">
            <a:extLst>
              <a:ext uri="{FF2B5EF4-FFF2-40B4-BE49-F238E27FC236}">
                <a16:creationId xmlns:a16="http://schemas.microsoft.com/office/drawing/2014/main" id="{7A271C74-088C-51B8-8162-25ADD547092F}"/>
              </a:ext>
            </a:extLst>
          </p:cNvPr>
          <p:cNvSpPr>
            <a:spLocks noGrp="1" noChangeAspect="1"/>
          </p:cNvSpPr>
          <p:nvPr>
            <p:ph type="media" sz="quarter" idx="41" hasCustomPrompt="1"/>
          </p:nvPr>
        </p:nvSpPr>
        <p:spPr>
          <a:xfrm flipV="1">
            <a:off x="408386" y="4365732"/>
            <a:ext cx="5562200" cy="7200"/>
          </a:xfrm>
          <a:prstGeom prst="rect">
            <a:avLst/>
          </a:prstGeom>
          <a:solidFill>
            <a:srgbClr val="755E60"/>
          </a:solidFill>
          <a:ln>
            <a:solidFill>
              <a:srgbClr val="755E60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4" name="Media Placeholder 6">
            <a:extLst>
              <a:ext uri="{FF2B5EF4-FFF2-40B4-BE49-F238E27FC236}">
                <a16:creationId xmlns:a16="http://schemas.microsoft.com/office/drawing/2014/main" id="{EA6E949C-D4E2-FD5A-455F-A11D250D5BF6}"/>
              </a:ext>
            </a:extLst>
          </p:cNvPr>
          <p:cNvSpPr>
            <a:spLocks noGrp="1" noChangeAspect="1"/>
          </p:cNvSpPr>
          <p:nvPr>
            <p:ph type="media" sz="quarter" idx="48" hasCustomPrompt="1"/>
          </p:nvPr>
        </p:nvSpPr>
        <p:spPr>
          <a:xfrm flipV="1">
            <a:off x="408386" y="5076286"/>
            <a:ext cx="5562200" cy="7200"/>
          </a:xfrm>
          <a:prstGeom prst="rect">
            <a:avLst/>
          </a:prstGeom>
          <a:solidFill>
            <a:srgbClr val="755E60"/>
          </a:solidFill>
          <a:ln>
            <a:solidFill>
              <a:srgbClr val="755E60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5" name="Media Placeholder 6">
            <a:extLst>
              <a:ext uri="{FF2B5EF4-FFF2-40B4-BE49-F238E27FC236}">
                <a16:creationId xmlns:a16="http://schemas.microsoft.com/office/drawing/2014/main" id="{EBBA624E-0FAE-4274-36AA-FF6FB869D7D7}"/>
              </a:ext>
            </a:extLst>
          </p:cNvPr>
          <p:cNvSpPr>
            <a:spLocks noGrp="1" noChangeAspect="1"/>
          </p:cNvSpPr>
          <p:nvPr>
            <p:ph type="media" sz="quarter" idx="49" hasCustomPrompt="1"/>
          </p:nvPr>
        </p:nvSpPr>
        <p:spPr>
          <a:xfrm flipV="1">
            <a:off x="408386" y="2951864"/>
            <a:ext cx="5562200" cy="7200"/>
          </a:xfrm>
          <a:prstGeom prst="rect">
            <a:avLst/>
          </a:prstGeom>
          <a:solidFill>
            <a:srgbClr val="755E60"/>
          </a:solidFill>
          <a:ln>
            <a:solidFill>
              <a:srgbClr val="755E60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6" name="Media Placeholder 6">
            <a:extLst>
              <a:ext uri="{FF2B5EF4-FFF2-40B4-BE49-F238E27FC236}">
                <a16:creationId xmlns:a16="http://schemas.microsoft.com/office/drawing/2014/main" id="{7721C0F7-4305-A303-B9B5-D7A0191C7756}"/>
              </a:ext>
            </a:extLst>
          </p:cNvPr>
          <p:cNvSpPr>
            <a:spLocks noGrp="1" noChangeAspect="1"/>
          </p:cNvSpPr>
          <p:nvPr>
            <p:ph type="media" sz="quarter" idx="50" hasCustomPrompt="1"/>
          </p:nvPr>
        </p:nvSpPr>
        <p:spPr>
          <a:xfrm flipV="1">
            <a:off x="6216808" y="3656388"/>
            <a:ext cx="5562200" cy="7200"/>
          </a:xfrm>
          <a:prstGeom prst="rect">
            <a:avLst/>
          </a:prstGeom>
          <a:solidFill>
            <a:srgbClr val="755E60"/>
          </a:solidFill>
          <a:ln>
            <a:solidFill>
              <a:srgbClr val="755E60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7" name="Media Placeholder 6">
            <a:extLst>
              <a:ext uri="{FF2B5EF4-FFF2-40B4-BE49-F238E27FC236}">
                <a16:creationId xmlns:a16="http://schemas.microsoft.com/office/drawing/2014/main" id="{53F52C42-5A0A-C181-7C8C-43F44E144D36}"/>
              </a:ext>
            </a:extLst>
          </p:cNvPr>
          <p:cNvSpPr>
            <a:spLocks noGrp="1" noChangeAspect="1"/>
          </p:cNvSpPr>
          <p:nvPr>
            <p:ph type="media" sz="quarter" idx="51" hasCustomPrompt="1"/>
          </p:nvPr>
        </p:nvSpPr>
        <p:spPr>
          <a:xfrm flipV="1">
            <a:off x="6216808" y="4365732"/>
            <a:ext cx="5562200" cy="7200"/>
          </a:xfrm>
          <a:prstGeom prst="rect">
            <a:avLst/>
          </a:prstGeom>
          <a:solidFill>
            <a:srgbClr val="755E60"/>
          </a:solidFill>
          <a:ln>
            <a:solidFill>
              <a:srgbClr val="755E60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8" name="Media Placeholder 6">
            <a:extLst>
              <a:ext uri="{FF2B5EF4-FFF2-40B4-BE49-F238E27FC236}">
                <a16:creationId xmlns:a16="http://schemas.microsoft.com/office/drawing/2014/main" id="{C45833E2-2C85-E258-5D4A-950C7B6B3E7A}"/>
              </a:ext>
            </a:extLst>
          </p:cNvPr>
          <p:cNvSpPr>
            <a:spLocks noGrp="1" noChangeAspect="1"/>
          </p:cNvSpPr>
          <p:nvPr>
            <p:ph type="media" sz="quarter" idx="52" hasCustomPrompt="1"/>
          </p:nvPr>
        </p:nvSpPr>
        <p:spPr>
          <a:xfrm flipV="1">
            <a:off x="6216808" y="5076286"/>
            <a:ext cx="5562200" cy="7200"/>
          </a:xfrm>
          <a:prstGeom prst="rect">
            <a:avLst/>
          </a:prstGeom>
          <a:solidFill>
            <a:srgbClr val="755E60"/>
          </a:solidFill>
          <a:ln>
            <a:solidFill>
              <a:srgbClr val="755E60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29" name="Media Placeholder 6">
            <a:extLst>
              <a:ext uri="{FF2B5EF4-FFF2-40B4-BE49-F238E27FC236}">
                <a16:creationId xmlns:a16="http://schemas.microsoft.com/office/drawing/2014/main" id="{EC66C78D-9030-2A52-50D5-40FB371C1CF2}"/>
              </a:ext>
            </a:extLst>
          </p:cNvPr>
          <p:cNvSpPr>
            <a:spLocks noGrp="1" noChangeAspect="1"/>
          </p:cNvSpPr>
          <p:nvPr>
            <p:ph type="media" sz="quarter" idx="53" hasCustomPrompt="1"/>
          </p:nvPr>
        </p:nvSpPr>
        <p:spPr>
          <a:xfrm flipV="1">
            <a:off x="6216808" y="2951864"/>
            <a:ext cx="5562200" cy="7200"/>
          </a:xfrm>
          <a:prstGeom prst="rect">
            <a:avLst/>
          </a:prstGeom>
          <a:solidFill>
            <a:srgbClr val="755E60"/>
          </a:solidFill>
          <a:ln>
            <a:solidFill>
              <a:srgbClr val="755E60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/>
              <a:t>•	 </a:t>
            </a:r>
          </a:p>
        </p:txBody>
      </p:sp>
      <p:sp>
        <p:nvSpPr>
          <p:cNvPr id="30" name="Google Shape;96;p16">
            <a:extLst>
              <a:ext uri="{FF2B5EF4-FFF2-40B4-BE49-F238E27FC236}">
                <a16:creationId xmlns:a16="http://schemas.microsoft.com/office/drawing/2014/main" id="{3816B0E5-B782-1739-2234-5CAA8534352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06800" y="931348"/>
            <a:ext cx="11378799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4000" b="1">
                <a:solidFill>
                  <a:srgbClr val="755E6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Agenda</a:t>
            </a:r>
            <a:endParaRPr/>
          </a:p>
        </p:txBody>
      </p:sp>
      <p:pic>
        <p:nvPicPr>
          <p:cNvPr id="32" name="Bildobjekt 31" descr="En bild som visar Grafik, Teckensnitt, skärmbild, logotyp&#10;&#10;Automatiskt genererad beskrivning">
            <a:extLst>
              <a:ext uri="{FF2B5EF4-FFF2-40B4-BE49-F238E27FC236}">
                <a16:creationId xmlns:a16="http://schemas.microsoft.com/office/drawing/2014/main" id="{29060DBA-F3B2-F63A-BD00-940661137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9957" y="6202527"/>
            <a:ext cx="1035817" cy="38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494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4 - Nyckelt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0">
            <a:extLst>
              <a:ext uri="{FF2B5EF4-FFF2-40B4-BE49-F238E27FC236}">
                <a16:creationId xmlns:a16="http://schemas.microsoft.com/office/drawing/2014/main" id="{2409AF33-332F-6A96-BB73-F9065FE34C0C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0" y="0"/>
            <a:ext cx="4064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bIns="720000" anchor="ctr" anchorCtr="0"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2685E352-231A-276B-C7A0-904BE3938B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4000" y="0"/>
            <a:ext cx="4064000" cy="2286000"/>
          </a:xfrm>
          <a:prstGeom prst="rect">
            <a:avLst/>
          </a:prstGeom>
          <a:solidFill>
            <a:srgbClr val="2D807C"/>
          </a:solidFill>
        </p:spPr>
        <p:txBody>
          <a:bodyPr lIns="0" tIns="0" bIns="648000" anchor="b" anchorCtr="0"/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9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GB" noProof="0"/>
              <a:t>XX</a:t>
            </a:r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A8A1168D-EA40-FA09-E9A2-B71ADE0135E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79800" y="1558866"/>
            <a:ext cx="3632400" cy="5616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5" name="Picture Placeholder 40">
            <a:extLst>
              <a:ext uri="{FF2B5EF4-FFF2-40B4-BE49-F238E27FC236}">
                <a16:creationId xmlns:a16="http://schemas.microsoft.com/office/drawing/2014/main" id="{4BF5118E-D255-F95B-AECC-4F772736128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064000" y="2286294"/>
            <a:ext cx="4064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bIns="720000" anchor="ctr" anchorCtr="0"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6" name="Picture Placeholder 40">
            <a:extLst>
              <a:ext uri="{FF2B5EF4-FFF2-40B4-BE49-F238E27FC236}">
                <a16:creationId xmlns:a16="http://schemas.microsoft.com/office/drawing/2014/main" id="{9FC054CD-D406-E67F-FA10-AE4E3CE63E8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28000" y="0"/>
            <a:ext cx="4064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bIns="720000" anchor="ctr" anchorCtr="0"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42357AC2-D350-A939-17CE-978BB016AFB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0" y="4572000"/>
            <a:ext cx="4064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bIns="720000" anchor="ctr" anchorCtr="0"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E68FE67-1C39-5CC5-04BA-D3C655F6A3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0" y="2286000"/>
            <a:ext cx="4064000" cy="2286000"/>
          </a:xfrm>
          <a:prstGeom prst="rect">
            <a:avLst/>
          </a:prstGeom>
          <a:solidFill>
            <a:srgbClr val="C75000"/>
          </a:solidFill>
        </p:spPr>
        <p:txBody>
          <a:bodyPr lIns="0" tIns="0" bIns="648000" anchor="b" anchorCtr="0"/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9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GB" noProof="0"/>
              <a:t>XX</a:t>
            </a:r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B36E3F3-A31D-78F2-A7DE-02CFCCC64A6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15800" y="3844866"/>
            <a:ext cx="3632400" cy="5616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DD08AFBF-C3BA-3589-0E74-429BA6B9A5A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64000" y="4572000"/>
            <a:ext cx="4064000" cy="2286000"/>
          </a:xfrm>
          <a:prstGeom prst="rect">
            <a:avLst/>
          </a:prstGeom>
          <a:solidFill>
            <a:srgbClr val="F7F1ED"/>
          </a:solidFill>
        </p:spPr>
        <p:txBody>
          <a:bodyPr lIns="0" tIns="0" bIns="648000" anchor="b" anchorCtr="0"/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95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GB" noProof="0"/>
              <a:t>XX</a:t>
            </a:r>
            <a:endParaRPr lang="en-GB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A88796A-2C8A-BD41-D388-2DA0D7884D2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279800" y="6130866"/>
            <a:ext cx="3632400" cy="5616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2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358075A-1CF7-DA13-824F-EA3FB4D56F3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8000" y="2286000"/>
            <a:ext cx="4064000" cy="2286000"/>
          </a:xfrm>
          <a:prstGeom prst="rect">
            <a:avLst/>
          </a:prstGeom>
          <a:solidFill>
            <a:srgbClr val="755E60"/>
          </a:solidFill>
          <a:ln>
            <a:noFill/>
          </a:ln>
        </p:spPr>
        <p:txBody>
          <a:bodyPr lIns="0" tIns="0" bIns="648000" anchor="b" anchorCtr="0"/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9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GB" noProof="0"/>
              <a:t>XX</a:t>
            </a:r>
            <a:endParaRPr lang="en-GB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15D9C1DC-3155-E500-938E-F2507E7888E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343800" y="3844866"/>
            <a:ext cx="3632400" cy="5616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19" name="Picture Placeholder 40">
            <a:extLst>
              <a:ext uri="{FF2B5EF4-FFF2-40B4-BE49-F238E27FC236}">
                <a16:creationId xmlns:a16="http://schemas.microsoft.com/office/drawing/2014/main" id="{26732324-C515-980D-361E-B25184DF4D0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128000" y="4572000"/>
            <a:ext cx="4064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bIns="720000" anchor="ctr" anchorCtr="0"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382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4 - Nyckelt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186CBEA0-6D75-ACF8-DBF2-2B7A8DC8A33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2D807C"/>
          </a:solidFill>
        </p:spPr>
        <p:txBody>
          <a:bodyPr lIns="612000" tIns="288000" bIns="0" anchor="ctr" anchorCtr="0"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2500" spc="-6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GB" noProof="0"/>
              <a:t>XX</a:t>
            </a:r>
            <a:endParaRPr lang="en-GB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837FE2FF-54A5-8D8F-2E6D-1DF275919E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0" y="0"/>
            <a:ext cx="6096000" cy="2286000"/>
          </a:xfrm>
          <a:prstGeom prst="rect">
            <a:avLst/>
          </a:prstGeom>
          <a:solidFill>
            <a:srgbClr val="755E60"/>
          </a:solidFill>
        </p:spPr>
        <p:txBody>
          <a:bodyPr lIns="612000" tIns="288000" bIns="0" anchor="ctr" anchorCtr="0"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2500" spc="-6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GB" noProof="0"/>
              <a:t>XX</a:t>
            </a:r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C052C85-34AC-5C0D-4AD7-5E4288E9E05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988732" y="735065"/>
            <a:ext cx="2700867" cy="90000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A044A495-4E79-F4F9-018C-A80AC192E6A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0" y="2286000"/>
            <a:ext cx="609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bIns="72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F8AD77D6-623D-C5E3-6452-680D24A749D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0" y="4572000"/>
            <a:ext cx="6096000" cy="2286000"/>
          </a:xfrm>
          <a:prstGeom prst="rect">
            <a:avLst/>
          </a:prstGeom>
          <a:solidFill>
            <a:srgbClr val="C75000"/>
          </a:solidFill>
        </p:spPr>
        <p:txBody>
          <a:bodyPr lIns="612000" tIns="288000" bIns="0" anchor="ctr" anchorCtr="0"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12500" spc="-6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GB" noProof="0"/>
              <a:t>XX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C14E79E-73DE-5B50-DA3B-018EF807EA1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988732" y="5307065"/>
            <a:ext cx="2700000" cy="90000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45357056-8ABB-3407-E27F-12D940112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5500" y="7039097"/>
            <a:ext cx="3622675" cy="18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133A2E0B-004B-0952-89B9-C3E0022B2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6400" y="7031520"/>
            <a:ext cx="1684338" cy="180000"/>
          </a:xfrm>
          <a:prstGeom prst="rect">
            <a:avLst/>
          </a:prstGeom>
        </p:spPr>
        <p:txBody>
          <a:bodyPr/>
          <a:lstStyle/>
          <a:p>
            <a:fld id="{1279ADBB-954B-4CE1-A2F1-14EABE1AE26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47407E5-3C2F-91C5-D5F1-D0092D21369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084732" y="1317206"/>
            <a:ext cx="2700867" cy="90000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24" name="Picture Placeholder 40">
            <a:extLst>
              <a:ext uri="{FF2B5EF4-FFF2-40B4-BE49-F238E27FC236}">
                <a16:creationId xmlns:a16="http://schemas.microsoft.com/office/drawing/2014/main" id="{E2F3F71B-2824-FB0D-F597-1F8C06909AF0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bIns="720000" anchor="ctr" anchorCtr="0"/>
          <a:lstStyle>
            <a:lvl1pPr marL="0" indent="0" algn="ctr"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0358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6;p16">
            <a:extLst>
              <a:ext uri="{FF2B5EF4-FFF2-40B4-BE49-F238E27FC236}">
                <a16:creationId xmlns:a16="http://schemas.microsoft.com/office/drawing/2014/main" id="{94E8B510-06AC-1BE5-CE87-9A7C8FF9CB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890" y="931348"/>
            <a:ext cx="10453981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C7500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3194635C-2440-BDC0-F459-A092A15AF2D0}"/>
              </a:ext>
            </a:extLst>
          </p:cNvPr>
          <p:cNvSpPr/>
          <p:nvPr userDrawn="1"/>
        </p:nvSpPr>
        <p:spPr>
          <a:xfrm>
            <a:off x="1203541" y="2514316"/>
            <a:ext cx="3067101" cy="2448000"/>
          </a:xfrm>
          <a:prstGeom prst="roundRect">
            <a:avLst>
              <a:gd name="adj" fmla="val 6658"/>
            </a:avLst>
          </a:prstGeom>
          <a:solidFill>
            <a:srgbClr val="755E60"/>
          </a:solidFill>
        </p:spPr>
        <p:txBody>
          <a:bodyPr vert="horz" lIns="216000" tIns="216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24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BD061E54-84BB-5BB6-FED1-82FB9EEE9BDF}"/>
              </a:ext>
            </a:extLst>
          </p:cNvPr>
          <p:cNvSpPr/>
          <p:nvPr userDrawn="1"/>
        </p:nvSpPr>
        <p:spPr>
          <a:xfrm>
            <a:off x="4562053" y="2514316"/>
            <a:ext cx="3067894" cy="2448000"/>
          </a:xfrm>
          <a:prstGeom prst="roundRect">
            <a:avLst>
              <a:gd name="adj" fmla="val 6658"/>
            </a:avLst>
          </a:prstGeom>
          <a:solidFill>
            <a:srgbClr val="755E60"/>
          </a:solidFill>
        </p:spPr>
        <p:txBody>
          <a:bodyPr vert="horz" lIns="216000" tIns="216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24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Rectangle: Rounded Corners 8">
            <a:extLst>
              <a:ext uri="{FF2B5EF4-FFF2-40B4-BE49-F238E27FC236}">
                <a16:creationId xmlns:a16="http://schemas.microsoft.com/office/drawing/2014/main" id="{BE63B3EC-8ECC-8BB5-C0A1-59C772E3BE70}"/>
              </a:ext>
            </a:extLst>
          </p:cNvPr>
          <p:cNvSpPr/>
          <p:nvPr userDrawn="1"/>
        </p:nvSpPr>
        <p:spPr>
          <a:xfrm>
            <a:off x="7921358" y="2514316"/>
            <a:ext cx="3067894" cy="2448000"/>
          </a:xfrm>
          <a:prstGeom prst="roundRect">
            <a:avLst>
              <a:gd name="adj" fmla="val 6658"/>
            </a:avLst>
          </a:prstGeom>
          <a:solidFill>
            <a:srgbClr val="755E60"/>
          </a:solidFill>
        </p:spPr>
        <p:txBody>
          <a:bodyPr vert="horz" lIns="216000" tIns="216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24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4679EA17-7F6D-FA2A-F284-2082F35604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2402" y="2774712"/>
            <a:ext cx="2576051" cy="608540"/>
          </a:xfrm>
          <a:prstGeom prst="rect">
            <a:avLst/>
          </a:prstGeom>
          <a:noFill/>
        </p:spPr>
        <p:txBody>
          <a:bodyPr lIns="0" t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708ABF5-559C-2320-8948-D74D0FF8E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2402" y="3499642"/>
            <a:ext cx="2576051" cy="1199536"/>
          </a:xfrm>
          <a:prstGeom prst="rect">
            <a:avLst/>
          </a:prstGeom>
        </p:spPr>
        <p:txBody>
          <a:bodyPr anchor="t" anchorCtr="0"/>
          <a:lstStyle>
            <a:lvl1pPr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7F19154-D03A-6E66-F6C0-A15A73DD24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9615" y="2774712"/>
            <a:ext cx="2576051" cy="608540"/>
          </a:xfrm>
          <a:prstGeom prst="rect">
            <a:avLst/>
          </a:prstGeom>
          <a:noFill/>
        </p:spPr>
        <p:txBody>
          <a:bodyPr lIns="0" t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1E47583-55A1-52D8-A1B7-4892569BC8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809615" y="3499642"/>
            <a:ext cx="2576051" cy="1199536"/>
          </a:xfrm>
          <a:prstGeom prst="rect">
            <a:avLst/>
          </a:prstGeom>
        </p:spPr>
        <p:txBody>
          <a:bodyPr anchor="t" anchorCtr="0"/>
          <a:lstStyle>
            <a:lvl1pPr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E88EBC4-CED1-E8D0-B26C-DE4F62B3CB7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52583" y="2774712"/>
            <a:ext cx="2576051" cy="608540"/>
          </a:xfrm>
          <a:prstGeom prst="rect">
            <a:avLst/>
          </a:prstGeom>
          <a:noFill/>
        </p:spPr>
        <p:txBody>
          <a:bodyPr lIns="0" t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A0F52385-6E4A-4597-047C-C11AD0E452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2583" y="3499642"/>
            <a:ext cx="2576051" cy="1199536"/>
          </a:xfrm>
          <a:prstGeom prst="rect">
            <a:avLst/>
          </a:prstGeom>
        </p:spPr>
        <p:txBody>
          <a:bodyPr anchor="t" anchorCtr="0"/>
          <a:lstStyle>
            <a:lvl1pPr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33A8D1DD-2F98-873E-8CE3-F86FDE41EEA9}"/>
              </a:ext>
            </a:extLst>
          </p:cNvPr>
          <p:cNvGrpSpPr/>
          <p:nvPr userDrawn="1"/>
        </p:nvGrpSpPr>
        <p:grpSpPr>
          <a:xfrm rot="5400000">
            <a:off x="5556229" y="222230"/>
            <a:ext cx="1079542" cy="12192004"/>
            <a:chOff x="12130830" y="1018368"/>
            <a:chExt cx="1079542" cy="12192004"/>
          </a:xfrm>
        </p:grpSpPr>
        <p:sp>
          <p:nvSpPr>
            <p:cNvPr id="10" name="Google Shape;18;p8">
              <a:extLst>
                <a:ext uri="{FF2B5EF4-FFF2-40B4-BE49-F238E27FC236}">
                  <a16:creationId xmlns:a16="http://schemas.microsoft.com/office/drawing/2014/main" id="{26505475-E68B-AE1F-82D0-BE240C311020}"/>
                </a:ext>
              </a:extLst>
            </p:cNvPr>
            <p:cNvSpPr/>
            <p:nvPr userDrawn="1"/>
          </p:nvSpPr>
          <p:spPr>
            <a:xfrm>
              <a:off x="12897654" y="1018368"/>
              <a:ext cx="312718" cy="12192001"/>
            </a:xfrm>
            <a:prstGeom prst="rect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20;p8">
              <a:extLst>
                <a:ext uri="{FF2B5EF4-FFF2-40B4-BE49-F238E27FC236}">
                  <a16:creationId xmlns:a16="http://schemas.microsoft.com/office/drawing/2014/main" id="{B628CAA6-8659-6E6A-4C90-028350C017A8}"/>
                </a:ext>
              </a:extLst>
            </p:cNvPr>
            <p:cNvSpPr/>
            <p:nvPr userDrawn="1"/>
          </p:nvSpPr>
          <p:spPr>
            <a:xfrm rot="10800000">
              <a:off x="12130830" y="1018371"/>
              <a:ext cx="766823" cy="12192001"/>
            </a:xfrm>
            <a:prstGeom prst="rtTriangle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" name="Bildobjekt 14" descr="En bild som visar Teckensnitt, Grafik, logotyp, symbol&#10;&#10;Automatiskt genererad beskrivning">
            <a:extLst>
              <a:ext uri="{FF2B5EF4-FFF2-40B4-BE49-F238E27FC236}">
                <a16:creationId xmlns:a16="http://schemas.microsoft.com/office/drawing/2014/main" id="{63304600-5CC5-2FE1-4CCD-977F18D3E5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9962" y="6197833"/>
            <a:ext cx="1035817" cy="385551"/>
          </a:xfrm>
          <a:prstGeom prst="rect">
            <a:avLst/>
          </a:prstGeom>
        </p:spPr>
      </p:pic>
      <p:sp>
        <p:nvSpPr>
          <p:cNvPr id="20" name="Rectangle: Rounded Corners 14">
            <a:extLst>
              <a:ext uri="{FF2B5EF4-FFF2-40B4-BE49-F238E27FC236}">
                <a16:creationId xmlns:a16="http://schemas.microsoft.com/office/drawing/2014/main" id="{6D8F99FA-1598-95DE-A62F-4EA8833948A0}"/>
              </a:ext>
            </a:extLst>
          </p:cNvPr>
          <p:cNvSpPr/>
          <p:nvPr userDrawn="1"/>
        </p:nvSpPr>
        <p:spPr>
          <a:xfrm>
            <a:off x="3822762" y="2632570"/>
            <a:ext cx="306000" cy="306000"/>
          </a:xfrm>
          <a:prstGeom prst="roundRect">
            <a:avLst>
              <a:gd name="adj" fmla="val 30367"/>
            </a:avLst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1000" b="1">
              <a:solidFill>
                <a:srgbClr val="C75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Rectangle: Rounded Corners 14">
            <a:extLst>
              <a:ext uri="{FF2B5EF4-FFF2-40B4-BE49-F238E27FC236}">
                <a16:creationId xmlns:a16="http://schemas.microsoft.com/office/drawing/2014/main" id="{96AD5D64-0986-6085-4340-281B47EFE422}"/>
              </a:ext>
            </a:extLst>
          </p:cNvPr>
          <p:cNvSpPr/>
          <p:nvPr userDrawn="1"/>
        </p:nvSpPr>
        <p:spPr>
          <a:xfrm>
            <a:off x="7201807" y="2632570"/>
            <a:ext cx="306000" cy="306000"/>
          </a:xfrm>
          <a:prstGeom prst="roundRect">
            <a:avLst>
              <a:gd name="adj" fmla="val 30367"/>
            </a:avLst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1000" b="1">
              <a:solidFill>
                <a:srgbClr val="C75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Rectangle: Rounded Corners 14">
            <a:extLst>
              <a:ext uri="{FF2B5EF4-FFF2-40B4-BE49-F238E27FC236}">
                <a16:creationId xmlns:a16="http://schemas.microsoft.com/office/drawing/2014/main" id="{48AF5294-FE2D-D9DB-5629-1F67BF447B64}"/>
              </a:ext>
            </a:extLst>
          </p:cNvPr>
          <p:cNvSpPr/>
          <p:nvPr userDrawn="1"/>
        </p:nvSpPr>
        <p:spPr>
          <a:xfrm>
            <a:off x="10575634" y="2621711"/>
            <a:ext cx="306000" cy="306000"/>
          </a:xfrm>
          <a:prstGeom prst="roundRect">
            <a:avLst>
              <a:gd name="adj" fmla="val 30367"/>
            </a:avLst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1000" b="1">
              <a:solidFill>
                <a:srgbClr val="C75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7" name="Bild 26" descr="Cirkumflex uppåt med hel fyllning">
            <a:extLst>
              <a:ext uri="{FF2B5EF4-FFF2-40B4-BE49-F238E27FC236}">
                <a16:creationId xmlns:a16="http://schemas.microsoft.com/office/drawing/2014/main" id="{C3EEC34E-2EB2-401C-C537-CE796B9002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3808218" y="2605167"/>
            <a:ext cx="360805" cy="360805"/>
          </a:xfrm>
          <a:prstGeom prst="rect">
            <a:avLst/>
          </a:prstGeom>
        </p:spPr>
      </p:pic>
      <p:pic>
        <p:nvPicPr>
          <p:cNvPr id="28" name="Bild 27" descr="Cirkumflex uppåt med hel fyllning">
            <a:extLst>
              <a:ext uri="{FF2B5EF4-FFF2-40B4-BE49-F238E27FC236}">
                <a16:creationId xmlns:a16="http://schemas.microsoft.com/office/drawing/2014/main" id="{D4CE559B-C2E8-4567-5309-6F31E56625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7170566" y="2610604"/>
            <a:ext cx="360805" cy="360805"/>
          </a:xfrm>
          <a:prstGeom prst="rect">
            <a:avLst/>
          </a:prstGeom>
        </p:spPr>
      </p:pic>
      <p:pic>
        <p:nvPicPr>
          <p:cNvPr id="31" name="Bild 30" descr="Cirkumflex uppåt med hel fyllning">
            <a:extLst>
              <a:ext uri="{FF2B5EF4-FFF2-40B4-BE49-F238E27FC236}">
                <a16:creationId xmlns:a16="http://schemas.microsoft.com/office/drawing/2014/main" id="{E1AE2CC6-A6CB-2E1E-29DF-33EB4D4BE1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0556773" y="2594309"/>
            <a:ext cx="360805" cy="36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2253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 8">
            <a:extLst>
              <a:ext uri="{FF2B5EF4-FFF2-40B4-BE49-F238E27FC236}">
                <a16:creationId xmlns:a16="http://schemas.microsoft.com/office/drawing/2014/main" id="{274C16C6-866C-95D6-8831-DBF6B3A3E571}"/>
              </a:ext>
            </a:extLst>
          </p:cNvPr>
          <p:cNvGrpSpPr/>
          <p:nvPr userDrawn="1"/>
        </p:nvGrpSpPr>
        <p:grpSpPr>
          <a:xfrm rot="5400000">
            <a:off x="5556229" y="222230"/>
            <a:ext cx="1079542" cy="12192004"/>
            <a:chOff x="12130830" y="1018368"/>
            <a:chExt cx="1079542" cy="12192004"/>
          </a:xfrm>
          <a:solidFill>
            <a:srgbClr val="F7F1ED"/>
          </a:solidFill>
        </p:grpSpPr>
        <p:sp>
          <p:nvSpPr>
            <p:cNvPr id="3" name="Google Shape;18;p8">
              <a:extLst>
                <a:ext uri="{FF2B5EF4-FFF2-40B4-BE49-F238E27FC236}">
                  <a16:creationId xmlns:a16="http://schemas.microsoft.com/office/drawing/2014/main" id="{FB7634AD-80A8-A4A5-73F8-39034B3260C4}"/>
                </a:ext>
              </a:extLst>
            </p:cNvPr>
            <p:cNvSpPr/>
            <p:nvPr userDrawn="1"/>
          </p:nvSpPr>
          <p:spPr>
            <a:xfrm>
              <a:off x="12897654" y="1018368"/>
              <a:ext cx="312718" cy="1219200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0;p8">
              <a:extLst>
                <a:ext uri="{FF2B5EF4-FFF2-40B4-BE49-F238E27FC236}">
                  <a16:creationId xmlns:a16="http://schemas.microsoft.com/office/drawing/2014/main" id="{45D1EEC7-CE55-7662-2360-9814B0ECDE25}"/>
                </a:ext>
              </a:extLst>
            </p:cNvPr>
            <p:cNvSpPr/>
            <p:nvPr userDrawn="1"/>
          </p:nvSpPr>
          <p:spPr>
            <a:xfrm rot="10800000">
              <a:off x="12130830" y="1018371"/>
              <a:ext cx="766823" cy="12192001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Bildobjekt 1" descr="En bild som visar Grafik, Teckensnitt, skärmbild, logotyp&#10;&#10;Automatiskt genererad beskrivning">
            <a:extLst>
              <a:ext uri="{FF2B5EF4-FFF2-40B4-BE49-F238E27FC236}">
                <a16:creationId xmlns:a16="http://schemas.microsoft.com/office/drawing/2014/main" id="{9F348688-9B84-975B-2A0B-629A733DA9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9957" y="6202527"/>
            <a:ext cx="1035817" cy="380857"/>
          </a:xfrm>
          <a:prstGeom prst="rect">
            <a:avLst/>
          </a:prstGeom>
        </p:spPr>
      </p:pic>
      <p:sp>
        <p:nvSpPr>
          <p:cNvPr id="11" name="Google Shape;96;p16">
            <a:extLst>
              <a:ext uri="{FF2B5EF4-FFF2-40B4-BE49-F238E27FC236}">
                <a16:creationId xmlns:a16="http://schemas.microsoft.com/office/drawing/2014/main" id="{94E8B510-06AC-1BE5-CE87-9A7C8FF9CB24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73890" y="931348"/>
            <a:ext cx="10453981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755E6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3194635C-2440-BDC0-F459-A092A15AF2D0}"/>
              </a:ext>
            </a:extLst>
          </p:cNvPr>
          <p:cNvSpPr/>
          <p:nvPr userDrawn="1"/>
        </p:nvSpPr>
        <p:spPr>
          <a:xfrm>
            <a:off x="1203541" y="2514316"/>
            <a:ext cx="3067101" cy="2448000"/>
          </a:xfrm>
          <a:prstGeom prst="roundRect">
            <a:avLst>
              <a:gd name="adj" fmla="val 6658"/>
            </a:avLst>
          </a:prstGeom>
          <a:solidFill>
            <a:srgbClr val="C75000"/>
          </a:solidFill>
        </p:spPr>
        <p:txBody>
          <a:bodyPr vert="horz" lIns="216000" tIns="216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24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BD061E54-84BB-5BB6-FED1-82FB9EEE9BDF}"/>
              </a:ext>
            </a:extLst>
          </p:cNvPr>
          <p:cNvSpPr/>
          <p:nvPr userDrawn="1"/>
        </p:nvSpPr>
        <p:spPr>
          <a:xfrm>
            <a:off x="4562053" y="2514316"/>
            <a:ext cx="3067894" cy="2448000"/>
          </a:xfrm>
          <a:prstGeom prst="roundRect">
            <a:avLst>
              <a:gd name="adj" fmla="val 6658"/>
            </a:avLst>
          </a:prstGeom>
          <a:solidFill>
            <a:srgbClr val="C75000"/>
          </a:solidFill>
        </p:spPr>
        <p:txBody>
          <a:bodyPr vert="horz" lIns="216000" tIns="216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24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Rectangle: Rounded Corners 8">
            <a:extLst>
              <a:ext uri="{FF2B5EF4-FFF2-40B4-BE49-F238E27FC236}">
                <a16:creationId xmlns:a16="http://schemas.microsoft.com/office/drawing/2014/main" id="{BE63B3EC-8ECC-8BB5-C0A1-59C772E3BE70}"/>
              </a:ext>
            </a:extLst>
          </p:cNvPr>
          <p:cNvSpPr/>
          <p:nvPr userDrawn="1"/>
        </p:nvSpPr>
        <p:spPr>
          <a:xfrm>
            <a:off x="7921358" y="2514316"/>
            <a:ext cx="3067894" cy="2448000"/>
          </a:xfrm>
          <a:prstGeom prst="roundRect">
            <a:avLst>
              <a:gd name="adj" fmla="val 6658"/>
            </a:avLst>
          </a:prstGeom>
          <a:solidFill>
            <a:srgbClr val="C75000"/>
          </a:solidFill>
        </p:spPr>
        <p:txBody>
          <a:bodyPr vert="horz" lIns="216000" tIns="216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24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4679EA17-7F6D-FA2A-F284-2082F35604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2402" y="2774712"/>
            <a:ext cx="2576051" cy="608540"/>
          </a:xfrm>
          <a:prstGeom prst="rect">
            <a:avLst/>
          </a:prstGeom>
          <a:noFill/>
        </p:spPr>
        <p:txBody>
          <a:bodyPr lIns="0" t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708ABF5-559C-2320-8948-D74D0FF8E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2402" y="3499642"/>
            <a:ext cx="2576051" cy="1199536"/>
          </a:xfrm>
          <a:prstGeom prst="rect">
            <a:avLst/>
          </a:prstGeom>
        </p:spPr>
        <p:txBody>
          <a:bodyPr anchor="t" anchorCtr="0"/>
          <a:lstStyle>
            <a:lvl1pPr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7F19154-D03A-6E66-F6C0-A15A73DD24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9615" y="2774712"/>
            <a:ext cx="2576051" cy="608540"/>
          </a:xfrm>
          <a:prstGeom prst="rect">
            <a:avLst/>
          </a:prstGeom>
          <a:noFill/>
        </p:spPr>
        <p:txBody>
          <a:bodyPr lIns="0" t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1E47583-55A1-52D8-A1B7-4892569BC8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809615" y="3499642"/>
            <a:ext cx="2576051" cy="1199536"/>
          </a:xfrm>
          <a:prstGeom prst="rect">
            <a:avLst/>
          </a:prstGeom>
        </p:spPr>
        <p:txBody>
          <a:bodyPr anchor="t" anchorCtr="0"/>
          <a:lstStyle>
            <a:lvl1pPr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E88EBC4-CED1-E8D0-B26C-DE4F62B3CB7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52583" y="2774712"/>
            <a:ext cx="2576051" cy="608540"/>
          </a:xfrm>
          <a:prstGeom prst="rect">
            <a:avLst/>
          </a:prstGeom>
          <a:noFill/>
        </p:spPr>
        <p:txBody>
          <a:bodyPr lIns="0" t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A0F52385-6E4A-4597-047C-C11AD0E452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2583" y="3499642"/>
            <a:ext cx="2576051" cy="1199536"/>
          </a:xfrm>
          <a:prstGeom prst="rect">
            <a:avLst/>
          </a:prstGeom>
        </p:spPr>
        <p:txBody>
          <a:bodyPr anchor="t" anchorCtr="0"/>
          <a:lstStyle>
            <a:lvl1pPr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 noProof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2436285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ktangel 27">
            <a:extLst>
              <a:ext uri="{FF2B5EF4-FFF2-40B4-BE49-F238E27FC236}">
                <a16:creationId xmlns:a16="http://schemas.microsoft.com/office/drawing/2014/main" id="{F0BA4276-9AAC-74D3-77F2-8FADC298BD7B}"/>
              </a:ext>
            </a:extLst>
          </p:cNvPr>
          <p:cNvSpPr/>
          <p:nvPr userDrawn="1"/>
        </p:nvSpPr>
        <p:spPr>
          <a:xfrm>
            <a:off x="0" y="0"/>
            <a:ext cx="12192002" cy="6858000"/>
          </a:xfrm>
          <a:prstGeom prst="rect">
            <a:avLst/>
          </a:prstGeom>
          <a:solidFill>
            <a:srgbClr val="F7F1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Google Shape;96;p16">
            <a:extLst>
              <a:ext uri="{FF2B5EF4-FFF2-40B4-BE49-F238E27FC236}">
                <a16:creationId xmlns:a16="http://schemas.microsoft.com/office/drawing/2014/main" id="{94E8B510-06AC-1BE5-CE87-9A7C8FF9CB24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06246" y="931348"/>
            <a:ext cx="11378800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2" name="Rectangle: Rounded Corners 2">
            <a:extLst>
              <a:ext uri="{FF2B5EF4-FFF2-40B4-BE49-F238E27FC236}">
                <a16:creationId xmlns:a16="http://schemas.microsoft.com/office/drawing/2014/main" id="{FC4BF79F-7A40-CD46-90C0-DE30BDE72BB0}"/>
              </a:ext>
            </a:extLst>
          </p:cNvPr>
          <p:cNvSpPr/>
          <p:nvPr userDrawn="1"/>
        </p:nvSpPr>
        <p:spPr>
          <a:xfrm>
            <a:off x="406246" y="2726349"/>
            <a:ext cx="2106000" cy="2448000"/>
          </a:xfrm>
          <a:prstGeom prst="roundRect">
            <a:avLst>
              <a:gd name="adj" fmla="val 6658"/>
            </a:avLst>
          </a:prstGeom>
          <a:solidFill>
            <a:srgbClr val="2D807C"/>
          </a:solidFill>
        </p:spPr>
        <p:txBody>
          <a:bodyPr vert="horz" lIns="108000" tIns="144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6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Rectangle: Rounded Corners 6">
            <a:extLst>
              <a:ext uri="{FF2B5EF4-FFF2-40B4-BE49-F238E27FC236}">
                <a16:creationId xmlns:a16="http://schemas.microsoft.com/office/drawing/2014/main" id="{A10EF16F-1986-94B7-E7DC-0F6620711DD5}"/>
              </a:ext>
            </a:extLst>
          </p:cNvPr>
          <p:cNvSpPr/>
          <p:nvPr userDrawn="1"/>
        </p:nvSpPr>
        <p:spPr>
          <a:xfrm>
            <a:off x="2724446" y="2726349"/>
            <a:ext cx="2106000" cy="2448000"/>
          </a:xfrm>
          <a:prstGeom prst="roundRect">
            <a:avLst>
              <a:gd name="adj" fmla="val 6658"/>
            </a:avLst>
          </a:prstGeom>
          <a:solidFill>
            <a:srgbClr val="2D807C"/>
          </a:solidFill>
        </p:spPr>
        <p:txBody>
          <a:bodyPr vert="horz" lIns="108000" tIns="144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6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Rectangle: Rounded Corners 8">
            <a:extLst>
              <a:ext uri="{FF2B5EF4-FFF2-40B4-BE49-F238E27FC236}">
                <a16:creationId xmlns:a16="http://schemas.microsoft.com/office/drawing/2014/main" id="{5E0EE39E-ED7C-DFDE-9126-FECE373E7440}"/>
              </a:ext>
            </a:extLst>
          </p:cNvPr>
          <p:cNvSpPr/>
          <p:nvPr userDrawn="1"/>
        </p:nvSpPr>
        <p:spPr>
          <a:xfrm>
            <a:off x="5042646" y="2726349"/>
            <a:ext cx="2106000" cy="2448000"/>
          </a:xfrm>
          <a:prstGeom prst="roundRect">
            <a:avLst>
              <a:gd name="adj" fmla="val 6658"/>
            </a:avLst>
          </a:prstGeom>
          <a:solidFill>
            <a:srgbClr val="2D807C"/>
          </a:solidFill>
        </p:spPr>
        <p:txBody>
          <a:bodyPr vert="horz" lIns="108000" tIns="144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6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Rectangle: Rounded Corners 9">
            <a:extLst>
              <a:ext uri="{FF2B5EF4-FFF2-40B4-BE49-F238E27FC236}">
                <a16:creationId xmlns:a16="http://schemas.microsoft.com/office/drawing/2014/main" id="{3A36F093-4C93-2423-CE9E-F3F58CC77551}"/>
              </a:ext>
            </a:extLst>
          </p:cNvPr>
          <p:cNvSpPr/>
          <p:nvPr userDrawn="1"/>
        </p:nvSpPr>
        <p:spPr>
          <a:xfrm>
            <a:off x="7360846" y="2726349"/>
            <a:ext cx="2106000" cy="2448000"/>
          </a:xfrm>
          <a:prstGeom prst="roundRect">
            <a:avLst>
              <a:gd name="adj" fmla="val 6658"/>
            </a:avLst>
          </a:prstGeom>
          <a:solidFill>
            <a:srgbClr val="2D807C"/>
          </a:solidFill>
        </p:spPr>
        <p:txBody>
          <a:bodyPr vert="horz" lIns="108000" tIns="144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6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Rectangle: Rounded Corners 10">
            <a:extLst>
              <a:ext uri="{FF2B5EF4-FFF2-40B4-BE49-F238E27FC236}">
                <a16:creationId xmlns:a16="http://schemas.microsoft.com/office/drawing/2014/main" id="{EE3B49D5-8F8F-1F4A-C2C1-30E2DA3E4E4F}"/>
              </a:ext>
            </a:extLst>
          </p:cNvPr>
          <p:cNvSpPr/>
          <p:nvPr userDrawn="1"/>
        </p:nvSpPr>
        <p:spPr>
          <a:xfrm>
            <a:off x="9679046" y="2726349"/>
            <a:ext cx="2106000" cy="2448000"/>
          </a:xfrm>
          <a:prstGeom prst="roundRect">
            <a:avLst>
              <a:gd name="adj" fmla="val 6658"/>
            </a:avLst>
          </a:prstGeom>
          <a:solidFill>
            <a:srgbClr val="2D807C"/>
          </a:solidFill>
        </p:spPr>
        <p:txBody>
          <a:bodyPr vert="horz" lIns="108000" tIns="144000" rIns="0" bIns="0" rtlCol="0" anchor="t" anchorCtr="0">
            <a:noAutofit/>
          </a:bodyPr>
          <a:lstStyle/>
          <a:p>
            <a:pPr lv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600" spc="-20" baseline="0" err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6EBDB457-B76F-4265-46D6-157AF758A0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6888" y="2879168"/>
            <a:ext cx="1440000" cy="900000"/>
          </a:xfrm>
          <a:prstGeom prst="rect">
            <a:avLst/>
          </a:prstGeom>
          <a:noFill/>
        </p:spPr>
        <p:txBody>
          <a:bodyPr lIns="0" tIns="0" b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EB5C2F5-6F04-0808-E1A4-19B5AE862B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6888" y="3931987"/>
            <a:ext cx="1787296" cy="1099596"/>
          </a:xfrm>
          <a:prstGeom prst="rect">
            <a:avLst/>
          </a:prstGeom>
        </p:spPr>
        <p:txBody>
          <a:bodyPr anchor="t" anchorCtr="0"/>
          <a:lstStyle>
            <a:lvl1pPr marL="108000" indent="-108000" algn="l"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4" name="Rectangle: Rounded Corners 14">
            <a:extLst>
              <a:ext uri="{FF2B5EF4-FFF2-40B4-BE49-F238E27FC236}">
                <a16:creationId xmlns:a16="http://schemas.microsoft.com/office/drawing/2014/main" id="{8A6189BA-81ED-E840-B06A-1742AF4FA045}"/>
              </a:ext>
            </a:extLst>
          </p:cNvPr>
          <p:cNvSpPr/>
          <p:nvPr userDrawn="1"/>
        </p:nvSpPr>
        <p:spPr>
          <a:xfrm>
            <a:off x="2060447" y="2879168"/>
            <a:ext cx="306000" cy="306000"/>
          </a:xfrm>
          <a:prstGeom prst="roundRect">
            <a:avLst>
              <a:gd name="adj" fmla="val 30367"/>
            </a:avLst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1000">
              <a:solidFill>
                <a:srgbClr val="303030"/>
              </a:solidFill>
            </a:endParaRP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5CE4E53F-F011-0B20-0709-BCD85766E9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6186" y="2879168"/>
            <a:ext cx="1440000" cy="900000"/>
          </a:xfrm>
          <a:prstGeom prst="rect">
            <a:avLst/>
          </a:prstGeom>
          <a:noFill/>
        </p:spPr>
        <p:txBody>
          <a:bodyPr lIns="0" tIns="0" b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F76131CD-D67C-E941-1044-91C17FCE46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76186" y="3931987"/>
            <a:ext cx="1787296" cy="1099596"/>
          </a:xfrm>
          <a:prstGeom prst="rect">
            <a:avLst/>
          </a:prstGeom>
        </p:spPr>
        <p:txBody>
          <a:bodyPr anchor="t" anchorCtr="0"/>
          <a:lstStyle>
            <a:lvl1pPr marL="108000" indent="-108000" algn="l"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17" name="Rectangle: Rounded Corners 19">
            <a:extLst>
              <a:ext uri="{FF2B5EF4-FFF2-40B4-BE49-F238E27FC236}">
                <a16:creationId xmlns:a16="http://schemas.microsoft.com/office/drawing/2014/main" id="{12DE27BD-BF85-B3C0-AE61-4645CAEB2295}"/>
              </a:ext>
            </a:extLst>
          </p:cNvPr>
          <p:cNvSpPr/>
          <p:nvPr userDrawn="1"/>
        </p:nvSpPr>
        <p:spPr>
          <a:xfrm>
            <a:off x="4379745" y="2879168"/>
            <a:ext cx="306000" cy="306000"/>
          </a:xfrm>
          <a:prstGeom prst="roundRect">
            <a:avLst>
              <a:gd name="adj" fmla="val 30367"/>
            </a:avLst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1000">
              <a:solidFill>
                <a:srgbClr val="303030"/>
              </a:solidFill>
            </a:endParaRP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3EAE059D-C9C4-9D38-3263-7E33C7709A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93462" y="2879168"/>
            <a:ext cx="1440000" cy="900000"/>
          </a:xfrm>
          <a:prstGeom prst="rect">
            <a:avLst/>
          </a:prstGeom>
          <a:noFill/>
        </p:spPr>
        <p:txBody>
          <a:bodyPr lIns="0" tIns="0" b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77B2A507-8384-F165-023A-C7E47CA79C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93462" y="3931987"/>
            <a:ext cx="1787296" cy="1099596"/>
          </a:xfrm>
          <a:prstGeom prst="rect">
            <a:avLst/>
          </a:prstGeom>
        </p:spPr>
        <p:txBody>
          <a:bodyPr anchor="t" anchorCtr="0"/>
          <a:lstStyle>
            <a:lvl1pPr marL="108000" indent="-108000" algn="l"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21" name="Rectangle: Rounded Corners 33">
            <a:extLst>
              <a:ext uri="{FF2B5EF4-FFF2-40B4-BE49-F238E27FC236}">
                <a16:creationId xmlns:a16="http://schemas.microsoft.com/office/drawing/2014/main" id="{BF87461C-6D2B-C01E-A529-0F39ABF601E9}"/>
              </a:ext>
            </a:extLst>
          </p:cNvPr>
          <p:cNvSpPr/>
          <p:nvPr userDrawn="1"/>
        </p:nvSpPr>
        <p:spPr>
          <a:xfrm>
            <a:off x="6697021" y="2879168"/>
            <a:ext cx="306000" cy="306000"/>
          </a:xfrm>
          <a:prstGeom prst="roundRect">
            <a:avLst>
              <a:gd name="adj" fmla="val 30367"/>
            </a:avLst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1000">
              <a:solidFill>
                <a:srgbClr val="303030"/>
              </a:solidFill>
            </a:endParaRP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057F41E-F4D7-EAD9-EF5C-99D40E9015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12759" y="2879168"/>
            <a:ext cx="1440000" cy="900000"/>
          </a:xfrm>
          <a:prstGeom prst="rect">
            <a:avLst/>
          </a:prstGeom>
          <a:noFill/>
        </p:spPr>
        <p:txBody>
          <a:bodyPr lIns="0" tIns="0" b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31E02FF0-A897-FB9D-77E3-361A53CB43F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12759" y="3931987"/>
            <a:ext cx="1787296" cy="1099596"/>
          </a:xfrm>
          <a:prstGeom prst="rect">
            <a:avLst/>
          </a:prstGeom>
        </p:spPr>
        <p:txBody>
          <a:bodyPr anchor="t" anchorCtr="0"/>
          <a:lstStyle>
            <a:lvl1pPr marL="108000" indent="-108000" algn="l"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24" name="Rectangle: Rounded Corners 36">
            <a:extLst>
              <a:ext uri="{FF2B5EF4-FFF2-40B4-BE49-F238E27FC236}">
                <a16:creationId xmlns:a16="http://schemas.microsoft.com/office/drawing/2014/main" id="{05029C42-EA4F-E767-0377-4DA1D1F2FCE3}"/>
              </a:ext>
            </a:extLst>
          </p:cNvPr>
          <p:cNvSpPr/>
          <p:nvPr userDrawn="1"/>
        </p:nvSpPr>
        <p:spPr>
          <a:xfrm>
            <a:off x="9016318" y="2879168"/>
            <a:ext cx="306000" cy="306000"/>
          </a:xfrm>
          <a:prstGeom prst="roundRect">
            <a:avLst>
              <a:gd name="adj" fmla="val 30367"/>
            </a:avLst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1000">
              <a:solidFill>
                <a:srgbClr val="303030"/>
              </a:solidFill>
            </a:endParaRP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47B8BFFA-211B-35CE-3607-A1CC997D23A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29688" y="2879168"/>
            <a:ext cx="1440000" cy="900000"/>
          </a:xfrm>
          <a:prstGeom prst="rect">
            <a:avLst/>
          </a:prstGeom>
          <a:noFill/>
        </p:spPr>
        <p:txBody>
          <a:bodyPr lIns="0" tIns="0" bIns="0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rubrik här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F69FE06E-A6D7-8608-D8E9-8A45591846E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29688" y="3931987"/>
            <a:ext cx="1787296" cy="1099596"/>
          </a:xfrm>
          <a:prstGeom prst="rect">
            <a:avLst/>
          </a:prstGeom>
        </p:spPr>
        <p:txBody>
          <a:bodyPr anchor="t" anchorCtr="0"/>
          <a:lstStyle>
            <a:lvl1pPr marL="108000" indent="-108000" algn="l">
              <a:defRPr sz="12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27" name="Rectangle: Rounded Corners 39">
            <a:extLst>
              <a:ext uri="{FF2B5EF4-FFF2-40B4-BE49-F238E27FC236}">
                <a16:creationId xmlns:a16="http://schemas.microsoft.com/office/drawing/2014/main" id="{DBBF67AE-61C7-7290-5486-A0037AF65293}"/>
              </a:ext>
            </a:extLst>
          </p:cNvPr>
          <p:cNvSpPr/>
          <p:nvPr userDrawn="1"/>
        </p:nvSpPr>
        <p:spPr>
          <a:xfrm>
            <a:off x="11333247" y="2879168"/>
            <a:ext cx="306000" cy="306000"/>
          </a:xfrm>
          <a:prstGeom prst="roundRect">
            <a:avLst>
              <a:gd name="adj" fmla="val 30367"/>
            </a:avLst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1000">
              <a:solidFill>
                <a:srgbClr val="303030"/>
              </a:solidFill>
            </a:endParaRPr>
          </a:p>
        </p:txBody>
      </p:sp>
      <p:pic>
        <p:nvPicPr>
          <p:cNvPr id="29" name="Bildobjekt 28" descr="En bild som visar Grafik, Teckensnitt, skärmbild, logotyp&#10;&#10;Automatiskt genererad beskrivning">
            <a:extLst>
              <a:ext uri="{FF2B5EF4-FFF2-40B4-BE49-F238E27FC236}">
                <a16:creationId xmlns:a16="http://schemas.microsoft.com/office/drawing/2014/main" id="{1A39A3FB-7E03-4DEC-06C3-73D071ED41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9957" y="6202527"/>
            <a:ext cx="1035817" cy="380857"/>
          </a:xfrm>
          <a:prstGeom prst="rect">
            <a:avLst/>
          </a:prstGeom>
        </p:spPr>
      </p:pic>
      <p:pic>
        <p:nvPicPr>
          <p:cNvPr id="30" name="Bild 29" descr="Cirkumflex uppåt med hel fyllning">
            <a:extLst>
              <a:ext uri="{FF2B5EF4-FFF2-40B4-BE49-F238E27FC236}">
                <a16:creationId xmlns:a16="http://schemas.microsoft.com/office/drawing/2014/main" id="{1F1DC4BD-5FE2-CCE2-FB31-6995D346B7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048649" y="2851765"/>
            <a:ext cx="360805" cy="360805"/>
          </a:xfrm>
          <a:prstGeom prst="rect">
            <a:avLst/>
          </a:prstGeom>
        </p:spPr>
      </p:pic>
      <p:pic>
        <p:nvPicPr>
          <p:cNvPr id="31" name="Bild 30" descr="Cirkumflex uppåt med hel fyllning">
            <a:extLst>
              <a:ext uri="{FF2B5EF4-FFF2-40B4-BE49-F238E27FC236}">
                <a16:creationId xmlns:a16="http://schemas.microsoft.com/office/drawing/2014/main" id="{84DD6421-91DF-DF61-CDF6-CEE33C11CA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4356708" y="2851765"/>
            <a:ext cx="360805" cy="360805"/>
          </a:xfrm>
          <a:prstGeom prst="rect">
            <a:avLst/>
          </a:prstGeom>
        </p:spPr>
      </p:pic>
      <p:pic>
        <p:nvPicPr>
          <p:cNvPr id="34" name="Bild 33" descr="Cirkumflex uppåt med hel fyllning">
            <a:extLst>
              <a:ext uri="{FF2B5EF4-FFF2-40B4-BE49-F238E27FC236}">
                <a16:creationId xmlns:a16="http://schemas.microsoft.com/office/drawing/2014/main" id="{11C35213-E0C3-9885-85A2-D1FF125E91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665207" y="2851764"/>
            <a:ext cx="360805" cy="360805"/>
          </a:xfrm>
          <a:prstGeom prst="rect">
            <a:avLst/>
          </a:prstGeom>
        </p:spPr>
      </p:pic>
      <p:pic>
        <p:nvPicPr>
          <p:cNvPr id="36" name="Bild 35" descr="Cirkumflex uppåt med hel fyllning">
            <a:extLst>
              <a:ext uri="{FF2B5EF4-FFF2-40B4-BE49-F238E27FC236}">
                <a16:creationId xmlns:a16="http://schemas.microsoft.com/office/drawing/2014/main" id="{BC5F38AA-E245-E161-D2E3-E4842F14E3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8993117" y="2851763"/>
            <a:ext cx="360805" cy="360805"/>
          </a:xfrm>
          <a:prstGeom prst="rect">
            <a:avLst/>
          </a:prstGeom>
        </p:spPr>
      </p:pic>
      <p:pic>
        <p:nvPicPr>
          <p:cNvPr id="37" name="Bild 36" descr="Cirkumflex uppåt med hel fyllning">
            <a:extLst>
              <a:ext uri="{FF2B5EF4-FFF2-40B4-BE49-F238E27FC236}">
                <a16:creationId xmlns:a16="http://schemas.microsoft.com/office/drawing/2014/main" id="{6412AA26-0E0F-7E99-620F-8F2927078A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11316738" y="2854206"/>
            <a:ext cx="360805" cy="36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7919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6 - Innehåll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 5">
            <a:extLst>
              <a:ext uri="{FF2B5EF4-FFF2-40B4-BE49-F238E27FC236}">
                <a16:creationId xmlns:a16="http://schemas.microsoft.com/office/drawing/2014/main" id="{3D5D80F5-5998-6A3B-E60E-AA5C83D04264}"/>
              </a:ext>
            </a:extLst>
          </p:cNvPr>
          <p:cNvGrpSpPr/>
          <p:nvPr userDrawn="1"/>
        </p:nvGrpSpPr>
        <p:grpSpPr>
          <a:xfrm>
            <a:off x="7370734" y="0"/>
            <a:ext cx="4821268" cy="6858000"/>
            <a:chOff x="7370734" y="0"/>
            <a:chExt cx="4821268" cy="6858000"/>
          </a:xfrm>
          <a:solidFill>
            <a:srgbClr val="755E60"/>
          </a:solidFill>
        </p:grpSpPr>
        <p:sp>
          <p:nvSpPr>
            <p:cNvPr id="9" name="Google Shape;18;p8">
              <a:extLst>
                <a:ext uri="{FF2B5EF4-FFF2-40B4-BE49-F238E27FC236}">
                  <a16:creationId xmlns:a16="http://schemas.microsoft.com/office/drawing/2014/main" id="{0BEA5FA8-6512-754F-51C7-2443D3B87D30}"/>
                </a:ext>
              </a:extLst>
            </p:cNvPr>
            <p:cNvSpPr/>
            <p:nvPr userDrawn="1"/>
          </p:nvSpPr>
          <p:spPr>
            <a:xfrm>
              <a:off x="10535449" y="0"/>
              <a:ext cx="1656553" cy="6858000"/>
            </a:xfrm>
            <a:prstGeom prst="rect">
              <a:avLst/>
            </a:prstGeom>
            <a:grpFill/>
            <a:ln>
              <a:solidFill>
                <a:srgbClr val="755E6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0;p8">
              <a:extLst>
                <a:ext uri="{FF2B5EF4-FFF2-40B4-BE49-F238E27FC236}">
                  <a16:creationId xmlns:a16="http://schemas.microsoft.com/office/drawing/2014/main" id="{52AE5189-3FDD-4E02-F7B3-59A1349F177A}"/>
                </a:ext>
              </a:extLst>
            </p:cNvPr>
            <p:cNvSpPr/>
            <p:nvPr userDrawn="1"/>
          </p:nvSpPr>
          <p:spPr>
            <a:xfrm rot="10800000">
              <a:off x="7370734" y="0"/>
              <a:ext cx="3164715" cy="6858000"/>
            </a:xfrm>
            <a:prstGeom prst="rtTriangle">
              <a:avLst/>
            </a:prstGeom>
            <a:grpFill/>
            <a:ln>
              <a:solidFill>
                <a:srgbClr val="755E60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Picture 129" descr="A black cell phone with a black background&#10;&#10;Description automatically generated">
            <a:extLst>
              <a:ext uri="{FF2B5EF4-FFF2-40B4-BE49-F238E27FC236}">
                <a16:creationId xmlns:a16="http://schemas.microsoft.com/office/drawing/2014/main" id="{3E9A3A70-3AA9-DD7B-BE50-42B79A93B4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2" t="7614" r="33664" b="7729"/>
          <a:stretch/>
        </p:blipFill>
        <p:spPr>
          <a:xfrm>
            <a:off x="7693543" y="691117"/>
            <a:ext cx="2768896" cy="5432011"/>
          </a:xfrm>
          <a:prstGeom prst="rect">
            <a:avLst/>
          </a:prstGeom>
        </p:spPr>
      </p:pic>
      <p:sp>
        <p:nvSpPr>
          <p:cNvPr id="3" name="Picture Placeholder 134">
            <a:extLst>
              <a:ext uri="{FF2B5EF4-FFF2-40B4-BE49-F238E27FC236}">
                <a16:creationId xmlns:a16="http://schemas.microsoft.com/office/drawing/2014/main" id="{E049AAC3-2F78-A285-BD3F-EDA7D4B741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06737" y="897630"/>
            <a:ext cx="2313027" cy="5012447"/>
          </a:xfrm>
          <a:custGeom>
            <a:avLst/>
            <a:gdLst>
              <a:gd name="connsiteX0" fmla="*/ 893201 w 2300472"/>
              <a:gd name="connsiteY0" fmla="*/ 62265 h 5012447"/>
              <a:gd name="connsiteX1" fmla="*/ 784239 w 2300472"/>
              <a:gd name="connsiteY1" fmla="*/ 171227 h 5012447"/>
              <a:gd name="connsiteX2" fmla="*/ 893201 w 2300472"/>
              <a:gd name="connsiteY2" fmla="*/ 280189 h 5012447"/>
              <a:gd name="connsiteX3" fmla="*/ 1406040 w 2300472"/>
              <a:gd name="connsiteY3" fmla="*/ 280189 h 5012447"/>
              <a:gd name="connsiteX4" fmla="*/ 1515002 w 2300472"/>
              <a:gd name="connsiteY4" fmla="*/ 171227 h 5012447"/>
              <a:gd name="connsiteX5" fmla="*/ 1406040 w 2300472"/>
              <a:gd name="connsiteY5" fmla="*/ 62265 h 5012447"/>
              <a:gd name="connsiteX6" fmla="*/ 303501 w 2300472"/>
              <a:gd name="connsiteY6" fmla="*/ 0 h 5012447"/>
              <a:gd name="connsiteX7" fmla="*/ 1996971 w 2300472"/>
              <a:gd name="connsiteY7" fmla="*/ 0 h 5012447"/>
              <a:gd name="connsiteX8" fmla="*/ 2300472 w 2300472"/>
              <a:gd name="connsiteY8" fmla="*/ 303501 h 5012447"/>
              <a:gd name="connsiteX9" fmla="*/ 2300472 w 2300472"/>
              <a:gd name="connsiteY9" fmla="*/ 4708946 h 5012447"/>
              <a:gd name="connsiteX10" fmla="*/ 1996971 w 2300472"/>
              <a:gd name="connsiteY10" fmla="*/ 5012447 h 5012447"/>
              <a:gd name="connsiteX11" fmla="*/ 303501 w 2300472"/>
              <a:gd name="connsiteY11" fmla="*/ 5012447 h 5012447"/>
              <a:gd name="connsiteX12" fmla="*/ 0 w 2300472"/>
              <a:gd name="connsiteY12" fmla="*/ 4708946 h 5012447"/>
              <a:gd name="connsiteX13" fmla="*/ 0 w 2300472"/>
              <a:gd name="connsiteY13" fmla="*/ 303501 h 5012447"/>
              <a:gd name="connsiteX14" fmla="*/ 303501 w 2300472"/>
              <a:gd name="connsiteY14" fmla="*/ 0 h 5012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472" h="5012447">
                <a:moveTo>
                  <a:pt x="893201" y="62265"/>
                </a:moveTo>
                <a:cubicBezTo>
                  <a:pt x="833023" y="62265"/>
                  <a:pt x="784239" y="111049"/>
                  <a:pt x="784239" y="171227"/>
                </a:cubicBezTo>
                <a:cubicBezTo>
                  <a:pt x="784239" y="231405"/>
                  <a:pt x="833023" y="280189"/>
                  <a:pt x="893201" y="280189"/>
                </a:cubicBezTo>
                <a:lnTo>
                  <a:pt x="1406040" y="280189"/>
                </a:lnTo>
                <a:cubicBezTo>
                  <a:pt x="1466218" y="280189"/>
                  <a:pt x="1515002" y="231405"/>
                  <a:pt x="1515002" y="171227"/>
                </a:cubicBezTo>
                <a:cubicBezTo>
                  <a:pt x="1515002" y="111049"/>
                  <a:pt x="1466218" y="62265"/>
                  <a:pt x="1406040" y="62265"/>
                </a:cubicBezTo>
                <a:close/>
                <a:moveTo>
                  <a:pt x="303501" y="0"/>
                </a:moveTo>
                <a:lnTo>
                  <a:pt x="1996971" y="0"/>
                </a:lnTo>
                <a:cubicBezTo>
                  <a:pt x="2164590" y="0"/>
                  <a:pt x="2300472" y="135882"/>
                  <a:pt x="2300472" y="303501"/>
                </a:cubicBezTo>
                <a:lnTo>
                  <a:pt x="2300472" y="4708946"/>
                </a:lnTo>
                <a:cubicBezTo>
                  <a:pt x="2300472" y="4876565"/>
                  <a:pt x="2164590" y="5012447"/>
                  <a:pt x="1996971" y="5012447"/>
                </a:cubicBezTo>
                <a:lnTo>
                  <a:pt x="303501" y="5012447"/>
                </a:lnTo>
                <a:cubicBezTo>
                  <a:pt x="135882" y="5012447"/>
                  <a:pt x="0" y="4876565"/>
                  <a:pt x="0" y="4708946"/>
                </a:cubicBezTo>
                <a:lnTo>
                  <a:pt x="0" y="303501"/>
                </a:lnTo>
                <a:cubicBezTo>
                  <a:pt x="0" y="135882"/>
                  <a:pt x="135882" y="0"/>
                  <a:pt x="303501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bIns="720000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4" name="Google Shape;96;p16">
            <a:extLst>
              <a:ext uri="{FF2B5EF4-FFF2-40B4-BE49-F238E27FC236}">
                <a16:creationId xmlns:a16="http://schemas.microsoft.com/office/drawing/2014/main" id="{215733FD-CBEF-A953-F4B9-529F1E5EF59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73891" y="931348"/>
            <a:ext cx="4947541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C7500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5" name="Platshållare för text 5">
            <a:extLst>
              <a:ext uri="{FF2B5EF4-FFF2-40B4-BE49-F238E27FC236}">
                <a16:creationId xmlns:a16="http://schemas.microsoft.com/office/drawing/2014/main" id="{17286394-C395-B8A8-BE81-45FD7AC4C7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416" y="2045258"/>
            <a:ext cx="4947540" cy="388036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20583909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6 - Innehåll 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 14">
            <a:extLst>
              <a:ext uri="{FF2B5EF4-FFF2-40B4-BE49-F238E27FC236}">
                <a16:creationId xmlns:a16="http://schemas.microsoft.com/office/drawing/2014/main" id="{D7965EB4-AE1F-DA1D-9B72-B96C5D4AA1A0}"/>
              </a:ext>
            </a:extLst>
          </p:cNvPr>
          <p:cNvGrpSpPr/>
          <p:nvPr userDrawn="1"/>
        </p:nvGrpSpPr>
        <p:grpSpPr>
          <a:xfrm>
            <a:off x="7370734" y="0"/>
            <a:ext cx="4821268" cy="6858000"/>
            <a:chOff x="7370734" y="0"/>
            <a:chExt cx="4821268" cy="6858000"/>
          </a:xfrm>
          <a:solidFill>
            <a:srgbClr val="F7F1ED"/>
          </a:solidFill>
        </p:grpSpPr>
        <p:sp>
          <p:nvSpPr>
            <p:cNvPr id="16" name="Google Shape;18;p8">
              <a:extLst>
                <a:ext uri="{FF2B5EF4-FFF2-40B4-BE49-F238E27FC236}">
                  <a16:creationId xmlns:a16="http://schemas.microsoft.com/office/drawing/2014/main" id="{62581AC7-98E5-4E0C-4CEF-7C54CA03EA79}"/>
                </a:ext>
              </a:extLst>
            </p:cNvPr>
            <p:cNvSpPr/>
            <p:nvPr userDrawn="1"/>
          </p:nvSpPr>
          <p:spPr>
            <a:xfrm>
              <a:off x="10535449" y="0"/>
              <a:ext cx="1656553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20;p8">
              <a:extLst>
                <a:ext uri="{FF2B5EF4-FFF2-40B4-BE49-F238E27FC236}">
                  <a16:creationId xmlns:a16="http://schemas.microsoft.com/office/drawing/2014/main" id="{AC6888C1-022E-DA21-58AC-EF80982B4E24}"/>
                </a:ext>
              </a:extLst>
            </p:cNvPr>
            <p:cNvSpPr/>
            <p:nvPr userDrawn="1"/>
          </p:nvSpPr>
          <p:spPr>
            <a:xfrm rot="10800000">
              <a:off x="7370734" y="0"/>
              <a:ext cx="3164715" cy="68580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Freeform: Shape 153">
            <a:extLst>
              <a:ext uri="{FF2B5EF4-FFF2-40B4-BE49-F238E27FC236}">
                <a16:creationId xmlns:a16="http://schemas.microsoft.com/office/drawing/2014/main" id="{154B17B2-A657-740A-C54D-E78D77E1BACF}"/>
              </a:ext>
            </a:extLst>
          </p:cNvPr>
          <p:cNvSpPr/>
          <p:nvPr userDrawn="1"/>
        </p:nvSpPr>
        <p:spPr>
          <a:xfrm>
            <a:off x="9258526" y="3539918"/>
            <a:ext cx="2050637" cy="3318082"/>
          </a:xfrm>
          <a:custGeom>
            <a:avLst/>
            <a:gdLst>
              <a:gd name="connsiteX0" fmla="*/ 341780 w 2050637"/>
              <a:gd name="connsiteY0" fmla="*/ 0 h 3318082"/>
              <a:gd name="connsiteX1" fmla="*/ 1708857 w 2050637"/>
              <a:gd name="connsiteY1" fmla="*/ 0 h 3318082"/>
              <a:gd name="connsiteX2" fmla="*/ 2050637 w 2050637"/>
              <a:gd name="connsiteY2" fmla="*/ 341780 h 3318082"/>
              <a:gd name="connsiteX3" fmla="*/ 2050637 w 2050637"/>
              <a:gd name="connsiteY3" fmla="*/ 3318082 h 3318082"/>
              <a:gd name="connsiteX4" fmla="*/ 0 w 2050637"/>
              <a:gd name="connsiteY4" fmla="*/ 3318082 h 3318082"/>
              <a:gd name="connsiteX5" fmla="*/ 0 w 2050637"/>
              <a:gd name="connsiteY5" fmla="*/ 341780 h 3318082"/>
              <a:gd name="connsiteX6" fmla="*/ 341780 w 2050637"/>
              <a:gd name="connsiteY6" fmla="*/ 0 h 3318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50637" h="3318082">
                <a:moveTo>
                  <a:pt x="341780" y="0"/>
                </a:moveTo>
                <a:lnTo>
                  <a:pt x="1708857" y="0"/>
                </a:lnTo>
                <a:cubicBezTo>
                  <a:pt x="1897617" y="0"/>
                  <a:pt x="2050637" y="153020"/>
                  <a:pt x="2050637" y="341780"/>
                </a:cubicBezTo>
                <a:lnTo>
                  <a:pt x="2050637" y="3318082"/>
                </a:lnTo>
                <a:lnTo>
                  <a:pt x="0" y="3318082"/>
                </a:lnTo>
                <a:lnTo>
                  <a:pt x="0" y="341780"/>
                </a:lnTo>
                <a:cubicBezTo>
                  <a:pt x="0" y="153020"/>
                  <a:pt x="153020" y="0"/>
                  <a:pt x="3417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2400" err="1"/>
          </a:p>
        </p:txBody>
      </p:sp>
      <p:pic>
        <p:nvPicPr>
          <p:cNvPr id="3" name="Picture 132" descr="A black cell phone with a black background&#10;&#10;Description automatically generated">
            <a:extLst>
              <a:ext uri="{FF2B5EF4-FFF2-40B4-BE49-F238E27FC236}">
                <a16:creationId xmlns:a16="http://schemas.microsoft.com/office/drawing/2014/main" id="{944D769B-3D1C-2084-299A-03A6B5C20C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2" t="7614" r="33664" b="28992"/>
          <a:stretch/>
        </p:blipFill>
        <p:spPr>
          <a:xfrm>
            <a:off x="9106124" y="3429001"/>
            <a:ext cx="2334121" cy="3429000"/>
          </a:xfrm>
          <a:prstGeom prst="rect">
            <a:avLst/>
          </a:prstGeom>
        </p:spPr>
      </p:pic>
      <p:sp>
        <p:nvSpPr>
          <p:cNvPr id="5" name="Freeform: Shape 149">
            <a:extLst>
              <a:ext uri="{FF2B5EF4-FFF2-40B4-BE49-F238E27FC236}">
                <a16:creationId xmlns:a16="http://schemas.microsoft.com/office/drawing/2014/main" id="{28F64B04-CA0B-3334-E680-0B6D77214CAC}"/>
              </a:ext>
            </a:extLst>
          </p:cNvPr>
          <p:cNvSpPr/>
          <p:nvPr userDrawn="1"/>
        </p:nvSpPr>
        <p:spPr>
          <a:xfrm>
            <a:off x="9230570" y="-1"/>
            <a:ext cx="2057851" cy="3389322"/>
          </a:xfrm>
          <a:custGeom>
            <a:avLst/>
            <a:gdLst>
              <a:gd name="connsiteX0" fmla="*/ 0 w 2057851"/>
              <a:gd name="connsiteY0" fmla="*/ 0 h 3389322"/>
              <a:gd name="connsiteX1" fmla="*/ 348994 w 2057851"/>
              <a:gd name="connsiteY1" fmla="*/ 0 h 3389322"/>
              <a:gd name="connsiteX2" fmla="*/ 1716071 w 2057851"/>
              <a:gd name="connsiteY2" fmla="*/ 0 h 3389322"/>
              <a:gd name="connsiteX3" fmla="*/ 2052000 w 2057851"/>
              <a:gd name="connsiteY3" fmla="*/ 0 h 3389322"/>
              <a:gd name="connsiteX4" fmla="*/ 2052000 w 2057851"/>
              <a:gd name="connsiteY4" fmla="*/ 283739 h 3389322"/>
              <a:gd name="connsiteX5" fmla="*/ 2057851 w 2057851"/>
              <a:gd name="connsiteY5" fmla="*/ 341780 h 3389322"/>
              <a:gd name="connsiteX6" fmla="*/ 2057851 w 2057851"/>
              <a:gd name="connsiteY6" fmla="*/ 3047542 h 3389322"/>
              <a:gd name="connsiteX7" fmla="*/ 1716071 w 2057851"/>
              <a:gd name="connsiteY7" fmla="*/ 3389322 h 3389322"/>
              <a:gd name="connsiteX8" fmla="*/ 348994 w 2057851"/>
              <a:gd name="connsiteY8" fmla="*/ 3389322 h 3389322"/>
              <a:gd name="connsiteX9" fmla="*/ 7214 w 2057851"/>
              <a:gd name="connsiteY9" fmla="*/ 3047542 h 3389322"/>
              <a:gd name="connsiteX10" fmla="*/ 7214 w 2057851"/>
              <a:gd name="connsiteY10" fmla="*/ 687153 h 3389322"/>
              <a:gd name="connsiteX11" fmla="*/ 0 w 2057851"/>
              <a:gd name="connsiteY11" fmla="*/ 687153 h 338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57851" h="3389322">
                <a:moveTo>
                  <a:pt x="0" y="0"/>
                </a:moveTo>
                <a:lnTo>
                  <a:pt x="348994" y="0"/>
                </a:lnTo>
                <a:lnTo>
                  <a:pt x="1716071" y="0"/>
                </a:lnTo>
                <a:lnTo>
                  <a:pt x="2052000" y="0"/>
                </a:lnTo>
                <a:lnTo>
                  <a:pt x="2052000" y="283739"/>
                </a:lnTo>
                <a:lnTo>
                  <a:pt x="2057851" y="341780"/>
                </a:lnTo>
                <a:lnTo>
                  <a:pt x="2057851" y="3047542"/>
                </a:lnTo>
                <a:cubicBezTo>
                  <a:pt x="2057851" y="3236302"/>
                  <a:pt x="1904831" y="3389322"/>
                  <a:pt x="1716071" y="3389322"/>
                </a:cubicBezTo>
                <a:lnTo>
                  <a:pt x="348994" y="3389322"/>
                </a:lnTo>
                <a:cubicBezTo>
                  <a:pt x="160234" y="3389322"/>
                  <a:pt x="7214" y="3236302"/>
                  <a:pt x="7214" y="3047542"/>
                </a:cubicBezTo>
                <a:lnTo>
                  <a:pt x="7214" y="687153"/>
                </a:lnTo>
                <a:lnTo>
                  <a:pt x="0" y="6871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2400" err="1"/>
          </a:p>
        </p:txBody>
      </p:sp>
      <p:sp>
        <p:nvSpPr>
          <p:cNvPr id="6" name="Rectangle: Rounded Corners 145">
            <a:extLst>
              <a:ext uri="{FF2B5EF4-FFF2-40B4-BE49-F238E27FC236}">
                <a16:creationId xmlns:a16="http://schemas.microsoft.com/office/drawing/2014/main" id="{582DFF85-F84B-F055-60FF-002E4CF7716A}"/>
              </a:ext>
            </a:extLst>
          </p:cNvPr>
          <p:cNvSpPr/>
          <p:nvPr userDrawn="1"/>
        </p:nvSpPr>
        <p:spPr>
          <a:xfrm>
            <a:off x="6985151" y="1282325"/>
            <a:ext cx="2050637" cy="43501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1200"/>
              </a:spcBef>
            </a:pPr>
            <a:endParaRPr lang="en-GB" sz="2400" err="1"/>
          </a:p>
        </p:txBody>
      </p:sp>
      <p:pic>
        <p:nvPicPr>
          <p:cNvPr id="9" name="Picture 134" descr="A black cell phone with a black background&#10;&#10;Description automatically generated">
            <a:extLst>
              <a:ext uri="{FF2B5EF4-FFF2-40B4-BE49-F238E27FC236}">
                <a16:creationId xmlns:a16="http://schemas.microsoft.com/office/drawing/2014/main" id="{9B01B603-4195-EB7C-3356-B420CAB0A7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2" t="27772" r="33664" b="7729"/>
          <a:stretch/>
        </p:blipFill>
        <p:spPr>
          <a:xfrm>
            <a:off x="9106124" y="0"/>
            <a:ext cx="2334121" cy="3488746"/>
          </a:xfrm>
          <a:prstGeom prst="rect">
            <a:avLst/>
          </a:prstGeom>
        </p:spPr>
      </p:pic>
      <p:sp>
        <p:nvSpPr>
          <p:cNvPr id="10" name="Picture Placeholder 137">
            <a:extLst>
              <a:ext uri="{FF2B5EF4-FFF2-40B4-BE49-F238E27FC236}">
                <a16:creationId xmlns:a16="http://schemas.microsoft.com/office/drawing/2014/main" id="{FDC0699E-985F-6312-0FD3-3CEEEA2C783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88191" y="1"/>
            <a:ext cx="1939250" cy="3327211"/>
          </a:xfrm>
          <a:custGeom>
            <a:avLst/>
            <a:gdLst>
              <a:gd name="connsiteX0" fmla="*/ 0 w 1939250"/>
              <a:gd name="connsiteY0" fmla="*/ 0 h 3327211"/>
              <a:gd name="connsiteX1" fmla="*/ 1939250 w 1939250"/>
              <a:gd name="connsiteY1" fmla="*/ 0 h 3327211"/>
              <a:gd name="connsiteX2" fmla="*/ 1939250 w 1939250"/>
              <a:gd name="connsiteY2" fmla="*/ 3071366 h 3327211"/>
              <a:gd name="connsiteX3" fmla="*/ 1683405 w 1939250"/>
              <a:gd name="connsiteY3" fmla="*/ 3327211 h 3327211"/>
              <a:gd name="connsiteX4" fmla="*/ 255845 w 1939250"/>
              <a:gd name="connsiteY4" fmla="*/ 3327211 h 3327211"/>
              <a:gd name="connsiteX5" fmla="*/ 0 w 1939250"/>
              <a:gd name="connsiteY5" fmla="*/ 3071366 h 332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9250" h="3327211">
                <a:moveTo>
                  <a:pt x="0" y="0"/>
                </a:moveTo>
                <a:lnTo>
                  <a:pt x="1939250" y="0"/>
                </a:lnTo>
                <a:lnTo>
                  <a:pt x="1939250" y="3071366"/>
                </a:lnTo>
                <a:cubicBezTo>
                  <a:pt x="1939250" y="3212665"/>
                  <a:pt x="1824704" y="3327211"/>
                  <a:pt x="1683405" y="3327211"/>
                </a:cubicBezTo>
                <a:lnTo>
                  <a:pt x="255845" y="3327211"/>
                </a:lnTo>
                <a:cubicBezTo>
                  <a:pt x="114546" y="3327211"/>
                  <a:pt x="0" y="3212665"/>
                  <a:pt x="0" y="3071366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bIns="720000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pic>
        <p:nvPicPr>
          <p:cNvPr id="11" name="Picture 7" descr="A black cell phone with a black background&#10;&#10;Description automatically generated">
            <a:extLst>
              <a:ext uri="{FF2B5EF4-FFF2-40B4-BE49-F238E27FC236}">
                <a16:creationId xmlns:a16="http://schemas.microsoft.com/office/drawing/2014/main" id="{4A485F5C-D00E-31F9-CDD5-8E7B95BFCC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2" t="7614" r="33664" b="7729"/>
          <a:stretch/>
        </p:blipFill>
        <p:spPr>
          <a:xfrm>
            <a:off x="6855982" y="1185430"/>
            <a:ext cx="2334121" cy="4579071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75EA3CE-4F12-02D6-2442-184C41A391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38049" y="1362271"/>
            <a:ext cx="1939250" cy="4225388"/>
          </a:xfrm>
          <a:custGeom>
            <a:avLst/>
            <a:gdLst>
              <a:gd name="connsiteX0" fmla="*/ 893201 w 2300472"/>
              <a:gd name="connsiteY0" fmla="*/ 62265 h 5012447"/>
              <a:gd name="connsiteX1" fmla="*/ 784239 w 2300472"/>
              <a:gd name="connsiteY1" fmla="*/ 171227 h 5012447"/>
              <a:gd name="connsiteX2" fmla="*/ 893201 w 2300472"/>
              <a:gd name="connsiteY2" fmla="*/ 280189 h 5012447"/>
              <a:gd name="connsiteX3" fmla="*/ 1406040 w 2300472"/>
              <a:gd name="connsiteY3" fmla="*/ 280189 h 5012447"/>
              <a:gd name="connsiteX4" fmla="*/ 1515002 w 2300472"/>
              <a:gd name="connsiteY4" fmla="*/ 171227 h 5012447"/>
              <a:gd name="connsiteX5" fmla="*/ 1406040 w 2300472"/>
              <a:gd name="connsiteY5" fmla="*/ 62265 h 5012447"/>
              <a:gd name="connsiteX6" fmla="*/ 303501 w 2300472"/>
              <a:gd name="connsiteY6" fmla="*/ 0 h 5012447"/>
              <a:gd name="connsiteX7" fmla="*/ 1996971 w 2300472"/>
              <a:gd name="connsiteY7" fmla="*/ 0 h 5012447"/>
              <a:gd name="connsiteX8" fmla="*/ 2300472 w 2300472"/>
              <a:gd name="connsiteY8" fmla="*/ 303501 h 5012447"/>
              <a:gd name="connsiteX9" fmla="*/ 2300472 w 2300472"/>
              <a:gd name="connsiteY9" fmla="*/ 4708946 h 5012447"/>
              <a:gd name="connsiteX10" fmla="*/ 1996971 w 2300472"/>
              <a:gd name="connsiteY10" fmla="*/ 5012447 h 5012447"/>
              <a:gd name="connsiteX11" fmla="*/ 303501 w 2300472"/>
              <a:gd name="connsiteY11" fmla="*/ 5012447 h 5012447"/>
              <a:gd name="connsiteX12" fmla="*/ 0 w 2300472"/>
              <a:gd name="connsiteY12" fmla="*/ 4708946 h 5012447"/>
              <a:gd name="connsiteX13" fmla="*/ 0 w 2300472"/>
              <a:gd name="connsiteY13" fmla="*/ 303501 h 5012447"/>
              <a:gd name="connsiteX14" fmla="*/ 303501 w 2300472"/>
              <a:gd name="connsiteY14" fmla="*/ 0 h 5012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472" h="5012447">
                <a:moveTo>
                  <a:pt x="893201" y="62265"/>
                </a:moveTo>
                <a:cubicBezTo>
                  <a:pt x="833023" y="62265"/>
                  <a:pt x="784239" y="111049"/>
                  <a:pt x="784239" y="171227"/>
                </a:cubicBezTo>
                <a:cubicBezTo>
                  <a:pt x="784239" y="231405"/>
                  <a:pt x="833023" y="280189"/>
                  <a:pt x="893201" y="280189"/>
                </a:cubicBezTo>
                <a:lnTo>
                  <a:pt x="1406040" y="280189"/>
                </a:lnTo>
                <a:cubicBezTo>
                  <a:pt x="1466218" y="280189"/>
                  <a:pt x="1515002" y="231405"/>
                  <a:pt x="1515002" y="171227"/>
                </a:cubicBezTo>
                <a:cubicBezTo>
                  <a:pt x="1515002" y="111049"/>
                  <a:pt x="1466218" y="62265"/>
                  <a:pt x="1406040" y="62265"/>
                </a:cubicBezTo>
                <a:close/>
                <a:moveTo>
                  <a:pt x="303501" y="0"/>
                </a:moveTo>
                <a:lnTo>
                  <a:pt x="1996971" y="0"/>
                </a:lnTo>
                <a:cubicBezTo>
                  <a:pt x="2164590" y="0"/>
                  <a:pt x="2300472" y="135882"/>
                  <a:pt x="2300472" y="303501"/>
                </a:cubicBezTo>
                <a:lnTo>
                  <a:pt x="2300472" y="4708946"/>
                </a:lnTo>
                <a:cubicBezTo>
                  <a:pt x="2300472" y="4876565"/>
                  <a:pt x="2164590" y="5012447"/>
                  <a:pt x="1996971" y="5012447"/>
                </a:cubicBezTo>
                <a:lnTo>
                  <a:pt x="303501" y="5012447"/>
                </a:lnTo>
                <a:cubicBezTo>
                  <a:pt x="135882" y="5012447"/>
                  <a:pt x="0" y="4876565"/>
                  <a:pt x="0" y="4708946"/>
                </a:cubicBezTo>
                <a:lnTo>
                  <a:pt x="0" y="303501"/>
                </a:lnTo>
                <a:cubicBezTo>
                  <a:pt x="0" y="135882"/>
                  <a:pt x="135882" y="0"/>
                  <a:pt x="303501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bIns="720000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sp>
        <p:nvSpPr>
          <p:cNvPr id="13" name="Google Shape;96;p16">
            <a:extLst>
              <a:ext uri="{FF2B5EF4-FFF2-40B4-BE49-F238E27FC236}">
                <a16:creationId xmlns:a16="http://schemas.microsoft.com/office/drawing/2014/main" id="{FF6EA400-C0C1-D93A-0278-92AE1AB316F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73891" y="931348"/>
            <a:ext cx="4947541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755E6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14" name="Platshållare för text 5">
            <a:extLst>
              <a:ext uri="{FF2B5EF4-FFF2-40B4-BE49-F238E27FC236}">
                <a16:creationId xmlns:a16="http://schemas.microsoft.com/office/drawing/2014/main" id="{BBECA017-CB70-B235-0A0F-D155900962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416" y="2045258"/>
            <a:ext cx="4947540" cy="388036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8" name="Picture Placeholder 137">
            <a:extLst>
              <a:ext uri="{FF2B5EF4-FFF2-40B4-BE49-F238E27FC236}">
                <a16:creationId xmlns:a16="http://schemas.microsoft.com/office/drawing/2014/main" id="{35439637-E503-4FEF-76C6-DC53108F06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10800000">
            <a:off x="9284597" y="3590535"/>
            <a:ext cx="1939250" cy="3267463"/>
          </a:xfrm>
          <a:custGeom>
            <a:avLst/>
            <a:gdLst>
              <a:gd name="connsiteX0" fmla="*/ 0 w 1939250"/>
              <a:gd name="connsiteY0" fmla="*/ 0 h 3327211"/>
              <a:gd name="connsiteX1" fmla="*/ 1939250 w 1939250"/>
              <a:gd name="connsiteY1" fmla="*/ 0 h 3327211"/>
              <a:gd name="connsiteX2" fmla="*/ 1939250 w 1939250"/>
              <a:gd name="connsiteY2" fmla="*/ 3071366 h 3327211"/>
              <a:gd name="connsiteX3" fmla="*/ 1683405 w 1939250"/>
              <a:gd name="connsiteY3" fmla="*/ 3327211 h 3327211"/>
              <a:gd name="connsiteX4" fmla="*/ 255845 w 1939250"/>
              <a:gd name="connsiteY4" fmla="*/ 3327211 h 3327211"/>
              <a:gd name="connsiteX5" fmla="*/ 0 w 1939250"/>
              <a:gd name="connsiteY5" fmla="*/ 3071366 h 332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9250" h="3327211">
                <a:moveTo>
                  <a:pt x="0" y="0"/>
                </a:moveTo>
                <a:lnTo>
                  <a:pt x="1939250" y="0"/>
                </a:lnTo>
                <a:lnTo>
                  <a:pt x="1939250" y="3071366"/>
                </a:lnTo>
                <a:cubicBezTo>
                  <a:pt x="1939250" y="3212665"/>
                  <a:pt x="1824704" y="3327211"/>
                  <a:pt x="1683405" y="3327211"/>
                </a:cubicBezTo>
                <a:lnTo>
                  <a:pt x="255845" y="3327211"/>
                </a:lnTo>
                <a:cubicBezTo>
                  <a:pt x="114546" y="3327211"/>
                  <a:pt x="0" y="3212665"/>
                  <a:pt x="0" y="3071366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bIns="720000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3515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6 - Innehåll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 10">
            <a:extLst>
              <a:ext uri="{FF2B5EF4-FFF2-40B4-BE49-F238E27FC236}">
                <a16:creationId xmlns:a16="http://schemas.microsoft.com/office/drawing/2014/main" id="{7D10D9B3-9D40-73D3-21FE-1FF413E35606}"/>
              </a:ext>
            </a:extLst>
          </p:cNvPr>
          <p:cNvGrpSpPr/>
          <p:nvPr userDrawn="1"/>
        </p:nvGrpSpPr>
        <p:grpSpPr>
          <a:xfrm>
            <a:off x="7370734" y="0"/>
            <a:ext cx="4821268" cy="6858000"/>
            <a:chOff x="7370734" y="0"/>
            <a:chExt cx="4821268" cy="6858000"/>
          </a:xfrm>
          <a:solidFill>
            <a:srgbClr val="2D807C"/>
          </a:solidFill>
        </p:grpSpPr>
        <p:sp>
          <p:nvSpPr>
            <p:cNvPr id="12" name="Google Shape;18;p8">
              <a:extLst>
                <a:ext uri="{FF2B5EF4-FFF2-40B4-BE49-F238E27FC236}">
                  <a16:creationId xmlns:a16="http://schemas.microsoft.com/office/drawing/2014/main" id="{336FAD59-79D0-F723-2F52-CBB1D1BBF3A8}"/>
                </a:ext>
              </a:extLst>
            </p:cNvPr>
            <p:cNvSpPr/>
            <p:nvPr userDrawn="1"/>
          </p:nvSpPr>
          <p:spPr>
            <a:xfrm>
              <a:off x="10535449" y="0"/>
              <a:ext cx="1656553" cy="6858000"/>
            </a:xfrm>
            <a:prstGeom prst="rect">
              <a:avLst/>
            </a:prstGeom>
            <a:grpFill/>
            <a:ln>
              <a:solidFill>
                <a:srgbClr val="2D807C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20;p8">
              <a:extLst>
                <a:ext uri="{FF2B5EF4-FFF2-40B4-BE49-F238E27FC236}">
                  <a16:creationId xmlns:a16="http://schemas.microsoft.com/office/drawing/2014/main" id="{CE6EAC35-78E9-8DD4-91DC-CB2CBD44E41F}"/>
                </a:ext>
              </a:extLst>
            </p:cNvPr>
            <p:cNvSpPr/>
            <p:nvPr userDrawn="1"/>
          </p:nvSpPr>
          <p:spPr>
            <a:xfrm rot="10800000">
              <a:off x="7370734" y="0"/>
              <a:ext cx="3164715" cy="6858000"/>
            </a:xfrm>
            <a:prstGeom prst="rtTriangle">
              <a:avLst/>
            </a:prstGeom>
            <a:grpFill/>
            <a:ln>
              <a:solidFill>
                <a:srgbClr val="2D807C"/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06A1A44-9336-5CE9-F029-587BCF5936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73"/>
          <a:stretch/>
        </p:blipFill>
        <p:spPr>
          <a:xfrm>
            <a:off x="5969001" y="1081550"/>
            <a:ext cx="6223000" cy="5092138"/>
          </a:xfrm>
          <a:prstGeom prst="rect">
            <a:avLst/>
          </a:prstGeom>
        </p:spPr>
      </p:pic>
      <p:sp>
        <p:nvSpPr>
          <p:cNvPr id="8" name="Picture Placeholder 58">
            <a:extLst>
              <a:ext uri="{FF2B5EF4-FFF2-40B4-BE49-F238E27FC236}">
                <a16:creationId xmlns:a16="http://schemas.microsoft.com/office/drawing/2014/main" id="{F516DD4B-25E0-1E69-A58F-E9E61D87E2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30018" y="1236788"/>
            <a:ext cx="5261982" cy="4202720"/>
          </a:xfrm>
          <a:custGeom>
            <a:avLst/>
            <a:gdLst>
              <a:gd name="connsiteX0" fmla="*/ 73295 w 5261982"/>
              <a:gd name="connsiteY0" fmla="*/ 0 h 4202720"/>
              <a:gd name="connsiteX1" fmla="*/ 5261982 w 5261982"/>
              <a:gd name="connsiteY1" fmla="*/ 0 h 4202720"/>
              <a:gd name="connsiteX2" fmla="*/ 5261982 w 5261982"/>
              <a:gd name="connsiteY2" fmla="*/ 4202720 h 4202720"/>
              <a:gd name="connsiteX3" fmla="*/ 0 w 5261982"/>
              <a:gd name="connsiteY3" fmla="*/ 4202720 h 4202720"/>
              <a:gd name="connsiteX4" fmla="*/ 0 w 5261982"/>
              <a:gd name="connsiteY4" fmla="*/ 73295 h 4202720"/>
              <a:gd name="connsiteX5" fmla="*/ 73295 w 5261982"/>
              <a:gd name="connsiteY5" fmla="*/ 0 h 420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61982" h="4202720">
                <a:moveTo>
                  <a:pt x="73295" y="0"/>
                </a:moveTo>
                <a:lnTo>
                  <a:pt x="5261982" y="0"/>
                </a:lnTo>
                <a:lnTo>
                  <a:pt x="5261982" y="4202720"/>
                </a:lnTo>
                <a:lnTo>
                  <a:pt x="0" y="4202720"/>
                </a:lnTo>
                <a:lnTo>
                  <a:pt x="0" y="73295"/>
                </a:lnTo>
                <a:cubicBezTo>
                  <a:pt x="0" y="32815"/>
                  <a:pt x="32815" y="0"/>
                  <a:pt x="73295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bIns="720000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4" name="Google Shape;96;p16">
            <a:extLst>
              <a:ext uri="{FF2B5EF4-FFF2-40B4-BE49-F238E27FC236}">
                <a16:creationId xmlns:a16="http://schemas.microsoft.com/office/drawing/2014/main" id="{F17EBE34-4C1B-BC6B-83C1-F71B4F47CCE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73892" y="931348"/>
            <a:ext cx="3963056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C7500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15" name="Platshållare för text 5">
            <a:extLst>
              <a:ext uri="{FF2B5EF4-FFF2-40B4-BE49-F238E27FC236}">
                <a16:creationId xmlns:a16="http://schemas.microsoft.com/office/drawing/2014/main" id="{F783AAFD-BDAA-0C79-13E2-B6146B04A1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416" y="2045258"/>
            <a:ext cx="3963055" cy="388036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424921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6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68BF2668-14C0-4917-B3C1-F17B358F8A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1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DD3D8822-DA67-2579-E2CA-BBA9C25CDA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298" y="835742"/>
            <a:ext cx="8716707" cy="5387106"/>
          </a:xfrm>
          <a:prstGeom prst="rect">
            <a:avLst/>
          </a:prstGeom>
        </p:spPr>
      </p:pic>
      <p:sp>
        <p:nvSpPr>
          <p:cNvPr id="8" name="Picture Placeholder 50">
            <a:extLst>
              <a:ext uri="{FF2B5EF4-FFF2-40B4-BE49-F238E27FC236}">
                <a16:creationId xmlns:a16="http://schemas.microsoft.com/office/drawing/2014/main" id="{5ED07247-D42B-0898-D4C7-4801C72214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49898" y="1001486"/>
            <a:ext cx="6729047" cy="4444720"/>
          </a:xfrm>
          <a:prstGeom prst="round2SameRect">
            <a:avLst>
              <a:gd name="adj1" fmla="val 1744"/>
              <a:gd name="adj2" fmla="val 0"/>
            </a:avLst>
          </a:prstGeom>
          <a:solidFill>
            <a:schemeClr val="tx1">
              <a:lumMod val="85000"/>
            </a:schemeClr>
          </a:solidFill>
        </p:spPr>
        <p:txBody>
          <a:bodyPr bIns="720000"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0833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7 - Bild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40">
            <a:extLst>
              <a:ext uri="{FF2B5EF4-FFF2-40B4-BE49-F238E27FC236}">
                <a16:creationId xmlns:a16="http://schemas.microsoft.com/office/drawing/2014/main" id="{DE8F4E8C-32C3-8CC6-3473-1DC918FE2B2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6096000" cy="2286000"/>
          </a:xfrm>
          <a:prstGeom prst="rect">
            <a:avLst/>
          </a:prstGeom>
          <a:solidFill>
            <a:schemeClr val="bg2"/>
          </a:solidFill>
        </p:spPr>
        <p:txBody>
          <a:bodyPr bIns="720000" anchor="ctr" anchorCtr="0"/>
          <a:lstStyle>
            <a:lvl1pPr marL="0" indent="0" algn="ctr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59" name="Picture Placeholder 40">
            <a:extLst>
              <a:ext uri="{FF2B5EF4-FFF2-40B4-BE49-F238E27FC236}">
                <a16:creationId xmlns:a16="http://schemas.microsoft.com/office/drawing/2014/main" id="{3D9B535C-9345-75E2-24DB-B0FE4EA30C9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0" y="2282410"/>
            <a:ext cx="6096000" cy="2289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720000" anchor="ctr" anchorCtr="0"/>
          <a:lstStyle>
            <a:lvl1pPr marL="0" indent="0" algn="ctr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60" name="Picture Placeholder 40">
            <a:extLst>
              <a:ext uri="{FF2B5EF4-FFF2-40B4-BE49-F238E27FC236}">
                <a16:creationId xmlns:a16="http://schemas.microsoft.com/office/drawing/2014/main" id="{822E7410-2831-355F-F4A8-D589393C00B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720000" anchor="ctr" anchorCtr="0"/>
          <a:lstStyle>
            <a:lvl1pPr marL="0" indent="0" algn="ctr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61" name="Picture Placeholder 40">
            <a:extLst>
              <a:ext uri="{FF2B5EF4-FFF2-40B4-BE49-F238E27FC236}">
                <a16:creationId xmlns:a16="http://schemas.microsoft.com/office/drawing/2014/main" id="{2AE84133-2F12-F229-A662-7ED97C083B1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0" y="4572000"/>
            <a:ext cx="6096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bIns="720000" anchor="ctr" anchorCtr="0"/>
          <a:lstStyle>
            <a:lvl1pPr marL="0" indent="0" algn="ctr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67" name="Picture Placeholder 40">
            <a:extLst>
              <a:ext uri="{FF2B5EF4-FFF2-40B4-BE49-F238E27FC236}">
                <a16:creationId xmlns:a16="http://schemas.microsoft.com/office/drawing/2014/main" id="{FB60098B-5DED-3245-84B2-ABB6A50C812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096000" y="3432862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720000" anchor="ctr" anchorCtr="0"/>
          <a:lstStyle>
            <a:lvl1pPr marL="0" indent="0" algn="ctr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985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3985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005605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CDDB286-0DB4-5345-9050-B17DB5173B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821"/>
          <a:stretch/>
        </p:blipFill>
        <p:spPr>
          <a:xfrm>
            <a:off x="0" y="5405534"/>
            <a:ext cx="12192000" cy="145246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8E7CB013-0047-9D4F-A1BD-F241F4BE7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061" b="26984"/>
          <a:stretch/>
        </p:blipFill>
        <p:spPr>
          <a:xfrm>
            <a:off x="2400300" y="27525"/>
            <a:ext cx="9305613" cy="537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2786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1B5D209C-084A-4C4B-A330-98EC947200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72411" y="2251920"/>
            <a:ext cx="6038344" cy="235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45708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52176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8630DA1-1EE9-9E47-8461-2BE6CF2B1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44181" y="2517058"/>
            <a:ext cx="6971633" cy="3520976"/>
          </a:xfrm>
        </p:spPr>
        <p:txBody>
          <a:bodyPr numCol="2">
            <a:normAutofit/>
          </a:bodyPr>
          <a:lstStyle>
            <a:lvl1pPr>
              <a:lnSpc>
                <a:spcPct val="150000"/>
              </a:lnSpc>
              <a:defRPr sz="900" b="0" i="0">
                <a:latin typeface="Roboto Slab Light" pitchFamily="2" charset="0"/>
                <a:ea typeface="Roboto Slab Light" pitchFamily="2" charset="0"/>
              </a:defRPr>
            </a:lvl1pPr>
          </a:lstStyle>
          <a:p>
            <a:pPr lvl="0"/>
            <a:r>
              <a:rPr lang="sv-SE"/>
              <a:t>Lista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17C8887-C50C-4C48-AA5B-896420059B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3908" y="2517058"/>
            <a:ext cx="3159331" cy="352097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sv-SE" sz="1000" b="0" i="0" smtClean="0">
                <a:effectLst/>
                <a:latin typeface="Roboto Slab Light" pitchFamily="2" charset="0"/>
                <a:ea typeface="Roboto Slab Light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Text</a:t>
            </a:r>
          </a:p>
          <a:p>
            <a:pPr lvl="0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573203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471308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3B0730-6AE8-7841-BA41-F74538412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8A04435-3095-174F-8C86-80AA1F8A1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37AB96D-52DA-0E41-AA83-2D0F8502C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DECF76F-D8FE-BA48-BC08-8FE542150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A40EBC-FB95-2C44-91F3-CA0FE2CBE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12D3-7CA7-864C-94FD-15F58CED1D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049507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F0BBE0-82DF-0140-80E9-B209FC397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7767785-81E1-1D43-9F35-578C251EB1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DFCC71B-3396-974C-BB31-DF092328F7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0BF450-08F7-1B4E-9276-D7C584988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D707B39-00EF-1842-B6D8-375531A5A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B6938FC-9B7F-2448-A829-A751EEF23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12D3-7CA7-864C-94FD-15F58CED1D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73618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EAD983-1FEE-0D4F-A8F2-B0AA28A6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5D83BE8-10E9-474B-9B33-C25F6A1A6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752631D-849C-C34E-AB23-840A86469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6F635E5-67D5-0B48-92DA-73390D797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462FFA0-C8C3-764F-B671-D81A30ADEE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C8E75D2-EC5D-144B-B340-CB4F34617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FB51BE9-1EFA-4E46-B55F-637184426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67B2777-9016-1E46-B04B-54CCE38EF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12D3-7CA7-864C-94FD-15F58CED1D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54350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EF27B6-30BC-5840-8460-26819EA1C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B61CC3A-7FFA-5E44-85E8-504F06A7B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A58A920-6C21-0E47-8445-84C1B8C90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1B49696-56D6-1249-A9D2-A97A1FE9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12D3-7CA7-864C-94FD-15F58CED1D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052294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8E3E77F-4738-8642-8159-DD948F19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C52A2E5-2676-8144-AADE-2D308050F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CFDE671-82FA-C243-843E-1F795F34F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12D3-7CA7-864C-94FD-15F58CED1D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768334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00C754-E07F-B347-9AB9-1821755E8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A4BB0D-94C5-0442-847A-F8294F606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D0D908E-F159-9E40-B636-82D966161C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56D4246-9A9F-1045-920B-AAFBCED1D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5CAD1F-1818-7744-9C37-CA2A5AD05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7FB7922-64ED-044F-BBAC-3A78D9259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12D3-7CA7-864C-94FD-15F58CED1D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311876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ACB76D-8067-774F-BDBC-9829B35AC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62FE7F7-B929-0442-950C-C6DECF9E03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E88195C-6812-9B42-891C-7F1C4E594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F8E389A-5E45-ED41-B180-127AA95BE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72D6B6D-0A6B-7241-9152-B259C9CF5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6D6605-3BBF-E746-9748-EF62E7DAD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12D3-7CA7-864C-94FD-15F58CED1D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114877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BB5B57-72AF-194F-8514-B305F4143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464750E-7FE6-034B-9DDF-58D81F2F2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B4FB8D5-54F5-2B4D-88A6-7CE36FF11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2C5D3FA-2F6B-E546-B2CD-B08C4D67E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27CBBB0-FA81-0147-8373-9DA14F12C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12D3-7CA7-864C-94FD-15F58CED1D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406964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ECD34C8-DF48-0948-8F98-116AF721B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6A33DFE-0B89-004E-8B28-839B240CB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E3D74A-1DEB-3B46-9FE6-0673A6A6D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A322814-D327-D84F-8234-452770F9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F7C3120-B694-6E4D-B2E3-1FECAF6E0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12D3-7CA7-864C-94FD-15F58CED1D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642962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33392D-781B-4EEF-8147-E86F6006D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7CA15A-4D7D-4A51-BB68-955A2A49A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0F92070-4D57-4C5E-AF8E-2397122B8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AD2889A-64EA-4E77-A858-061BF2478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4F8D46-ED49-4F3A-A223-E108FBB61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0802-AFB8-4F12-B956-85359314B7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835695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7106165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AEE99-79F0-4ED9-91FD-588D28BCE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EF1356-C4F4-46FA-A41C-F133C43CA0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951C0-7F42-4184-800C-12BFA90C4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653CF-63E3-49F3-88F3-DF4D3947B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A2969-B970-476B-8B37-0D52D6D4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FDB0-2531-4AB9-87FA-12DAAA091AE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994239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03067455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2DBC865-CBAA-E743-9368-5F716BAB30B0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D7AF980-298E-FC4E-A2C0-2CC4E9A197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9" y="1783959"/>
            <a:ext cx="3362664" cy="3357562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AA32E339-2D98-644F-9BE4-635C386B3FE7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1: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Affärsmodeller, incitament &amp; samverkan</a:t>
            </a:r>
          </a:p>
        </p:txBody>
      </p:sp>
    </p:spTree>
    <p:extLst>
      <p:ext uri="{BB962C8B-B14F-4D97-AF65-F5344CB8AC3E}">
        <p14:creationId xmlns:p14="http://schemas.microsoft.com/office/powerpoint/2010/main" val="98314170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D7B76810-9648-604A-9E18-21D1DCA292C3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Bildobjekt 9">
            <a:extLst>
              <a:ext uri="{FF2B5EF4-FFF2-40B4-BE49-F238E27FC236}">
                <a16:creationId xmlns:a16="http://schemas.microsoft.com/office/drawing/2014/main" id="{D34F2103-B73E-F747-98B7-3E9D5D6AE6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6" t="90" r="79922" b="91243"/>
          <a:stretch>
            <a:fillRect/>
          </a:stretch>
        </p:blipFill>
        <p:spPr bwMode="auto">
          <a:xfrm>
            <a:off x="1698614" y="2336595"/>
            <a:ext cx="2768611" cy="282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ubrik 5">
            <a:extLst>
              <a:ext uri="{FF2B5EF4-FFF2-40B4-BE49-F238E27FC236}">
                <a16:creationId xmlns:a16="http://schemas.microsoft.com/office/drawing/2014/main" id="{7DEFCAA3-B917-DF4A-AD61-EA2806EE6572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2: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Cirkulär ekonomi &amp; resurseffektivitet</a:t>
            </a:r>
          </a:p>
        </p:txBody>
      </p:sp>
    </p:spTree>
    <p:extLst>
      <p:ext uri="{BB962C8B-B14F-4D97-AF65-F5344CB8AC3E}">
        <p14:creationId xmlns:p14="http://schemas.microsoft.com/office/powerpoint/2010/main" val="235949532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9981EB3D-F7C1-A04D-8CE0-B8627B29FB91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64FEA81-1F7E-9A45-A58C-76548C529C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9" y="2331357"/>
            <a:ext cx="3759200" cy="25019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BCB53956-3EFD-9C44-A493-A9D45355584C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3: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Design, Process &amp; Klimatberäkning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E7C16AD-39EF-004C-8431-F194CDD19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68163387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0013"/>
            <a:ext cx="1091153" cy="9531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68BD5A2-4205-9F4F-9F37-3466640C7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67512" y="1753074"/>
            <a:ext cx="4586287" cy="41751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75499177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722A24FD-1489-1746-8A90-8BEC66F3295F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562F13BE-B5D9-1E4E-9944-5D14F99AA0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74" y="2216406"/>
            <a:ext cx="3632200" cy="3149600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4E2CF9ED-5FE0-6744-92CF-7E8C05BF2A2A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4: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Klimatneutrala byggmaterial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262B4921-6D22-0E41-81D6-CA686E86EC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43584370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B2AA2081-9DE4-964B-AC86-D210CA61F71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06A3C4F-ED23-6E43-951A-0124188122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00" y="2367072"/>
            <a:ext cx="3276600" cy="19558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43FE0922-430A-E643-8A36-E61B4CF955E9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5: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Drift, underhåll &amp; förvaltning</a:t>
            </a:r>
          </a:p>
        </p:txBody>
      </p:sp>
      <p:sp>
        <p:nvSpPr>
          <p:cNvPr id="14" name="Platshållare för text 2">
            <a:extLst>
              <a:ext uri="{FF2B5EF4-FFF2-40B4-BE49-F238E27FC236}">
                <a16:creationId xmlns:a16="http://schemas.microsoft.com/office/drawing/2014/main" id="{62495BD6-0588-F446-AC7B-A8A7B9403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1760973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5F762A2B-83C0-9040-8D36-E605920887CB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3D887E0-B4D6-AD43-9485-0FB4A141F9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18" y="2366038"/>
            <a:ext cx="2679700" cy="22987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7E198C88-CE01-FC41-8B8C-44B09D9C3108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6: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 byggarbetsplats &amp; transporter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8240F3-21CA-1940-9D07-E49CE2598B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68455169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" name="Ellips 1">
            <a:extLst>
              <a:ext uri="{FF2B5EF4-FFF2-40B4-BE49-F238E27FC236}">
                <a16:creationId xmlns:a16="http://schemas.microsoft.com/office/drawing/2014/main" id="{FE2F26C5-4722-7546-9D05-37CA372BD12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5BD0232-F4D8-8943-8D8F-8249B9F15F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49" y="2480338"/>
            <a:ext cx="3200400" cy="21844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CEC445B6-DAB1-3140-904A-D73825887394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7: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Kunskap &amp; kommunikation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64D10833-D0BB-DC42-990F-FFA17B0711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61267437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76A122-A80B-1843-B61B-A1CF55CE27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24192" y="5245192"/>
            <a:ext cx="2622062" cy="1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41666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63011309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9A7BF54-727F-094C-881C-8C3A879B9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50902744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3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 8">
            <a:extLst>
              <a:ext uri="{FF2B5EF4-FFF2-40B4-BE49-F238E27FC236}">
                <a16:creationId xmlns:a16="http://schemas.microsoft.com/office/drawing/2014/main" id="{274C16C6-866C-95D6-8831-DBF6B3A3E571}"/>
              </a:ext>
            </a:extLst>
          </p:cNvPr>
          <p:cNvGrpSpPr/>
          <p:nvPr userDrawn="1"/>
        </p:nvGrpSpPr>
        <p:grpSpPr>
          <a:xfrm rot="5400000">
            <a:off x="5556229" y="222230"/>
            <a:ext cx="1079542" cy="12192004"/>
            <a:chOff x="12130830" y="1018368"/>
            <a:chExt cx="1079542" cy="12192004"/>
          </a:xfrm>
        </p:grpSpPr>
        <p:sp>
          <p:nvSpPr>
            <p:cNvPr id="3" name="Google Shape;18;p8">
              <a:extLst>
                <a:ext uri="{FF2B5EF4-FFF2-40B4-BE49-F238E27FC236}">
                  <a16:creationId xmlns:a16="http://schemas.microsoft.com/office/drawing/2014/main" id="{FB7634AD-80A8-A4A5-73F8-39034B3260C4}"/>
                </a:ext>
              </a:extLst>
            </p:cNvPr>
            <p:cNvSpPr/>
            <p:nvPr userDrawn="1"/>
          </p:nvSpPr>
          <p:spPr>
            <a:xfrm>
              <a:off x="12897654" y="1018368"/>
              <a:ext cx="312718" cy="12192001"/>
            </a:xfrm>
            <a:prstGeom prst="rect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0;p8">
              <a:extLst>
                <a:ext uri="{FF2B5EF4-FFF2-40B4-BE49-F238E27FC236}">
                  <a16:creationId xmlns:a16="http://schemas.microsoft.com/office/drawing/2014/main" id="{45D1EEC7-CE55-7662-2360-9814B0ECDE25}"/>
                </a:ext>
              </a:extLst>
            </p:cNvPr>
            <p:cNvSpPr/>
            <p:nvPr userDrawn="1"/>
          </p:nvSpPr>
          <p:spPr>
            <a:xfrm rot="10800000">
              <a:off x="12130830" y="1018371"/>
              <a:ext cx="766823" cy="12192001"/>
            </a:xfrm>
            <a:prstGeom prst="rtTriangle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" name="Google Shape;96;p16">
            <a:extLst>
              <a:ext uri="{FF2B5EF4-FFF2-40B4-BE49-F238E27FC236}">
                <a16:creationId xmlns:a16="http://schemas.microsoft.com/office/drawing/2014/main" id="{94E8B510-06AC-1BE5-CE87-9A7C8FF9CB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890" y="931348"/>
            <a:ext cx="10453981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C7500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12" name="Platshållare för text 5">
            <a:extLst>
              <a:ext uri="{FF2B5EF4-FFF2-40B4-BE49-F238E27FC236}">
                <a16:creationId xmlns:a16="http://schemas.microsoft.com/office/drawing/2014/main" id="{6697A2C3-3E50-AFE4-AF82-0580997828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416" y="2045258"/>
            <a:ext cx="10453981" cy="3618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8" name="Bildobjekt 17" descr="En bild som visar Teckensnitt, Grafik, logotyp, symbol&#10;&#10;Automatiskt genererad beskrivning">
            <a:extLst>
              <a:ext uri="{FF2B5EF4-FFF2-40B4-BE49-F238E27FC236}">
                <a16:creationId xmlns:a16="http://schemas.microsoft.com/office/drawing/2014/main" id="{958B7E7F-AF8A-BD50-BE69-C0A65B201F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9962" y="6197833"/>
            <a:ext cx="1035817" cy="3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5220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 hasCustomPrompt="1"/>
          </p:nvPr>
        </p:nvSpPr>
        <p:spPr>
          <a:xfrm>
            <a:off x="873891" y="931348"/>
            <a:ext cx="10444220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C7500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36A28C6-5776-9616-E6E0-3F412AF80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416" y="2045258"/>
            <a:ext cx="4947540" cy="3618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274C16C6-866C-95D6-8831-DBF6B3A3E571}"/>
              </a:ext>
            </a:extLst>
          </p:cNvPr>
          <p:cNvGrpSpPr/>
          <p:nvPr userDrawn="1"/>
        </p:nvGrpSpPr>
        <p:grpSpPr>
          <a:xfrm rot="5400000">
            <a:off x="5556229" y="222230"/>
            <a:ext cx="1079542" cy="12192004"/>
            <a:chOff x="12130830" y="1018368"/>
            <a:chExt cx="1079542" cy="12192004"/>
          </a:xfrm>
        </p:grpSpPr>
        <p:sp>
          <p:nvSpPr>
            <p:cNvPr id="3" name="Google Shape;18;p8">
              <a:extLst>
                <a:ext uri="{FF2B5EF4-FFF2-40B4-BE49-F238E27FC236}">
                  <a16:creationId xmlns:a16="http://schemas.microsoft.com/office/drawing/2014/main" id="{FB7634AD-80A8-A4A5-73F8-39034B3260C4}"/>
                </a:ext>
              </a:extLst>
            </p:cNvPr>
            <p:cNvSpPr/>
            <p:nvPr userDrawn="1"/>
          </p:nvSpPr>
          <p:spPr>
            <a:xfrm>
              <a:off x="12897654" y="1018368"/>
              <a:ext cx="312718" cy="12192001"/>
            </a:xfrm>
            <a:prstGeom prst="rect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0;p8">
              <a:extLst>
                <a:ext uri="{FF2B5EF4-FFF2-40B4-BE49-F238E27FC236}">
                  <a16:creationId xmlns:a16="http://schemas.microsoft.com/office/drawing/2014/main" id="{45D1EEC7-CE55-7662-2360-9814B0ECDE25}"/>
                </a:ext>
              </a:extLst>
            </p:cNvPr>
            <p:cNvSpPr/>
            <p:nvPr userDrawn="1"/>
          </p:nvSpPr>
          <p:spPr>
            <a:xfrm rot="10800000">
              <a:off x="12130830" y="1018371"/>
              <a:ext cx="766823" cy="12192001"/>
            </a:xfrm>
            <a:prstGeom prst="rtTriangle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7F8E986C-1DB0-C32F-61E2-960BC45D84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70571" y="2045258"/>
            <a:ext cx="4947540" cy="3618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En bild som visar Teckensnitt, Grafik, logotyp, symbol&#10;&#10;Automatiskt genererad beskrivning">
            <a:extLst>
              <a:ext uri="{FF2B5EF4-FFF2-40B4-BE49-F238E27FC236}">
                <a16:creationId xmlns:a16="http://schemas.microsoft.com/office/drawing/2014/main" id="{1C5D53A6-385F-F1B3-C6E6-FDBE08420D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9962" y="6197833"/>
            <a:ext cx="1035817" cy="3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3556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 hasCustomPrompt="1"/>
          </p:nvPr>
        </p:nvSpPr>
        <p:spPr>
          <a:xfrm>
            <a:off x="873891" y="931348"/>
            <a:ext cx="4947541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C7500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skriva rubrik</a:t>
            </a:r>
            <a:endParaRPr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36A28C6-5776-9616-E6E0-3F412AF80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416" y="2045258"/>
            <a:ext cx="4947540" cy="388036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274C16C6-866C-95D6-8831-DBF6B3A3E571}"/>
              </a:ext>
            </a:extLst>
          </p:cNvPr>
          <p:cNvGrpSpPr/>
          <p:nvPr userDrawn="1"/>
        </p:nvGrpSpPr>
        <p:grpSpPr>
          <a:xfrm>
            <a:off x="7370734" y="0"/>
            <a:ext cx="4821268" cy="6858000"/>
            <a:chOff x="7370734" y="0"/>
            <a:chExt cx="4821268" cy="6858000"/>
          </a:xfrm>
        </p:grpSpPr>
        <p:sp>
          <p:nvSpPr>
            <p:cNvPr id="3" name="Google Shape;18;p8">
              <a:extLst>
                <a:ext uri="{FF2B5EF4-FFF2-40B4-BE49-F238E27FC236}">
                  <a16:creationId xmlns:a16="http://schemas.microsoft.com/office/drawing/2014/main" id="{FB7634AD-80A8-A4A5-73F8-39034B3260C4}"/>
                </a:ext>
              </a:extLst>
            </p:cNvPr>
            <p:cNvSpPr/>
            <p:nvPr userDrawn="1"/>
          </p:nvSpPr>
          <p:spPr>
            <a:xfrm>
              <a:off x="10535449" y="0"/>
              <a:ext cx="1656553" cy="6858000"/>
            </a:xfrm>
            <a:prstGeom prst="rect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0;p8">
              <a:extLst>
                <a:ext uri="{FF2B5EF4-FFF2-40B4-BE49-F238E27FC236}">
                  <a16:creationId xmlns:a16="http://schemas.microsoft.com/office/drawing/2014/main" id="{45D1EEC7-CE55-7662-2360-9814B0ECDE25}"/>
                </a:ext>
              </a:extLst>
            </p:cNvPr>
            <p:cNvSpPr/>
            <p:nvPr userDrawn="1"/>
          </p:nvSpPr>
          <p:spPr>
            <a:xfrm rot="10800000">
              <a:off x="7370734" y="0"/>
              <a:ext cx="3164715" cy="6858000"/>
            </a:xfrm>
            <a:prstGeom prst="rtTriangle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Bildobjekt 3" descr="En bild som visar person, klädsel, inomhus, bärbar dator&#10;&#10;Automatiskt genererad beskrivning">
            <a:extLst>
              <a:ext uri="{FF2B5EF4-FFF2-40B4-BE49-F238E27FC236}">
                <a16:creationId xmlns:a16="http://schemas.microsoft.com/office/drawing/2014/main" id="{C4578CAC-CC12-CADA-DC72-1161790B2F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2815" t="8669" r="20851" b="18"/>
          <a:stretch/>
        </p:blipFill>
        <p:spPr>
          <a:xfrm>
            <a:off x="6696372" y="931348"/>
            <a:ext cx="4621213" cy="499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4867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 hasCustomPrompt="1"/>
          </p:nvPr>
        </p:nvSpPr>
        <p:spPr>
          <a:xfrm>
            <a:off x="873891" y="931348"/>
            <a:ext cx="4947541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C7500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36A28C6-5776-9616-E6E0-3F412AF80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416" y="2045258"/>
            <a:ext cx="4947540" cy="388036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274C16C6-866C-95D6-8831-DBF6B3A3E571}"/>
              </a:ext>
            </a:extLst>
          </p:cNvPr>
          <p:cNvGrpSpPr/>
          <p:nvPr userDrawn="1"/>
        </p:nvGrpSpPr>
        <p:grpSpPr>
          <a:xfrm>
            <a:off x="7370734" y="0"/>
            <a:ext cx="4821268" cy="6858000"/>
            <a:chOff x="7370734" y="0"/>
            <a:chExt cx="4821268" cy="6858000"/>
          </a:xfrm>
        </p:grpSpPr>
        <p:sp>
          <p:nvSpPr>
            <p:cNvPr id="3" name="Google Shape;18;p8">
              <a:extLst>
                <a:ext uri="{FF2B5EF4-FFF2-40B4-BE49-F238E27FC236}">
                  <a16:creationId xmlns:a16="http://schemas.microsoft.com/office/drawing/2014/main" id="{FB7634AD-80A8-A4A5-73F8-39034B3260C4}"/>
                </a:ext>
              </a:extLst>
            </p:cNvPr>
            <p:cNvSpPr/>
            <p:nvPr userDrawn="1"/>
          </p:nvSpPr>
          <p:spPr>
            <a:xfrm>
              <a:off x="10535449" y="0"/>
              <a:ext cx="1656553" cy="6858000"/>
            </a:xfrm>
            <a:prstGeom prst="rect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0;p8">
              <a:extLst>
                <a:ext uri="{FF2B5EF4-FFF2-40B4-BE49-F238E27FC236}">
                  <a16:creationId xmlns:a16="http://schemas.microsoft.com/office/drawing/2014/main" id="{45D1EEC7-CE55-7662-2360-9814B0ECDE25}"/>
                </a:ext>
              </a:extLst>
            </p:cNvPr>
            <p:cNvSpPr/>
            <p:nvPr userDrawn="1"/>
          </p:nvSpPr>
          <p:spPr>
            <a:xfrm rot="10800000">
              <a:off x="7370734" y="0"/>
              <a:ext cx="3164715" cy="6858000"/>
            </a:xfrm>
            <a:prstGeom prst="rtTriangle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6E376D13-F7BC-EF9F-00A4-9F6EFC4B05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96075" y="931863"/>
            <a:ext cx="4621213" cy="49942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20556935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36A28C6-5776-9616-E6E0-3F412AF80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416" y="2045258"/>
            <a:ext cx="4947540" cy="388036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hasCustomPrompt="1"/>
          </p:nvPr>
        </p:nvSpPr>
        <p:spPr>
          <a:xfrm>
            <a:off x="873891" y="931348"/>
            <a:ext cx="4947541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C7500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1D701C1D-0870-60B8-9D06-C828A424C9E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70763" y="0"/>
            <a:ext cx="482123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36092C6E-276D-45A0-1F6D-42EBA765F3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70734" y="-29497"/>
            <a:ext cx="4820161" cy="6867832"/>
          </a:xfrm>
          <a:custGeom>
            <a:avLst/>
            <a:gdLst>
              <a:gd name="connsiteX0" fmla="*/ 0 w 5006975"/>
              <a:gd name="connsiteY0" fmla="*/ 0 h 6858000"/>
              <a:gd name="connsiteX1" fmla="*/ 5006975 w 5006975"/>
              <a:gd name="connsiteY1" fmla="*/ 0 h 6858000"/>
              <a:gd name="connsiteX2" fmla="*/ 5006975 w 5006975"/>
              <a:gd name="connsiteY2" fmla="*/ 6858000 h 6858000"/>
              <a:gd name="connsiteX3" fmla="*/ 0 w 5006975"/>
              <a:gd name="connsiteY3" fmla="*/ 6858000 h 6858000"/>
              <a:gd name="connsiteX4" fmla="*/ 0 w 5006975"/>
              <a:gd name="connsiteY4" fmla="*/ 0 h 6858000"/>
              <a:gd name="connsiteX0" fmla="*/ 0 w 5016807"/>
              <a:gd name="connsiteY0" fmla="*/ 9832 h 6858000"/>
              <a:gd name="connsiteX1" fmla="*/ 5016807 w 5016807"/>
              <a:gd name="connsiteY1" fmla="*/ 0 h 6858000"/>
              <a:gd name="connsiteX2" fmla="*/ 5016807 w 5016807"/>
              <a:gd name="connsiteY2" fmla="*/ 6858000 h 6858000"/>
              <a:gd name="connsiteX3" fmla="*/ 9832 w 5016807"/>
              <a:gd name="connsiteY3" fmla="*/ 6858000 h 6858000"/>
              <a:gd name="connsiteX4" fmla="*/ 0 w 5016807"/>
              <a:gd name="connsiteY4" fmla="*/ 9832 h 6858000"/>
              <a:gd name="connsiteX0" fmla="*/ 0 w 5016807"/>
              <a:gd name="connsiteY0" fmla="*/ 9832 h 6858000"/>
              <a:gd name="connsiteX1" fmla="*/ 5016807 w 5016807"/>
              <a:gd name="connsiteY1" fmla="*/ 0 h 6858000"/>
              <a:gd name="connsiteX2" fmla="*/ 5016807 w 5016807"/>
              <a:gd name="connsiteY2" fmla="*/ 6858000 h 6858000"/>
              <a:gd name="connsiteX3" fmla="*/ 3293806 w 5016807"/>
              <a:gd name="connsiteY3" fmla="*/ 6848168 h 6858000"/>
              <a:gd name="connsiteX4" fmla="*/ 0 w 5016807"/>
              <a:gd name="connsiteY4" fmla="*/ 9832 h 6858000"/>
              <a:gd name="connsiteX0" fmla="*/ 0 w 5016807"/>
              <a:gd name="connsiteY0" fmla="*/ 9832 h 6858000"/>
              <a:gd name="connsiteX1" fmla="*/ 5016807 w 5016807"/>
              <a:gd name="connsiteY1" fmla="*/ 0 h 6858000"/>
              <a:gd name="connsiteX2" fmla="*/ 5016807 w 5016807"/>
              <a:gd name="connsiteY2" fmla="*/ 6858000 h 6858000"/>
              <a:gd name="connsiteX3" fmla="*/ 3293806 w 5016807"/>
              <a:gd name="connsiteY3" fmla="*/ 6848168 h 6858000"/>
              <a:gd name="connsiteX4" fmla="*/ 0 w 5016807"/>
              <a:gd name="connsiteY4" fmla="*/ 9832 h 6858000"/>
              <a:gd name="connsiteX0" fmla="*/ 0 w 4820161"/>
              <a:gd name="connsiteY0" fmla="*/ 19664 h 6858000"/>
              <a:gd name="connsiteX1" fmla="*/ 4820161 w 4820161"/>
              <a:gd name="connsiteY1" fmla="*/ 0 h 6858000"/>
              <a:gd name="connsiteX2" fmla="*/ 4820161 w 4820161"/>
              <a:gd name="connsiteY2" fmla="*/ 6858000 h 6858000"/>
              <a:gd name="connsiteX3" fmla="*/ 3097160 w 4820161"/>
              <a:gd name="connsiteY3" fmla="*/ 6848168 h 6858000"/>
              <a:gd name="connsiteX4" fmla="*/ 0 w 4820161"/>
              <a:gd name="connsiteY4" fmla="*/ 19664 h 6858000"/>
              <a:gd name="connsiteX0" fmla="*/ 0 w 4820161"/>
              <a:gd name="connsiteY0" fmla="*/ 19664 h 6858000"/>
              <a:gd name="connsiteX1" fmla="*/ 4820161 w 4820161"/>
              <a:gd name="connsiteY1" fmla="*/ 0 h 6858000"/>
              <a:gd name="connsiteX2" fmla="*/ 4820161 w 4820161"/>
              <a:gd name="connsiteY2" fmla="*/ 6858000 h 6858000"/>
              <a:gd name="connsiteX3" fmla="*/ 3097160 w 4820161"/>
              <a:gd name="connsiteY3" fmla="*/ 6848168 h 6858000"/>
              <a:gd name="connsiteX4" fmla="*/ 0 w 4820161"/>
              <a:gd name="connsiteY4" fmla="*/ 19664 h 6858000"/>
              <a:gd name="connsiteX0" fmla="*/ 0 w 4820161"/>
              <a:gd name="connsiteY0" fmla="*/ 19664 h 6867832"/>
              <a:gd name="connsiteX1" fmla="*/ 4820161 w 4820161"/>
              <a:gd name="connsiteY1" fmla="*/ 0 h 6867832"/>
              <a:gd name="connsiteX2" fmla="*/ 4820161 w 4820161"/>
              <a:gd name="connsiteY2" fmla="*/ 6858000 h 6867832"/>
              <a:gd name="connsiteX3" fmla="*/ 3146321 w 4820161"/>
              <a:gd name="connsiteY3" fmla="*/ 6867832 h 6867832"/>
              <a:gd name="connsiteX4" fmla="*/ 0 w 4820161"/>
              <a:gd name="connsiteY4" fmla="*/ 19664 h 6867832"/>
              <a:gd name="connsiteX0" fmla="*/ 0 w 4820161"/>
              <a:gd name="connsiteY0" fmla="*/ 19664 h 6867832"/>
              <a:gd name="connsiteX1" fmla="*/ 4820161 w 4820161"/>
              <a:gd name="connsiteY1" fmla="*/ 0 h 6867832"/>
              <a:gd name="connsiteX2" fmla="*/ 4820161 w 4820161"/>
              <a:gd name="connsiteY2" fmla="*/ 6858000 h 6867832"/>
              <a:gd name="connsiteX3" fmla="*/ 3146321 w 4820161"/>
              <a:gd name="connsiteY3" fmla="*/ 6867832 h 6867832"/>
              <a:gd name="connsiteX4" fmla="*/ 0 w 4820161"/>
              <a:gd name="connsiteY4" fmla="*/ 19664 h 68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0161" h="6867832">
                <a:moveTo>
                  <a:pt x="0" y="19664"/>
                </a:moveTo>
                <a:lnTo>
                  <a:pt x="4820161" y="0"/>
                </a:lnTo>
                <a:lnTo>
                  <a:pt x="4820161" y="6858000"/>
                </a:lnTo>
                <a:lnTo>
                  <a:pt x="3146321" y="6867832"/>
                </a:lnTo>
                <a:cubicBezTo>
                  <a:pt x="2346631" y="5106219"/>
                  <a:pt x="927509" y="2036916"/>
                  <a:pt x="0" y="19664"/>
                </a:cubicBez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41869190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 hasCustomPrompt="1"/>
          </p:nvPr>
        </p:nvSpPr>
        <p:spPr>
          <a:xfrm>
            <a:off x="6335415" y="931862"/>
            <a:ext cx="5016797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C7500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36A28C6-5776-9616-E6E0-3F412AF80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35939" y="2045774"/>
            <a:ext cx="5016273" cy="388036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274C16C6-866C-95D6-8831-DBF6B3A3E571}"/>
              </a:ext>
            </a:extLst>
          </p:cNvPr>
          <p:cNvGrpSpPr/>
          <p:nvPr userDrawn="1"/>
        </p:nvGrpSpPr>
        <p:grpSpPr>
          <a:xfrm rot="10800000">
            <a:off x="0" y="-515"/>
            <a:ext cx="4821268" cy="6858000"/>
            <a:chOff x="7370734" y="0"/>
            <a:chExt cx="4821268" cy="6858000"/>
          </a:xfrm>
        </p:grpSpPr>
        <p:sp>
          <p:nvSpPr>
            <p:cNvPr id="3" name="Google Shape;18;p8">
              <a:extLst>
                <a:ext uri="{FF2B5EF4-FFF2-40B4-BE49-F238E27FC236}">
                  <a16:creationId xmlns:a16="http://schemas.microsoft.com/office/drawing/2014/main" id="{FB7634AD-80A8-A4A5-73F8-39034B3260C4}"/>
                </a:ext>
              </a:extLst>
            </p:cNvPr>
            <p:cNvSpPr/>
            <p:nvPr userDrawn="1"/>
          </p:nvSpPr>
          <p:spPr>
            <a:xfrm>
              <a:off x="10535449" y="0"/>
              <a:ext cx="1656553" cy="6858000"/>
            </a:xfrm>
            <a:prstGeom prst="rect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0;p8">
              <a:extLst>
                <a:ext uri="{FF2B5EF4-FFF2-40B4-BE49-F238E27FC236}">
                  <a16:creationId xmlns:a16="http://schemas.microsoft.com/office/drawing/2014/main" id="{45D1EEC7-CE55-7662-2360-9814B0ECDE25}"/>
                </a:ext>
              </a:extLst>
            </p:cNvPr>
            <p:cNvSpPr/>
            <p:nvPr userDrawn="1"/>
          </p:nvSpPr>
          <p:spPr>
            <a:xfrm rot="10800000">
              <a:off x="7370734" y="0"/>
              <a:ext cx="3164715" cy="6858000"/>
            </a:xfrm>
            <a:prstGeom prst="rtTriangle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Bildobjekt 1" descr="En bild som visar person, Människoansikte, inomhus, klädsel&#10;&#10;Automatiskt genererad beskrivning">
            <a:extLst>
              <a:ext uri="{FF2B5EF4-FFF2-40B4-BE49-F238E27FC236}">
                <a16:creationId xmlns:a16="http://schemas.microsoft.com/office/drawing/2014/main" id="{1E45D877-28C0-D26D-3302-321BD89075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9857" t="-2" r="18141"/>
          <a:stretch/>
        </p:blipFill>
        <p:spPr>
          <a:xfrm>
            <a:off x="819092" y="931348"/>
            <a:ext cx="4641908" cy="499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6453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 hasCustomPrompt="1"/>
          </p:nvPr>
        </p:nvSpPr>
        <p:spPr>
          <a:xfrm>
            <a:off x="6335415" y="931862"/>
            <a:ext cx="5016797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400" b="1">
                <a:solidFill>
                  <a:srgbClr val="C75000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36A28C6-5776-9616-E6E0-3F412AF80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35939" y="2045774"/>
            <a:ext cx="5016273" cy="388036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30303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274C16C6-866C-95D6-8831-DBF6B3A3E571}"/>
              </a:ext>
            </a:extLst>
          </p:cNvPr>
          <p:cNvGrpSpPr/>
          <p:nvPr userDrawn="1"/>
        </p:nvGrpSpPr>
        <p:grpSpPr>
          <a:xfrm rot="10800000">
            <a:off x="0" y="-515"/>
            <a:ext cx="4821268" cy="6858000"/>
            <a:chOff x="7370734" y="0"/>
            <a:chExt cx="4821268" cy="6858000"/>
          </a:xfrm>
        </p:grpSpPr>
        <p:sp>
          <p:nvSpPr>
            <p:cNvPr id="3" name="Google Shape;18;p8">
              <a:extLst>
                <a:ext uri="{FF2B5EF4-FFF2-40B4-BE49-F238E27FC236}">
                  <a16:creationId xmlns:a16="http://schemas.microsoft.com/office/drawing/2014/main" id="{FB7634AD-80A8-A4A5-73F8-39034B3260C4}"/>
                </a:ext>
              </a:extLst>
            </p:cNvPr>
            <p:cNvSpPr/>
            <p:nvPr userDrawn="1"/>
          </p:nvSpPr>
          <p:spPr>
            <a:xfrm>
              <a:off x="10535449" y="0"/>
              <a:ext cx="1656553" cy="6858000"/>
            </a:xfrm>
            <a:prstGeom prst="rect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0;p8">
              <a:extLst>
                <a:ext uri="{FF2B5EF4-FFF2-40B4-BE49-F238E27FC236}">
                  <a16:creationId xmlns:a16="http://schemas.microsoft.com/office/drawing/2014/main" id="{45D1EEC7-CE55-7662-2360-9814B0ECDE25}"/>
                </a:ext>
              </a:extLst>
            </p:cNvPr>
            <p:cNvSpPr/>
            <p:nvPr userDrawn="1"/>
          </p:nvSpPr>
          <p:spPr>
            <a:xfrm rot="10800000">
              <a:off x="7370734" y="0"/>
              <a:ext cx="3164715" cy="6858000"/>
            </a:xfrm>
            <a:prstGeom prst="rtTriangle">
              <a:avLst/>
            </a:prstGeom>
            <a:solidFill>
              <a:srgbClr val="755E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F6B84825-ECA7-2CBA-D088-D1A31AF4C5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8" y="931863"/>
            <a:ext cx="4621212" cy="49942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46462562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76B132F-DC88-FFAB-962C-CC205E222946}"/>
              </a:ext>
            </a:extLst>
          </p:cNvPr>
          <p:cNvSpPr/>
          <p:nvPr userDrawn="1"/>
        </p:nvSpPr>
        <p:spPr>
          <a:xfrm>
            <a:off x="0" y="-29497"/>
            <a:ext cx="12192000" cy="6916994"/>
          </a:xfrm>
          <a:prstGeom prst="rect">
            <a:avLst/>
          </a:prstGeom>
          <a:solidFill>
            <a:srgbClr val="755E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36A28C6-5776-9616-E6E0-3F412AF80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416" y="2045258"/>
            <a:ext cx="4947540" cy="388036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hasCustomPrompt="1"/>
          </p:nvPr>
        </p:nvSpPr>
        <p:spPr>
          <a:xfrm>
            <a:off x="873891" y="931348"/>
            <a:ext cx="4947541" cy="76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6400"/>
              </a:buClr>
              <a:buSzPts val="4800"/>
              <a:buFont typeface="Arial"/>
              <a:buNone/>
              <a:defRPr sz="2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sv-SE"/>
              <a:t>Klicka här för att skriva rubrik</a:t>
            </a:r>
            <a:endParaRPr/>
          </a:p>
        </p:txBody>
      </p:sp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1D701C1D-0870-60B8-9D06-C828A424C9E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70763" y="0"/>
            <a:ext cx="482123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36092C6E-276D-45A0-1F6D-42EBA765F3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70734" y="-29497"/>
            <a:ext cx="4820161" cy="6867832"/>
          </a:xfrm>
          <a:custGeom>
            <a:avLst/>
            <a:gdLst>
              <a:gd name="connsiteX0" fmla="*/ 0 w 5006975"/>
              <a:gd name="connsiteY0" fmla="*/ 0 h 6858000"/>
              <a:gd name="connsiteX1" fmla="*/ 5006975 w 5006975"/>
              <a:gd name="connsiteY1" fmla="*/ 0 h 6858000"/>
              <a:gd name="connsiteX2" fmla="*/ 5006975 w 5006975"/>
              <a:gd name="connsiteY2" fmla="*/ 6858000 h 6858000"/>
              <a:gd name="connsiteX3" fmla="*/ 0 w 5006975"/>
              <a:gd name="connsiteY3" fmla="*/ 6858000 h 6858000"/>
              <a:gd name="connsiteX4" fmla="*/ 0 w 5006975"/>
              <a:gd name="connsiteY4" fmla="*/ 0 h 6858000"/>
              <a:gd name="connsiteX0" fmla="*/ 0 w 5016807"/>
              <a:gd name="connsiteY0" fmla="*/ 9832 h 6858000"/>
              <a:gd name="connsiteX1" fmla="*/ 5016807 w 5016807"/>
              <a:gd name="connsiteY1" fmla="*/ 0 h 6858000"/>
              <a:gd name="connsiteX2" fmla="*/ 5016807 w 5016807"/>
              <a:gd name="connsiteY2" fmla="*/ 6858000 h 6858000"/>
              <a:gd name="connsiteX3" fmla="*/ 9832 w 5016807"/>
              <a:gd name="connsiteY3" fmla="*/ 6858000 h 6858000"/>
              <a:gd name="connsiteX4" fmla="*/ 0 w 5016807"/>
              <a:gd name="connsiteY4" fmla="*/ 9832 h 6858000"/>
              <a:gd name="connsiteX0" fmla="*/ 0 w 5016807"/>
              <a:gd name="connsiteY0" fmla="*/ 9832 h 6858000"/>
              <a:gd name="connsiteX1" fmla="*/ 5016807 w 5016807"/>
              <a:gd name="connsiteY1" fmla="*/ 0 h 6858000"/>
              <a:gd name="connsiteX2" fmla="*/ 5016807 w 5016807"/>
              <a:gd name="connsiteY2" fmla="*/ 6858000 h 6858000"/>
              <a:gd name="connsiteX3" fmla="*/ 3293806 w 5016807"/>
              <a:gd name="connsiteY3" fmla="*/ 6848168 h 6858000"/>
              <a:gd name="connsiteX4" fmla="*/ 0 w 5016807"/>
              <a:gd name="connsiteY4" fmla="*/ 9832 h 6858000"/>
              <a:gd name="connsiteX0" fmla="*/ 0 w 5016807"/>
              <a:gd name="connsiteY0" fmla="*/ 9832 h 6858000"/>
              <a:gd name="connsiteX1" fmla="*/ 5016807 w 5016807"/>
              <a:gd name="connsiteY1" fmla="*/ 0 h 6858000"/>
              <a:gd name="connsiteX2" fmla="*/ 5016807 w 5016807"/>
              <a:gd name="connsiteY2" fmla="*/ 6858000 h 6858000"/>
              <a:gd name="connsiteX3" fmla="*/ 3293806 w 5016807"/>
              <a:gd name="connsiteY3" fmla="*/ 6848168 h 6858000"/>
              <a:gd name="connsiteX4" fmla="*/ 0 w 5016807"/>
              <a:gd name="connsiteY4" fmla="*/ 9832 h 6858000"/>
              <a:gd name="connsiteX0" fmla="*/ 0 w 4820161"/>
              <a:gd name="connsiteY0" fmla="*/ 19664 h 6858000"/>
              <a:gd name="connsiteX1" fmla="*/ 4820161 w 4820161"/>
              <a:gd name="connsiteY1" fmla="*/ 0 h 6858000"/>
              <a:gd name="connsiteX2" fmla="*/ 4820161 w 4820161"/>
              <a:gd name="connsiteY2" fmla="*/ 6858000 h 6858000"/>
              <a:gd name="connsiteX3" fmla="*/ 3097160 w 4820161"/>
              <a:gd name="connsiteY3" fmla="*/ 6848168 h 6858000"/>
              <a:gd name="connsiteX4" fmla="*/ 0 w 4820161"/>
              <a:gd name="connsiteY4" fmla="*/ 19664 h 6858000"/>
              <a:gd name="connsiteX0" fmla="*/ 0 w 4820161"/>
              <a:gd name="connsiteY0" fmla="*/ 19664 h 6858000"/>
              <a:gd name="connsiteX1" fmla="*/ 4820161 w 4820161"/>
              <a:gd name="connsiteY1" fmla="*/ 0 h 6858000"/>
              <a:gd name="connsiteX2" fmla="*/ 4820161 w 4820161"/>
              <a:gd name="connsiteY2" fmla="*/ 6858000 h 6858000"/>
              <a:gd name="connsiteX3" fmla="*/ 3097160 w 4820161"/>
              <a:gd name="connsiteY3" fmla="*/ 6848168 h 6858000"/>
              <a:gd name="connsiteX4" fmla="*/ 0 w 4820161"/>
              <a:gd name="connsiteY4" fmla="*/ 19664 h 6858000"/>
              <a:gd name="connsiteX0" fmla="*/ 0 w 4820161"/>
              <a:gd name="connsiteY0" fmla="*/ 19664 h 6867832"/>
              <a:gd name="connsiteX1" fmla="*/ 4820161 w 4820161"/>
              <a:gd name="connsiteY1" fmla="*/ 0 h 6867832"/>
              <a:gd name="connsiteX2" fmla="*/ 4820161 w 4820161"/>
              <a:gd name="connsiteY2" fmla="*/ 6858000 h 6867832"/>
              <a:gd name="connsiteX3" fmla="*/ 3146321 w 4820161"/>
              <a:gd name="connsiteY3" fmla="*/ 6867832 h 6867832"/>
              <a:gd name="connsiteX4" fmla="*/ 0 w 4820161"/>
              <a:gd name="connsiteY4" fmla="*/ 19664 h 6867832"/>
              <a:gd name="connsiteX0" fmla="*/ 0 w 4820161"/>
              <a:gd name="connsiteY0" fmla="*/ 19664 h 6867832"/>
              <a:gd name="connsiteX1" fmla="*/ 4820161 w 4820161"/>
              <a:gd name="connsiteY1" fmla="*/ 0 h 6867832"/>
              <a:gd name="connsiteX2" fmla="*/ 4820161 w 4820161"/>
              <a:gd name="connsiteY2" fmla="*/ 6858000 h 6867832"/>
              <a:gd name="connsiteX3" fmla="*/ 3146321 w 4820161"/>
              <a:gd name="connsiteY3" fmla="*/ 6867832 h 6867832"/>
              <a:gd name="connsiteX4" fmla="*/ 0 w 4820161"/>
              <a:gd name="connsiteY4" fmla="*/ 19664 h 68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0161" h="6867832">
                <a:moveTo>
                  <a:pt x="0" y="19664"/>
                </a:moveTo>
                <a:lnTo>
                  <a:pt x="4820161" y="0"/>
                </a:lnTo>
                <a:lnTo>
                  <a:pt x="4820161" y="6858000"/>
                </a:lnTo>
                <a:lnTo>
                  <a:pt x="3146321" y="6867832"/>
                </a:lnTo>
                <a:cubicBezTo>
                  <a:pt x="2346631" y="5106219"/>
                  <a:pt x="927509" y="2036916"/>
                  <a:pt x="0" y="19664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1442980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preserve="1" userDrawn="1">
  <p:cSld name="Tom">
    <p:bg>
      <p:bgPr>
        <a:solidFill>
          <a:srgbClr val="755E60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Teckensnitt, Grafik, logotyp, symbol&#10;&#10;Automatiskt genererad beskrivning">
            <a:extLst>
              <a:ext uri="{FF2B5EF4-FFF2-40B4-BE49-F238E27FC236}">
                <a16:creationId xmlns:a16="http://schemas.microsoft.com/office/drawing/2014/main" id="{2255408E-6D39-D02C-F634-96BD36A205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9962" y="6197833"/>
            <a:ext cx="1035817" cy="3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1519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vå delar" preserve="1" userDrawn="1">
  <p:cSld name="4_Två dela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Grafik, Teckensnitt, skärmbild, logotyp&#10;&#10;Automatiskt genererad beskrivning">
            <a:extLst>
              <a:ext uri="{FF2B5EF4-FFF2-40B4-BE49-F238E27FC236}">
                <a16:creationId xmlns:a16="http://schemas.microsoft.com/office/drawing/2014/main" id="{D81119A0-5D51-A677-8141-B2F50E3F7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9957" y="6202527"/>
            <a:ext cx="1035817" cy="38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85809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9845C-51A0-4056-8D47-24E33DDDE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6D835-CE8E-AF9F-5EA1-8161EF1AA6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24157-CBAC-6CCD-56B6-6C7742DF3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D903C-665F-7231-196B-99365D62C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48331-999D-6779-9FA0-21CD6A322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021849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95A5F-29BB-54AB-9567-2CBF1C298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28F07-13FA-754D-4BBB-84480650D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A93B4-7DF1-61F6-5896-2EDB24C4C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E459C-1732-C416-262A-9C2D8E961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7BDAE-F64D-D60F-5C4B-FCB64339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583130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01C3D-7ACC-A65E-2EC3-570FB6B80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8EFCF-3212-5B17-80AD-18DD58B35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017E3-AF69-1B9B-F24F-CA17216EF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3923B-4004-9A7A-1362-102E4371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ABFB9-E021-2B44-94FA-7FE7031BF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875105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0A428-361C-9C5B-C8DF-DBD139238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68DDB-39BF-7D72-7F44-E1F0DF561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AA31A-FED7-C61D-9F72-35442DD94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7A690-F557-050F-D0BA-7C80FD966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B8EC3-B14B-1F0C-2DF9-13DCB40E3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F1D6FC-2D48-1267-C782-F5A40137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734270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8A7EC-93F0-A182-BCE3-5C20EEE1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EA577-E0EA-1016-FF6E-B722D0609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96D258-44DA-FE23-BE0E-C02E974BC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C8018B-A397-8517-C5D1-E772FAE27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DB3C02-340B-29F2-8775-7932A35A8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937320-436F-0686-553D-D98445318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7A9279-5BA7-FDE2-C2F4-33792633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50A59A-9B42-7872-F468-22B375744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544829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6CF2B-9273-FEBC-7364-6905958E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C5B3CD-4F82-6983-2079-DDBB1130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8E775-EECC-4ABF-8474-605E2560E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91834-5E9D-DA3B-D7F9-3B8AFB4FB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32842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9BCBF1-4F31-2350-2104-DC31C5170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8D9D9-7920-E28D-80F5-4E7361AA5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B46BF-22B0-538C-4FE4-269F38352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033729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DF98-2F45-CA1E-D788-F836086CA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FE8C6-A4F0-9363-A55E-38B8EF05B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7F15C-0525-AFDC-AD13-2D9F9FACA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78AF9F-7A0B-B843-F0A1-0EAC362E6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8B7C2-28A9-6D40-F062-11777A12F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088D1-2BD8-1223-BD92-8C56DB12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537132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52145-8191-57EC-097F-402CD72A9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A15FBA-2BF7-97C8-F72C-1E42F705F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2A50F-3594-8248-CA40-39E6BD27BE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E5477-A4A0-DB27-CF6A-3E6DA70C7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0B36D-EA37-FB76-6274-30970836D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78B3D6-08FB-A265-A708-5D53C83DE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844777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605F6-267E-A45E-7830-19841D89F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1C7E7B-D05B-78E6-9D55-FD40CBC42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594F2-B723-9C0D-36EF-0484F0EE5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825BB-4C13-8ECF-667B-8AC82667E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A1077-854D-8630-7BF2-8D44EE91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176780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0B6DF5-0D84-BA08-DBE6-BBD3867054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DC04A9-50F6-FD6B-ECB6-E571DFBA2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47FE6-DB43-85E1-A957-2E5901F43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C8F0C-CDE7-C086-E605-D8B7E6CF3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6B3D2-ADC0-739F-443D-B102F6297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9176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slideLayout" Target="../slideLayouts/slideLayout31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5" Type="http://schemas.openxmlformats.org/officeDocument/2006/relationships/slideLayout" Target="../slideLayouts/slideLayout88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2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23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slideLayout" Target="../slideLayouts/slideLayout8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35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19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8832981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758264" y="6275520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629164" y="6275520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DA5381AF-1D25-43D4-AF86-C5DC1F00B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4248" r:id="rId8"/>
    <p:sldLayoutId id="2147484252" r:id="rId9"/>
    <p:sldLayoutId id="2147484253" r:id="rId10"/>
  </p:sldLayoutIdLst>
  <p:hf sldNum="0" hdr="0" ftr="0" dt="0"/>
  <p:txStyles>
    <p:titleStyle>
      <a:lvl1pPr algn="l" defTabSz="685783" rtl="0" eaLnBrk="1" latinLnBrk="0" hangingPunct="1">
        <a:spcBef>
          <a:spcPct val="0"/>
        </a:spcBef>
        <a:buNone/>
        <a:defRPr sz="2100" b="1" kern="1200">
          <a:solidFill>
            <a:schemeClr val="tx2">
              <a:lumMod val="75000"/>
            </a:schemeClr>
          </a:solidFill>
          <a:latin typeface="Futura PT" panose="020B0702020204020303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428863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815" r:id="rId19"/>
    <p:sldLayoutId id="2147483825" r:id="rId20"/>
    <p:sldLayoutId id="2147484010" r:id="rId21"/>
    <p:sldLayoutId id="2147484218" r:id="rId22"/>
    <p:sldLayoutId id="2147484223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370731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741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7" r:id="rId23"/>
    <p:sldLayoutId id="2147483758" r:id="rId24"/>
    <p:sldLayoutId id="2147483759" r:id="rId25"/>
    <p:sldLayoutId id="2147483760" r:id="rId26"/>
    <p:sldLayoutId id="2147483761" r:id="rId27"/>
    <p:sldLayoutId id="2147483762" r:id="rId28"/>
    <p:sldLayoutId id="2147483763" r:id="rId29"/>
    <p:sldLayoutId id="2147484084" r:id="rId3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sv-SE" sz="2000" b="0" kern="1200" dirty="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sv-SE" sz="2000" kern="1200" dirty="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8958AF2-38F5-3547-903A-2F58C19B0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5E3C10-A454-3541-B815-14F6AFE22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9A733E-B8A4-124B-972A-6726E75A63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115586-115B-9A4D-85A8-25850677C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BD566E-19B6-334C-90B3-657DF8601D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334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83" r:id="rId13"/>
    <p:sldLayoutId id="2147483784" r:id="rId14"/>
    <p:sldLayoutId id="2147483785" r:id="rId15"/>
    <p:sldLayoutId id="2147483786" r:id="rId16"/>
    <p:sldLayoutId id="2147483787" r:id="rId17"/>
    <p:sldLayoutId id="2147483788" r:id="rId18"/>
    <p:sldLayoutId id="2147483789" r:id="rId19"/>
    <p:sldLayoutId id="2147483790" r:id="rId20"/>
    <p:sldLayoutId id="2147483791" r:id="rId21"/>
    <p:sldLayoutId id="2147483792" r:id="rId22"/>
    <p:sldLayoutId id="2147483793" r:id="rId23"/>
    <p:sldLayoutId id="2147483794" r:id="rId24"/>
    <p:sldLayoutId id="2147483795" r:id="rId2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2081AB3-66D1-43AF-A29F-6857FEFD2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C57D10-0955-4A7E-AED0-4991BABDB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F5270B-02B9-4CF7-BCE0-208E4FE09B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BCD36D1-FA91-42CA-91CB-D8F1A42D4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DF3B02-669A-4DB9-9799-05B78FC12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955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2F037A-C068-243A-8A58-C521B0CA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759BF-9080-5A02-FD44-110ED88FC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1F57A-773A-931C-4A58-194BDD9B5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1C926-AD54-A5B8-895E-D50B70BA8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1EDBC-FD67-0283-CBDD-13245178B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1684D-53C5-4509-B11F-DD8C396C0B7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4539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58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  <p:sldLayoutId id="2147484114" r:id="rId12"/>
    <p:sldLayoutId id="2147484115" r:id="rId13"/>
    <p:sldLayoutId id="2147484116" r:id="rId14"/>
    <p:sldLayoutId id="2147484117" r:id="rId15"/>
    <p:sldLayoutId id="214748411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1854775-D327-B247-B155-120A941F12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6BBA52F-46DE-A84B-8FD5-E75917D45F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85664F-707A-4544-B713-122A538C7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512D3-7CA7-864C-94FD-15F58CED1D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865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  <p:sldLayoutId id="2147484177" r:id="rId12"/>
    <p:sldLayoutId id="2147484178" r:id="rId13"/>
    <p:sldLayoutId id="2147484179" r:id="rId14"/>
    <p:sldLayoutId id="2147484180" r:id="rId15"/>
    <p:sldLayoutId id="2147484181" r:id="rId16"/>
    <p:sldLayoutId id="2147484182" r:id="rId17"/>
    <p:sldLayoutId id="2147484183" r:id="rId18"/>
    <p:sldLayoutId id="2147484201" r:id="rId19"/>
    <p:sldLayoutId id="2147484202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23D17D9E-341E-864C-80EB-BAA362B6F82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8" r:id="rId1"/>
    <p:sldLayoutId id="2147484269" r:id="rId2"/>
    <p:sldLayoutId id="2147484270" r:id="rId3"/>
    <p:sldLayoutId id="2147484271" r:id="rId4"/>
    <p:sldLayoutId id="2147484272" r:id="rId5"/>
    <p:sldLayoutId id="2147484273" r:id="rId6"/>
    <p:sldLayoutId id="2147484274" r:id="rId7"/>
    <p:sldLayoutId id="2147484275" r:id="rId8"/>
    <p:sldLayoutId id="2147484276" r:id="rId9"/>
    <p:sldLayoutId id="2147484286" r:id="rId10"/>
    <p:sldLayoutId id="21474842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0439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090155-9D17-5383-68CA-FEA167851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F1885-A56E-5AC7-A2C7-181ABE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FB8E1-DAD0-79D5-3F4D-F600547D4A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8D9BE-4A8C-F6AF-0647-D936B09B2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BD1AB-C087-3152-D83F-82EFDF65B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5774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09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openxmlformats.org/officeDocument/2006/relationships/image" Target="../media/image126.jpeg"/><Relationship Id="rId10" Type="http://schemas.openxmlformats.org/officeDocument/2006/relationships/image" Target="../media/image122.png"/><Relationship Id="rId4" Type="http://schemas.openxmlformats.org/officeDocument/2006/relationships/image" Target="../media/image116.jpeg"/><Relationship Id="rId9" Type="http://schemas.openxmlformats.org/officeDocument/2006/relationships/image" Target="../media/image121.png"/><Relationship Id="rId14" Type="http://schemas.openxmlformats.org/officeDocument/2006/relationships/image" Target="../media/image1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64.xml"/><Relationship Id="rId4" Type="http://schemas.openxmlformats.org/officeDocument/2006/relationships/image" Target="../media/image12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sv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6.svg"/><Relationship Id="rId5" Type="http://schemas.openxmlformats.org/officeDocument/2006/relationships/image" Target="../media/image135.png"/><Relationship Id="rId4" Type="http://schemas.openxmlformats.org/officeDocument/2006/relationships/image" Target="../media/image13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svg"/><Relationship Id="rId7" Type="http://schemas.openxmlformats.org/officeDocument/2006/relationships/image" Target="../media/image144.sv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143.png"/><Relationship Id="rId5" Type="http://schemas.openxmlformats.org/officeDocument/2006/relationships/image" Target="../media/image142.svg"/><Relationship Id="rId4" Type="http://schemas.openxmlformats.org/officeDocument/2006/relationships/image" Target="../media/image141.png"/><Relationship Id="rId9" Type="http://schemas.openxmlformats.org/officeDocument/2006/relationships/image" Target="../media/image14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49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4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john@plant.se" TargetMode="External"/><Relationship Id="rId7" Type="http://schemas.openxmlformats.org/officeDocument/2006/relationships/hyperlink" Target="https://bm.se/kom-igang-med-bm" TargetMode="External"/><Relationship Id="rId2" Type="http://schemas.openxmlformats.org/officeDocument/2006/relationships/hyperlink" Target="mailto:johan.wall@prodikt.com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Pelle.Beckman@ivl.se" TargetMode="External"/><Relationship Id="rId5" Type="http://schemas.openxmlformats.org/officeDocument/2006/relationships/hyperlink" Target="mailto:alexander@nodon.se" TargetMode="External"/><Relationship Id="rId4" Type="http://schemas.openxmlformats.org/officeDocument/2006/relationships/hyperlink" Target="mailto:mats.abrahamsson@elecosoft.com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vpp.sbuf.se/Public/Documents/ProjectDocuments/f354f826-6eb5-4a3c-a723-9c16788d31ee/FinalReport/SBUF%2014381%20Slutrp%20NY%20Klimatkrav%20f%C3%B6r%20byggnader%20p%C3%A5%20v%C3%A4g%20mot%20netto%20noll_rev.pdf" TargetMode="External"/><Relationship Id="rId3" Type="http://schemas.openxmlformats.org/officeDocument/2006/relationships/hyperlink" Target="https://goteborg.se/wps/wcm/connect/6c8cfe18-367e-4475-9d4b-d4882f50c066/RA-4258-v.2.0+Anvisning+f%C3%B6r+ber%C3%A4kning+och+redovisning+av+klimatutsl%C3%A4pp+fr%C3%A5n+nybyggnation+i+G%C3%B6teborgs+stad-2025.pdf?MOD=AJPERES&amp;CONVERT_TO=url&amp;CACHEID=ROOTWORKSPACE-6c8cfe18-367e-4475-9d4b-d4882f50c066-pkt9ujj" TargetMode="External"/><Relationship Id="rId7" Type="http://schemas.openxmlformats.org/officeDocument/2006/relationships/hyperlink" Target="https://www.boverket.se/sv/energideklaration/energideklaration/dessa-byggnader-ska-energideklareras/" TargetMode="External"/><Relationship Id="rId2" Type="http://schemas.openxmlformats.org/officeDocument/2006/relationships/hyperlink" Target="https://www.businessregiongoteborg.se/naringslivsutveckling/hallbar-utveckling/goteborgs-plattform-klimatneutralt-byggande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boverket.se/sv/byggande/uppdrag/direktiv-for-byggnaders-energiprestanda/enkat-om-gransvarden-for-byggnaders-klimatpaverkan/" TargetMode="External"/><Relationship Id="rId5" Type="http://schemas.openxmlformats.org/officeDocument/2006/relationships/hyperlink" Target="https://hs30.se/wp-content/uploads/2024/05/berakningsanvisningarnyproduktionv2.0maj2024.pdf" TargetMode="External"/><Relationship Id="rId4" Type="http://schemas.openxmlformats.org/officeDocument/2006/relationships/hyperlink" Target="https://klimatarenastockholm.se/wp-content/uploads/2024/05/Vagledning_ROT_v1.0.pdf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12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3.png"/><Relationship Id="rId18" Type="http://schemas.openxmlformats.org/officeDocument/2006/relationships/image" Target="../media/image168.png"/><Relationship Id="rId26" Type="http://schemas.openxmlformats.org/officeDocument/2006/relationships/image" Target="../media/image176.png"/><Relationship Id="rId39" Type="http://schemas.openxmlformats.org/officeDocument/2006/relationships/image" Target="../media/image189.png"/><Relationship Id="rId21" Type="http://schemas.openxmlformats.org/officeDocument/2006/relationships/image" Target="../media/image171.png"/><Relationship Id="rId34" Type="http://schemas.openxmlformats.org/officeDocument/2006/relationships/image" Target="../media/image184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17" Type="http://schemas.openxmlformats.org/officeDocument/2006/relationships/image" Target="../media/image167.png"/><Relationship Id="rId25" Type="http://schemas.openxmlformats.org/officeDocument/2006/relationships/image" Target="../media/image175.png"/><Relationship Id="rId33" Type="http://schemas.openxmlformats.org/officeDocument/2006/relationships/image" Target="../media/image183.png"/><Relationship Id="rId38" Type="http://schemas.openxmlformats.org/officeDocument/2006/relationships/image" Target="../media/image188.png"/><Relationship Id="rId2" Type="http://schemas.openxmlformats.org/officeDocument/2006/relationships/image" Target="../media/image152.png"/><Relationship Id="rId16" Type="http://schemas.openxmlformats.org/officeDocument/2006/relationships/image" Target="../media/image166.png"/><Relationship Id="rId20" Type="http://schemas.openxmlformats.org/officeDocument/2006/relationships/image" Target="../media/image170.png"/><Relationship Id="rId29" Type="http://schemas.openxmlformats.org/officeDocument/2006/relationships/image" Target="../media/image179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24" Type="http://schemas.openxmlformats.org/officeDocument/2006/relationships/image" Target="../media/image174.png"/><Relationship Id="rId32" Type="http://schemas.openxmlformats.org/officeDocument/2006/relationships/image" Target="../media/image182.png"/><Relationship Id="rId37" Type="http://schemas.openxmlformats.org/officeDocument/2006/relationships/image" Target="../media/image187.png"/><Relationship Id="rId5" Type="http://schemas.openxmlformats.org/officeDocument/2006/relationships/image" Target="../media/image155.png"/><Relationship Id="rId15" Type="http://schemas.openxmlformats.org/officeDocument/2006/relationships/image" Target="../media/image165.png"/><Relationship Id="rId23" Type="http://schemas.openxmlformats.org/officeDocument/2006/relationships/image" Target="../media/image173.png"/><Relationship Id="rId28" Type="http://schemas.openxmlformats.org/officeDocument/2006/relationships/image" Target="../media/image178.png"/><Relationship Id="rId36" Type="http://schemas.openxmlformats.org/officeDocument/2006/relationships/image" Target="../media/image186.png"/><Relationship Id="rId10" Type="http://schemas.openxmlformats.org/officeDocument/2006/relationships/image" Target="../media/image160.png"/><Relationship Id="rId19" Type="http://schemas.openxmlformats.org/officeDocument/2006/relationships/image" Target="../media/image169.png"/><Relationship Id="rId31" Type="http://schemas.openxmlformats.org/officeDocument/2006/relationships/image" Target="../media/image181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png"/><Relationship Id="rId22" Type="http://schemas.openxmlformats.org/officeDocument/2006/relationships/image" Target="../media/image172.png"/><Relationship Id="rId27" Type="http://schemas.openxmlformats.org/officeDocument/2006/relationships/image" Target="../media/image177.png"/><Relationship Id="rId30" Type="http://schemas.openxmlformats.org/officeDocument/2006/relationships/image" Target="../media/image180.png"/><Relationship Id="rId35" Type="http://schemas.openxmlformats.org/officeDocument/2006/relationships/image" Target="../media/image185.png"/><Relationship Id="rId8" Type="http://schemas.openxmlformats.org/officeDocument/2006/relationships/image" Target="../media/image158.png"/><Relationship Id="rId3" Type="http://schemas.openxmlformats.org/officeDocument/2006/relationships/image" Target="../media/image1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9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9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08.png"/><Relationship Id="rId18" Type="http://schemas.openxmlformats.org/officeDocument/2006/relationships/image" Target="../media/image213.png"/><Relationship Id="rId3" Type="http://schemas.openxmlformats.org/officeDocument/2006/relationships/image" Target="../media/image198.png"/><Relationship Id="rId21" Type="http://schemas.openxmlformats.org/officeDocument/2006/relationships/image" Target="../media/image216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17" Type="http://schemas.openxmlformats.org/officeDocument/2006/relationships/image" Target="../media/image212.png"/><Relationship Id="rId2" Type="http://schemas.openxmlformats.org/officeDocument/2006/relationships/image" Target="../media/image197.png"/><Relationship Id="rId16" Type="http://schemas.openxmlformats.org/officeDocument/2006/relationships/image" Target="../media/image211.png"/><Relationship Id="rId20" Type="http://schemas.openxmlformats.org/officeDocument/2006/relationships/image" Target="../media/image215.png"/><Relationship Id="rId1" Type="http://schemas.openxmlformats.org/officeDocument/2006/relationships/slideLayout" Target="../slideLayouts/slideLayout174.xml"/><Relationship Id="rId6" Type="http://schemas.openxmlformats.org/officeDocument/2006/relationships/image" Target="../media/image201.png"/><Relationship Id="rId11" Type="http://schemas.openxmlformats.org/officeDocument/2006/relationships/image" Target="../media/image206.png"/><Relationship Id="rId5" Type="http://schemas.openxmlformats.org/officeDocument/2006/relationships/image" Target="../media/image200.png"/><Relationship Id="rId15" Type="http://schemas.openxmlformats.org/officeDocument/2006/relationships/image" Target="../media/image210.png"/><Relationship Id="rId10" Type="http://schemas.openxmlformats.org/officeDocument/2006/relationships/image" Target="../media/image205.png"/><Relationship Id="rId19" Type="http://schemas.openxmlformats.org/officeDocument/2006/relationships/image" Target="../media/image214.png"/><Relationship Id="rId4" Type="http://schemas.openxmlformats.org/officeDocument/2006/relationships/image" Target="../media/image199.png"/><Relationship Id="rId9" Type="http://schemas.openxmlformats.org/officeDocument/2006/relationships/image" Target="../media/image204.png"/><Relationship Id="rId14" Type="http://schemas.openxmlformats.org/officeDocument/2006/relationships/image" Target="../media/image20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svg"/><Relationship Id="rId3" Type="http://schemas.openxmlformats.org/officeDocument/2006/relationships/diagramLayout" Target="../diagrams/layout5.xml"/><Relationship Id="rId7" Type="http://schemas.openxmlformats.org/officeDocument/2006/relationships/image" Target="../media/image21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1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svg"/><Relationship Id="rId3" Type="http://schemas.openxmlformats.org/officeDocument/2006/relationships/diagramLayout" Target="../diagrams/layout6.xml"/><Relationship Id="rId7" Type="http://schemas.openxmlformats.org/officeDocument/2006/relationships/image" Target="../media/image21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13" Type="http://schemas.openxmlformats.org/officeDocument/2006/relationships/image" Target="../media/image230.png"/><Relationship Id="rId3" Type="http://schemas.openxmlformats.org/officeDocument/2006/relationships/image" Target="../media/image220.png"/><Relationship Id="rId7" Type="http://schemas.openxmlformats.org/officeDocument/2006/relationships/image" Target="../media/image224.png"/><Relationship Id="rId12" Type="http://schemas.openxmlformats.org/officeDocument/2006/relationships/image" Target="../media/image22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3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223.png"/><Relationship Id="rId11" Type="http://schemas.openxmlformats.org/officeDocument/2006/relationships/image" Target="../media/image228.png"/><Relationship Id="rId5" Type="http://schemas.openxmlformats.org/officeDocument/2006/relationships/image" Target="../media/image222.png"/><Relationship Id="rId15" Type="http://schemas.openxmlformats.org/officeDocument/2006/relationships/image" Target="../media/image232.png"/><Relationship Id="rId10" Type="http://schemas.openxmlformats.org/officeDocument/2006/relationships/image" Target="../media/image227.png"/><Relationship Id="rId4" Type="http://schemas.openxmlformats.org/officeDocument/2006/relationships/image" Target="../media/image221.png"/><Relationship Id="rId9" Type="http://schemas.openxmlformats.org/officeDocument/2006/relationships/image" Target="../media/image226.png"/><Relationship Id="rId14" Type="http://schemas.openxmlformats.org/officeDocument/2006/relationships/image" Target="../media/image23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9FC73-158C-3311-796C-5F0AB1C3C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07026-B93B-845A-0A33-F3E323731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2856"/>
            <a:ext cx="10363200" cy="2088232"/>
          </a:xfrm>
        </p:spPr>
        <p:txBody>
          <a:bodyPr>
            <a:normAutofit/>
          </a:bodyPr>
          <a:lstStyle/>
          <a:p>
            <a:r>
              <a:rPr lang="sv-SE" sz="3000" dirty="0"/>
              <a:t>Klimatberäkningsstuga – Avsnitt 1</a:t>
            </a:r>
            <a:endParaRPr lang="en-SE" sz="3000" dirty="0"/>
          </a:p>
        </p:txBody>
      </p:sp>
    </p:spTree>
    <p:extLst>
      <p:ext uri="{BB962C8B-B14F-4D97-AF65-F5344CB8AC3E}">
        <p14:creationId xmlns:p14="http://schemas.microsoft.com/office/powerpoint/2010/main" val="87661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D52C4-D1D1-F916-C49F-B1F84BCC5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5E35F6E-2EC5-A32B-48D9-DEB5B7FC7B3E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CB999B-DB54-712B-F177-6DE9E88DE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663728"/>
            <a:ext cx="6134100" cy="2213586"/>
          </a:xfrm>
        </p:spPr>
        <p:txBody>
          <a:bodyPr>
            <a:normAutofit/>
          </a:bodyPr>
          <a:lstStyle/>
          <a:p>
            <a:pPr algn="ctr"/>
            <a:r>
              <a:rPr lang="sv-SE" sz="3000">
                <a:solidFill>
                  <a:schemeClr val="bg2"/>
                </a:solidFill>
              </a:rPr>
              <a:t>Denna </a:t>
            </a:r>
            <a:r>
              <a:rPr lang="sv-SE" sz="3000" err="1">
                <a:solidFill>
                  <a:schemeClr val="bg2"/>
                </a:solidFill>
              </a:rPr>
              <a:t>ppt</a:t>
            </a:r>
            <a:r>
              <a:rPr lang="sv-SE" sz="3000">
                <a:solidFill>
                  <a:schemeClr val="bg2"/>
                </a:solidFill>
              </a:rPr>
              <a:t> består av 7 avsnitt (med tillhörande videos), samt fördjupningsmaterial</a:t>
            </a:r>
            <a:br>
              <a:rPr lang="sv-SE" sz="3000">
                <a:solidFill>
                  <a:schemeClr val="bg2"/>
                </a:solidFill>
              </a:rPr>
            </a:br>
            <a:r>
              <a:rPr lang="sv-SE" sz="2200" b="0">
                <a:solidFill>
                  <a:schemeClr val="bg2"/>
                </a:solidFill>
              </a:rPr>
              <a:t>- Avsnitt I: Inkluderar intro</a:t>
            </a:r>
            <a:br>
              <a:rPr lang="sv-SE" sz="2200" b="0">
                <a:solidFill>
                  <a:schemeClr val="bg2"/>
                </a:solidFill>
              </a:rPr>
            </a:br>
            <a:r>
              <a:rPr lang="sv-SE" sz="2200" b="0">
                <a:solidFill>
                  <a:schemeClr val="bg2"/>
                </a:solidFill>
              </a:rPr>
              <a:t>- Avsnitt 7: Inkluderar sammanfattning</a:t>
            </a:r>
            <a:endParaRPr lang="en-SE" sz="3000" b="0">
              <a:solidFill>
                <a:schemeClr val="bg2"/>
              </a:solidFill>
            </a:endParaRPr>
          </a:p>
        </p:txBody>
      </p:sp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0D37C447-675E-E7F7-EE39-9E9BCE549A85}"/>
              </a:ext>
            </a:extLst>
          </p:cNvPr>
          <p:cNvSpPr/>
          <p:nvPr/>
        </p:nvSpPr>
        <p:spPr>
          <a:xfrm>
            <a:off x="1085850" y="3541042"/>
            <a:ext cx="9467849" cy="2373984"/>
          </a:xfrm>
          <a:prstGeom prst="roundRect">
            <a:avLst/>
          </a:prstGeom>
          <a:ln w="57150">
            <a:solidFill>
              <a:schemeClr val="bg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Detta utbildningsmaterial (sju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ppt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+ tillhörande videos) har vidareutvecklats och kompletterats av Treano Bygg AB under 2022 – 2025, med bakgrund mot LFM30:s tidigare Klimatberäkningsstugor period 2020-2024. Detta material skänkes hösten 2025 inkl tillhörande videos till LFM30 – med andemening att materialet i sin helhet ska tillgängliggöras publikt och externt på marknaden, som ett led i Treanos Hållbarhetsarbete. Materialet uppskattas kunna användas ca 2 år framåt utan större ändringar. Dagens datum 2025-09-16.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0286C18-7FD1-144E-D03B-41F4A7AB7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0099" y="6273911"/>
            <a:ext cx="1505160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98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7">
            <a:extLst>
              <a:ext uri="{FF2B5EF4-FFF2-40B4-BE49-F238E27FC236}">
                <a16:creationId xmlns:a16="http://schemas.microsoft.com/office/drawing/2014/main" id="{A492AA55-6676-B42D-5429-65F77FF77056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Översikt/Innehåll  ”Klimatberäkningsstuga”, 7 avsnitt (I-VII)</a:t>
            </a:r>
            <a:endParaRPr kumimoji="0" lang="sv-SE" sz="2100" b="1" i="1" u="sng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val 12">
            <a:extLst>
              <a:ext uri="{FF2B5EF4-FFF2-40B4-BE49-F238E27FC236}">
                <a16:creationId xmlns:a16="http://schemas.microsoft.com/office/drawing/2014/main" id="{9C3D634C-75CA-AB7A-0929-C2B1A0869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6978" y="3368509"/>
            <a:ext cx="662555" cy="646785"/>
          </a:xfrm>
          <a:prstGeom prst="ellipse">
            <a:avLst/>
          </a:prstGeom>
          <a:noFill/>
          <a:ln w="20701">
            <a:solidFill>
              <a:srgbClr val="C2E05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D2E3C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15E5542F-C9F1-2650-6E88-D1ABD40C26B4}"/>
              </a:ext>
            </a:extLst>
          </p:cNvPr>
          <p:cNvGrpSpPr/>
          <p:nvPr/>
        </p:nvGrpSpPr>
        <p:grpSpPr>
          <a:xfrm>
            <a:off x="373227" y="3087886"/>
            <a:ext cx="10915928" cy="1612400"/>
            <a:chOff x="373227" y="3087886"/>
            <a:chExt cx="10915928" cy="1612400"/>
          </a:xfrm>
        </p:grpSpPr>
        <p:grpSp>
          <p:nvGrpSpPr>
            <p:cNvPr id="5" name="Grupp 4">
              <a:extLst>
                <a:ext uri="{FF2B5EF4-FFF2-40B4-BE49-F238E27FC236}">
                  <a16:creationId xmlns:a16="http://schemas.microsoft.com/office/drawing/2014/main" id="{E81DDF38-2213-1108-15B7-177D5985905B}"/>
                </a:ext>
              </a:extLst>
            </p:cNvPr>
            <p:cNvGrpSpPr/>
            <p:nvPr/>
          </p:nvGrpSpPr>
          <p:grpSpPr>
            <a:xfrm>
              <a:off x="373227" y="3087886"/>
              <a:ext cx="9730440" cy="1612400"/>
              <a:chOff x="445655" y="3087887"/>
              <a:chExt cx="11394724" cy="1987990"/>
            </a:xfrm>
          </p:grpSpPr>
          <p:sp>
            <p:nvSpPr>
              <p:cNvPr id="8" name="Oval 12">
                <a:extLst>
                  <a:ext uri="{FF2B5EF4-FFF2-40B4-BE49-F238E27FC236}">
                    <a16:creationId xmlns:a16="http://schemas.microsoft.com/office/drawing/2014/main" id="{985076A7-84A5-1BB3-6282-E47B4F415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1091" y="3438405"/>
                <a:ext cx="775877" cy="797446"/>
              </a:xfrm>
              <a:prstGeom prst="ellipse">
                <a:avLst/>
              </a:prstGeom>
              <a:noFill/>
              <a:ln w="20701">
                <a:solidFill>
                  <a:srgbClr val="C2E05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D2E3C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" name="Freeform 14">
                <a:extLst>
                  <a:ext uri="{FF2B5EF4-FFF2-40B4-BE49-F238E27FC236}">
                    <a16:creationId xmlns:a16="http://schemas.microsoft.com/office/drawing/2014/main" id="{85117847-BCFA-3782-1770-B9AA8FE7B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55" y="3880045"/>
                <a:ext cx="1460472" cy="704363"/>
              </a:xfrm>
              <a:custGeom>
                <a:avLst/>
                <a:gdLst>
                  <a:gd name="T0" fmla="*/ 342 w 683"/>
                  <a:gd name="T1" fmla="*/ 305 h 342"/>
                  <a:gd name="T2" fmla="*/ 37 w 683"/>
                  <a:gd name="T3" fmla="*/ 0 h 342"/>
                  <a:gd name="T4" fmla="*/ 0 w 683"/>
                  <a:gd name="T5" fmla="*/ 0 h 342"/>
                  <a:gd name="T6" fmla="*/ 342 w 683"/>
                  <a:gd name="T7" fmla="*/ 342 h 342"/>
                  <a:gd name="T8" fmla="*/ 683 w 683"/>
                  <a:gd name="T9" fmla="*/ 0 h 342"/>
                  <a:gd name="T10" fmla="*/ 646 w 683"/>
                  <a:gd name="T11" fmla="*/ 0 h 342"/>
                  <a:gd name="T12" fmla="*/ 342 w 683"/>
                  <a:gd name="T13" fmla="*/ 3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342">
                    <a:moveTo>
                      <a:pt x="342" y="305"/>
                    </a:moveTo>
                    <a:cubicBezTo>
                      <a:pt x="173" y="305"/>
                      <a:pt x="37" y="169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"/>
                      <a:pt x="153" y="342"/>
                      <a:pt x="342" y="342"/>
                    </a:cubicBezTo>
                    <a:cubicBezTo>
                      <a:pt x="530" y="342"/>
                      <a:pt x="683" y="189"/>
                      <a:pt x="683" y="0"/>
                    </a:cubicBezTo>
                    <a:cubicBezTo>
                      <a:pt x="646" y="0"/>
                      <a:pt x="646" y="0"/>
                      <a:pt x="646" y="0"/>
                    </a:cubicBezTo>
                    <a:cubicBezTo>
                      <a:pt x="646" y="169"/>
                      <a:pt x="510" y="305"/>
                      <a:pt x="342" y="305"/>
                    </a:cubicBezTo>
                    <a:close/>
                  </a:path>
                </a:pathLst>
              </a:custGeom>
              <a:solidFill>
                <a:srgbClr val="B3D82C"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Line 15">
                <a:extLst>
                  <a:ext uri="{FF2B5EF4-FFF2-40B4-BE49-F238E27FC236}">
                    <a16:creationId xmlns:a16="http://schemas.microsoft.com/office/drawing/2014/main" id="{99C30C4A-E42C-5CE2-F24B-063EC8DC62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78722" y="3167051"/>
                <a:ext cx="0" cy="203514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" name="Oval 16">
                <a:extLst>
                  <a:ext uri="{FF2B5EF4-FFF2-40B4-BE49-F238E27FC236}">
                    <a16:creationId xmlns:a16="http://schemas.microsoft.com/office/drawing/2014/main" id="{72D7BE97-B1B3-492C-44A3-1DCE0722D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2761" y="3433875"/>
                <a:ext cx="775878" cy="803205"/>
              </a:xfrm>
              <a:prstGeom prst="ellipse">
                <a:avLst/>
              </a:prstGeom>
              <a:noFill/>
              <a:ln w="20638">
                <a:solidFill>
                  <a:srgbClr val="D2E3C8"/>
                </a:solidFill>
                <a:round/>
                <a:headEnd/>
                <a:tailEnd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3517330B-C21A-6730-D075-54B8A67E3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881" y="3087887"/>
                <a:ext cx="1460472" cy="797446"/>
              </a:xfrm>
              <a:custGeom>
                <a:avLst/>
                <a:gdLst>
                  <a:gd name="T0" fmla="*/ 342 w 684"/>
                  <a:gd name="T1" fmla="*/ 37 h 341"/>
                  <a:gd name="T2" fmla="*/ 647 w 684"/>
                  <a:gd name="T3" fmla="*/ 341 h 341"/>
                  <a:gd name="T4" fmla="*/ 684 w 684"/>
                  <a:gd name="T5" fmla="*/ 341 h 341"/>
                  <a:gd name="T6" fmla="*/ 342 w 684"/>
                  <a:gd name="T7" fmla="*/ 0 h 341"/>
                  <a:gd name="T8" fmla="*/ 0 w 684"/>
                  <a:gd name="T9" fmla="*/ 341 h 341"/>
                  <a:gd name="T10" fmla="*/ 37 w 684"/>
                  <a:gd name="T11" fmla="*/ 341 h 341"/>
                  <a:gd name="T12" fmla="*/ 342 w 684"/>
                  <a:gd name="T13" fmla="*/ 3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4" h="341">
                    <a:moveTo>
                      <a:pt x="342" y="37"/>
                    </a:moveTo>
                    <a:cubicBezTo>
                      <a:pt x="511" y="37"/>
                      <a:pt x="647" y="173"/>
                      <a:pt x="647" y="341"/>
                    </a:cubicBezTo>
                    <a:cubicBezTo>
                      <a:pt x="684" y="341"/>
                      <a:pt x="684" y="341"/>
                      <a:pt x="684" y="341"/>
                    </a:cubicBezTo>
                    <a:cubicBezTo>
                      <a:pt x="684" y="153"/>
                      <a:pt x="531" y="0"/>
                      <a:pt x="342" y="0"/>
                    </a:cubicBezTo>
                    <a:cubicBezTo>
                      <a:pt x="153" y="0"/>
                      <a:pt x="0" y="153"/>
                      <a:pt x="0" y="341"/>
                    </a:cubicBezTo>
                    <a:cubicBezTo>
                      <a:pt x="37" y="341"/>
                      <a:pt x="37" y="341"/>
                      <a:pt x="37" y="341"/>
                    </a:cubicBezTo>
                    <a:cubicBezTo>
                      <a:pt x="37" y="173"/>
                      <a:pt x="174" y="37"/>
                      <a:pt x="342" y="37"/>
                    </a:cubicBezTo>
                    <a:close/>
                  </a:path>
                </a:pathLst>
              </a:custGeom>
              <a:solidFill>
                <a:srgbClr val="98BE80"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5" name="Line 19">
                <a:extLst>
                  <a:ext uri="{FF2B5EF4-FFF2-40B4-BE49-F238E27FC236}">
                    <a16:creationId xmlns:a16="http://schemas.microsoft.com/office/drawing/2014/main" id="{0689BEF0-564D-6BB5-91F1-D4F3E351A8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4633" y="4288460"/>
                <a:ext cx="0" cy="202131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Oval 20">
                <a:extLst>
                  <a:ext uri="{FF2B5EF4-FFF2-40B4-BE49-F238E27FC236}">
                    <a16:creationId xmlns:a16="http://schemas.microsoft.com/office/drawing/2014/main" id="{ED3A9C01-FA67-F860-C540-BC07B6534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697" y="3442651"/>
                <a:ext cx="783505" cy="803206"/>
              </a:xfrm>
              <a:prstGeom prst="ellipse">
                <a:avLst/>
              </a:prstGeom>
              <a:noFill/>
              <a:ln w="20701">
                <a:solidFill>
                  <a:srgbClr val="84A6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5EF62967-6E4C-B87B-98D6-C408CAABC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3140" y="3892035"/>
                <a:ext cx="1519490" cy="735383"/>
              </a:xfrm>
              <a:custGeom>
                <a:avLst/>
                <a:gdLst>
                  <a:gd name="T0" fmla="*/ 342 w 684"/>
                  <a:gd name="T1" fmla="*/ 305 h 342"/>
                  <a:gd name="T2" fmla="*/ 37 w 684"/>
                  <a:gd name="T3" fmla="*/ 0 h 342"/>
                  <a:gd name="T4" fmla="*/ 0 w 684"/>
                  <a:gd name="T5" fmla="*/ 0 h 342"/>
                  <a:gd name="T6" fmla="*/ 342 w 684"/>
                  <a:gd name="T7" fmla="*/ 342 h 342"/>
                  <a:gd name="T8" fmla="*/ 684 w 684"/>
                  <a:gd name="T9" fmla="*/ 0 h 342"/>
                  <a:gd name="T10" fmla="*/ 647 w 684"/>
                  <a:gd name="T11" fmla="*/ 0 h 342"/>
                  <a:gd name="T12" fmla="*/ 342 w 684"/>
                  <a:gd name="T13" fmla="*/ 3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4" h="342">
                    <a:moveTo>
                      <a:pt x="342" y="305"/>
                    </a:moveTo>
                    <a:cubicBezTo>
                      <a:pt x="174" y="305"/>
                      <a:pt x="37" y="169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"/>
                      <a:pt x="153" y="342"/>
                      <a:pt x="342" y="342"/>
                    </a:cubicBezTo>
                    <a:cubicBezTo>
                      <a:pt x="531" y="342"/>
                      <a:pt x="684" y="189"/>
                      <a:pt x="684" y="0"/>
                    </a:cubicBezTo>
                    <a:cubicBezTo>
                      <a:pt x="647" y="0"/>
                      <a:pt x="647" y="0"/>
                      <a:pt x="647" y="0"/>
                    </a:cubicBezTo>
                    <a:cubicBezTo>
                      <a:pt x="647" y="169"/>
                      <a:pt x="510" y="305"/>
                      <a:pt x="342" y="305"/>
                    </a:cubicBezTo>
                    <a:close/>
                  </a:path>
                </a:pathLst>
              </a:custGeom>
              <a:solidFill>
                <a:srgbClr val="5B732B"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Line 23">
                <a:extLst>
                  <a:ext uri="{FF2B5EF4-FFF2-40B4-BE49-F238E27FC236}">
                    <a16:creationId xmlns:a16="http://schemas.microsoft.com/office/drawing/2014/main" id="{DAB04C87-C88C-360B-4885-48AC371FBE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28096" y="3167051"/>
                <a:ext cx="0" cy="203514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0" name="Oval 24">
                <a:extLst>
                  <a:ext uri="{FF2B5EF4-FFF2-40B4-BE49-F238E27FC236}">
                    <a16:creationId xmlns:a16="http://schemas.microsoft.com/office/drawing/2014/main" id="{74161A66-1550-B151-1CFC-750243348B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8198" y="3442651"/>
                <a:ext cx="782135" cy="797447"/>
              </a:xfrm>
              <a:prstGeom prst="ellipse">
                <a:avLst/>
              </a:prstGeom>
              <a:noFill/>
              <a:ln w="20638">
                <a:solidFill>
                  <a:srgbClr val="70AD47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" name="Freeform 26">
                <a:extLst>
                  <a:ext uri="{FF2B5EF4-FFF2-40B4-BE49-F238E27FC236}">
                    <a16:creationId xmlns:a16="http://schemas.microsoft.com/office/drawing/2014/main" id="{BCACACAC-319D-C546-FFB8-2FCE89FDE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9630" y="3094589"/>
                <a:ext cx="1519496" cy="797446"/>
              </a:xfrm>
              <a:custGeom>
                <a:avLst/>
                <a:gdLst>
                  <a:gd name="T0" fmla="*/ 341 w 683"/>
                  <a:gd name="T1" fmla="*/ 37 h 341"/>
                  <a:gd name="T2" fmla="*/ 646 w 683"/>
                  <a:gd name="T3" fmla="*/ 341 h 341"/>
                  <a:gd name="T4" fmla="*/ 683 w 683"/>
                  <a:gd name="T5" fmla="*/ 341 h 341"/>
                  <a:gd name="T6" fmla="*/ 341 w 683"/>
                  <a:gd name="T7" fmla="*/ 0 h 341"/>
                  <a:gd name="T8" fmla="*/ 0 w 683"/>
                  <a:gd name="T9" fmla="*/ 341 h 341"/>
                  <a:gd name="T10" fmla="*/ 37 w 683"/>
                  <a:gd name="T11" fmla="*/ 341 h 341"/>
                  <a:gd name="T12" fmla="*/ 341 w 683"/>
                  <a:gd name="T13" fmla="*/ 3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341">
                    <a:moveTo>
                      <a:pt x="341" y="37"/>
                    </a:moveTo>
                    <a:cubicBezTo>
                      <a:pt x="510" y="37"/>
                      <a:pt x="646" y="173"/>
                      <a:pt x="646" y="341"/>
                    </a:cubicBezTo>
                    <a:cubicBezTo>
                      <a:pt x="683" y="341"/>
                      <a:pt x="683" y="341"/>
                      <a:pt x="683" y="341"/>
                    </a:cubicBezTo>
                    <a:cubicBezTo>
                      <a:pt x="683" y="153"/>
                      <a:pt x="530" y="0"/>
                      <a:pt x="341" y="0"/>
                    </a:cubicBezTo>
                    <a:cubicBezTo>
                      <a:pt x="153" y="0"/>
                      <a:pt x="0" y="153"/>
                      <a:pt x="0" y="341"/>
                    </a:cubicBezTo>
                    <a:cubicBezTo>
                      <a:pt x="37" y="341"/>
                      <a:pt x="37" y="341"/>
                      <a:pt x="37" y="341"/>
                    </a:cubicBezTo>
                    <a:cubicBezTo>
                      <a:pt x="37" y="173"/>
                      <a:pt x="173" y="37"/>
                      <a:pt x="341" y="37"/>
                    </a:cubicBezTo>
                    <a:close/>
                  </a:path>
                </a:pathLst>
              </a:custGeom>
              <a:solidFill>
                <a:srgbClr val="70AD47">
                  <a:lumMod val="50000"/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Line 27">
                <a:extLst>
                  <a:ext uri="{FF2B5EF4-FFF2-40B4-BE49-F238E27FC236}">
                    <a16:creationId xmlns:a16="http://schemas.microsoft.com/office/drawing/2014/main" id="{04E427BB-2076-FAB7-068C-E96887CC8D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7837" y="4288460"/>
                <a:ext cx="0" cy="202131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24" name="Group 48">
                <a:extLst>
                  <a:ext uri="{FF2B5EF4-FFF2-40B4-BE49-F238E27FC236}">
                    <a16:creationId xmlns:a16="http://schemas.microsoft.com/office/drawing/2014/main" id="{FF3E3C2D-10EA-DF97-874D-E794806E57BB}"/>
                  </a:ext>
                </a:extLst>
              </p:cNvPr>
              <p:cNvGrpSpPr/>
              <p:nvPr/>
            </p:nvGrpSpPr>
            <p:grpSpPr>
              <a:xfrm>
                <a:off x="6106907" y="3110279"/>
                <a:ext cx="5733472" cy="1539531"/>
                <a:chOff x="1422401" y="2587042"/>
                <a:chExt cx="8993811" cy="2354485"/>
              </a:xfrm>
            </p:grpSpPr>
            <p:sp>
              <p:nvSpPr>
                <p:cNvPr id="27" name="Oval 12">
                  <a:extLst>
                    <a:ext uri="{FF2B5EF4-FFF2-40B4-BE49-F238E27FC236}">
                      <a16:creationId xmlns:a16="http://schemas.microsoft.com/office/drawing/2014/main" id="{B4CEA1E6-9024-C9B5-46CC-49E1402E13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270" y="3123108"/>
                  <a:ext cx="1217080" cy="1219576"/>
                </a:xfrm>
                <a:prstGeom prst="ellipse">
                  <a:avLst/>
                </a:prstGeom>
                <a:noFill/>
                <a:ln w="20701">
                  <a:solidFill>
                    <a:srgbClr val="C2E056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D2E3C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Freeform 14">
                  <a:extLst>
                    <a:ext uri="{FF2B5EF4-FFF2-40B4-BE49-F238E27FC236}">
                      <a16:creationId xmlns:a16="http://schemas.microsoft.com/office/drawing/2014/main" id="{6582758D-F0B7-4A9A-FE7E-1D4B92F841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2401" y="3798531"/>
                  <a:ext cx="2290970" cy="1077219"/>
                </a:xfrm>
                <a:custGeom>
                  <a:avLst/>
                  <a:gdLst>
                    <a:gd name="T0" fmla="*/ 342 w 683"/>
                    <a:gd name="T1" fmla="*/ 305 h 342"/>
                    <a:gd name="T2" fmla="*/ 37 w 683"/>
                    <a:gd name="T3" fmla="*/ 0 h 342"/>
                    <a:gd name="T4" fmla="*/ 0 w 683"/>
                    <a:gd name="T5" fmla="*/ 0 h 342"/>
                    <a:gd name="T6" fmla="*/ 342 w 683"/>
                    <a:gd name="T7" fmla="*/ 342 h 342"/>
                    <a:gd name="T8" fmla="*/ 683 w 683"/>
                    <a:gd name="T9" fmla="*/ 0 h 342"/>
                    <a:gd name="T10" fmla="*/ 646 w 683"/>
                    <a:gd name="T11" fmla="*/ 0 h 342"/>
                    <a:gd name="T12" fmla="*/ 342 w 683"/>
                    <a:gd name="T13" fmla="*/ 305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3" h="342">
                      <a:moveTo>
                        <a:pt x="342" y="305"/>
                      </a:moveTo>
                      <a:cubicBezTo>
                        <a:pt x="173" y="305"/>
                        <a:pt x="37" y="169"/>
                        <a:pt x="3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89"/>
                        <a:pt x="153" y="342"/>
                        <a:pt x="342" y="342"/>
                      </a:cubicBezTo>
                      <a:cubicBezTo>
                        <a:pt x="530" y="342"/>
                        <a:pt x="683" y="189"/>
                        <a:pt x="683" y="0"/>
                      </a:cubicBezTo>
                      <a:cubicBezTo>
                        <a:pt x="646" y="0"/>
                        <a:pt x="646" y="0"/>
                        <a:pt x="646" y="0"/>
                      </a:cubicBezTo>
                      <a:cubicBezTo>
                        <a:pt x="646" y="169"/>
                        <a:pt x="510" y="305"/>
                        <a:pt x="342" y="305"/>
                      </a:cubicBezTo>
                      <a:close/>
                    </a:path>
                  </a:pathLst>
                </a:custGeom>
                <a:solidFill>
                  <a:srgbClr val="B3D82C"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Line 15">
                  <a:extLst>
                    <a:ext uri="{FF2B5EF4-FFF2-40B4-BE49-F238E27FC236}">
                      <a16:creationId xmlns:a16="http://schemas.microsoft.com/office/drawing/2014/main" id="{D5816E9D-4FA7-4714-1943-74A2C0D584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72327" y="2708112"/>
                  <a:ext cx="0" cy="311245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1" name="Oval 16">
                  <a:extLst>
                    <a:ext uri="{FF2B5EF4-FFF2-40B4-BE49-F238E27FC236}">
                      <a16:creationId xmlns:a16="http://schemas.microsoft.com/office/drawing/2014/main" id="{61FB685C-74BF-B1EE-1ECE-08E372BECE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1627" y="3116180"/>
                  <a:ext cx="1217082" cy="1228384"/>
                </a:xfrm>
                <a:prstGeom prst="ellipse">
                  <a:avLst/>
                </a:prstGeom>
                <a:noFill/>
                <a:ln w="20638">
                  <a:solidFill>
                    <a:srgbClr val="D2E3C8"/>
                  </a:solidFill>
                  <a:round/>
                  <a:headEnd/>
                  <a:tailEnd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3" name="Freeform 18">
                  <a:extLst>
                    <a:ext uri="{FF2B5EF4-FFF2-40B4-BE49-F238E27FC236}">
                      <a16:creationId xmlns:a16="http://schemas.microsoft.com/office/drawing/2014/main" id="{5C5B7C89-F784-30D0-5D3C-BC009B97C3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1610" y="2587042"/>
                  <a:ext cx="2290970" cy="1219576"/>
                </a:xfrm>
                <a:custGeom>
                  <a:avLst/>
                  <a:gdLst>
                    <a:gd name="T0" fmla="*/ 342 w 684"/>
                    <a:gd name="T1" fmla="*/ 37 h 341"/>
                    <a:gd name="T2" fmla="*/ 647 w 684"/>
                    <a:gd name="T3" fmla="*/ 341 h 341"/>
                    <a:gd name="T4" fmla="*/ 684 w 684"/>
                    <a:gd name="T5" fmla="*/ 341 h 341"/>
                    <a:gd name="T6" fmla="*/ 342 w 684"/>
                    <a:gd name="T7" fmla="*/ 0 h 341"/>
                    <a:gd name="T8" fmla="*/ 0 w 684"/>
                    <a:gd name="T9" fmla="*/ 341 h 341"/>
                    <a:gd name="T10" fmla="*/ 37 w 684"/>
                    <a:gd name="T11" fmla="*/ 341 h 341"/>
                    <a:gd name="T12" fmla="*/ 342 w 684"/>
                    <a:gd name="T13" fmla="*/ 37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4" h="341">
                      <a:moveTo>
                        <a:pt x="342" y="37"/>
                      </a:moveTo>
                      <a:cubicBezTo>
                        <a:pt x="511" y="37"/>
                        <a:pt x="647" y="173"/>
                        <a:pt x="647" y="341"/>
                      </a:cubicBezTo>
                      <a:cubicBezTo>
                        <a:pt x="684" y="341"/>
                        <a:pt x="684" y="341"/>
                        <a:pt x="684" y="341"/>
                      </a:cubicBezTo>
                      <a:cubicBezTo>
                        <a:pt x="684" y="153"/>
                        <a:pt x="531" y="0"/>
                        <a:pt x="342" y="0"/>
                      </a:cubicBezTo>
                      <a:cubicBezTo>
                        <a:pt x="153" y="0"/>
                        <a:pt x="0" y="153"/>
                        <a:pt x="0" y="341"/>
                      </a:cubicBezTo>
                      <a:cubicBezTo>
                        <a:pt x="37" y="341"/>
                        <a:pt x="37" y="341"/>
                        <a:pt x="37" y="341"/>
                      </a:cubicBezTo>
                      <a:cubicBezTo>
                        <a:pt x="37" y="173"/>
                        <a:pt x="174" y="37"/>
                        <a:pt x="342" y="37"/>
                      </a:cubicBezTo>
                      <a:close/>
                    </a:path>
                  </a:pathLst>
                </a:custGeom>
                <a:solidFill>
                  <a:srgbClr val="98BE80"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4" name="Line 19">
                  <a:extLst>
                    <a:ext uri="{FF2B5EF4-FFF2-40B4-BE49-F238E27FC236}">
                      <a16:creationId xmlns:a16="http://schemas.microsoft.com/office/drawing/2014/main" id="{BC758C3E-91FA-CB06-EF11-D80ED4B18E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46336" y="4423141"/>
                  <a:ext cx="0" cy="309129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" name="Oval 20">
                  <a:extLst>
                    <a:ext uri="{FF2B5EF4-FFF2-40B4-BE49-F238E27FC236}">
                      <a16:creationId xmlns:a16="http://schemas.microsoft.com/office/drawing/2014/main" id="{822DBC14-43A8-99E0-9BFC-D7D941958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11950" y="3129601"/>
                  <a:ext cx="1229046" cy="1228385"/>
                </a:xfrm>
                <a:prstGeom prst="ellipse">
                  <a:avLst/>
                </a:prstGeom>
                <a:noFill/>
                <a:ln w="20701">
                  <a:solidFill>
                    <a:srgbClr val="84A63E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" name="Oval 21">
                  <a:extLst>
                    <a:ext uri="{FF2B5EF4-FFF2-40B4-BE49-F238E27FC236}">
                      <a16:creationId xmlns:a16="http://schemas.microsoft.com/office/drawing/2014/main" id="{6EA25E3D-8312-1121-D419-AAF67EBA63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2424" y="3288404"/>
                  <a:ext cx="982217" cy="872786"/>
                </a:xfrm>
                <a:prstGeom prst="ellipse">
                  <a:avLst/>
                </a:prstGeom>
                <a:solidFill>
                  <a:srgbClr val="84A63E"/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sv-SE" altLang="zh-CN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VII</a:t>
                  </a: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7" name="Freeform 22">
                  <a:extLst>
                    <a:ext uri="{FF2B5EF4-FFF2-40B4-BE49-F238E27FC236}">
                      <a16:creationId xmlns:a16="http://schemas.microsoft.com/office/drawing/2014/main" id="{9D2698E7-25F4-A2D9-172B-792E61AB89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79303" y="3816868"/>
                  <a:ext cx="2383548" cy="1124659"/>
                </a:xfrm>
                <a:custGeom>
                  <a:avLst/>
                  <a:gdLst>
                    <a:gd name="T0" fmla="*/ 342 w 684"/>
                    <a:gd name="T1" fmla="*/ 305 h 342"/>
                    <a:gd name="T2" fmla="*/ 37 w 684"/>
                    <a:gd name="T3" fmla="*/ 0 h 342"/>
                    <a:gd name="T4" fmla="*/ 0 w 684"/>
                    <a:gd name="T5" fmla="*/ 0 h 342"/>
                    <a:gd name="T6" fmla="*/ 342 w 684"/>
                    <a:gd name="T7" fmla="*/ 342 h 342"/>
                    <a:gd name="T8" fmla="*/ 684 w 684"/>
                    <a:gd name="T9" fmla="*/ 0 h 342"/>
                    <a:gd name="T10" fmla="*/ 647 w 684"/>
                    <a:gd name="T11" fmla="*/ 0 h 342"/>
                    <a:gd name="T12" fmla="*/ 342 w 684"/>
                    <a:gd name="T13" fmla="*/ 305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4" h="342">
                      <a:moveTo>
                        <a:pt x="342" y="305"/>
                      </a:moveTo>
                      <a:cubicBezTo>
                        <a:pt x="174" y="305"/>
                        <a:pt x="37" y="169"/>
                        <a:pt x="3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89"/>
                        <a:pt x="153" y="342"/>
                        <a:pt x="342" y="342"/>
                      </a:cubicBezTo>
                      <a:cubicBezTo>
                        <a:pt x="531" y="342"/>
                        <a:pt x="684" y="189"/>
                        <a:pt x="684" y="0"/>
                      </a:cubicBezTo>
                      <a:cubicBezTo>
                        <a:pt x="647" y="0"/>
                        <a:pt x="647" y="0"/>
                        <a:pt x="647" y="0"/>
                      </a:cubicBezTo>
                      <a:cubicBezTo>
                        <a:pt x="647" y="169"/>
                        <a:pt x="510" y="305"/>
                        <a:pt x="342" y="305"/>
                      </a:cubicBezTo>
                      <a:close/>
                    </a:path>
                  </a:pathLst>
                </a:custGeom>
                <a:solidFill>
                  <a:srgbClr val="5B732B"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8" name="Line 23">
                  <a:extLst>
                    <a:ext uri="{FF2B5EF4-FFF2-40B4-BE49-F238E27FC236}">
                      <a16:creationId xmlns:a16="http://schemas.microsoft.com/office/drawing/2014/main" id="{439C45F0-2C8F-3FF7-0680-85C57A9728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41017" y="2725153"/>
                  <a:ext cx="0" cy="311245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9" name="Oval 24">
                  <a:extLst>
                    <a:ext uri="{FF2B5EF4-FFF2-40B4-BE49-F238E27FC236}">
                      <a16:creationId xmlns:a16="http://schemas.microsoft.com/office/drawing/2014/main" id="{DB558F44-C223-9FA7-6399-208EC6755D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42181" y="3129601"/>
                  <a:ext cx="1226896" cy="1219577"/>
                </a:xfrm>
                <a:prstGeom prst="ellipse">
                  <a:avLst/>
                </a:prstGeom>
                <a:noFill/>
                <a:ln w="20638">
                  <a:solidFill>
                    <a:srgbClr val="70AD47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1" name="Freeform 26">
                  <a:extLst>
                    <a:ext uri="{FF2B5EF4-FFF2-40B4-BE49-F238E27FC236}">
                      <a16:creationId xmlns:a16="http://schemas.microsoft.com/office/drawing/2014/main" id="{20D3234B-B949-E560-1B39-FD76B13631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2654" y="2597291"/>
                  <a:ext cx="2383558" cy="1219576"/>
                </a:xfrm>
                <a:custGeom>
                  <a:avLst/>
                  <a:gdLst>
                    <a:gd name="T0" fmla="*/ 341 w 683"/>
                    <a:gd name="T1" fmla="*/ 37 h 341"/>
                    <a:gd name="T2" fmla="*/ 646 w 683"/>
                    <a:gd name="T3" fmla="*/ 341 h 341"/>
                    <a:gd name="T4" fmla="*/ 683 w 683"/>
                    <a:gd name="T5" fmla="*/ 341 h 341"/>
                    <a:gd name="T6" fmla="*/ 341 w 683"/>
                    <a:gd name="T7" fmla="*/ 0 h 341"/>
                    <a:gd name="T8" fmla="*/ 0 w 683"/>
                    <a:gd name="T9" fmla="*/ 341 h 341"/>
                    <a:gd name="T10" fmla="*/ 37 w 683"/>
                    <a:gd name="T11" fmla="*/ 341 h 341"/>
                    <a:gd name="T12" fmla="*/ 341 w 683"/>
                    <a:gd name="T13" fmla="*/ 37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3" h="341">
                      <a:moveTo>
                        <a:pt x="341" y="37"/>
                      </a:moveTo>
                      <a:cubicBezTo>
                        <a:pt x="510" y="37"/>
                        <a:pt x="646" y="173"/>
                        <a:pt x="646" y="341"/>
                      </a:cubicBezTo>
                      <a:cubicBezTo>
                        <a:pt x="683" y="341"/>
                        <a:pt x="683" y="341"/>
                        <a:pt x="683" y="341"/>
                      </a:cubicBezTo>
                      <a:cubicBezTo>
                        <a:pt x="683" y="153"/>
                        <a:pt x="530" y="0"/>
                        <a:pt x="341" y="0"/>
                      </a:cubicBezTo>
                      <a:cubicBezTo>
                        <a:pt x="153" y="0"/>
                        <a:pt x="0" y="153"/>
                        <a:pt x="0" y="341"/>
                      </a:cubicBezTo>
                      <a:cubicBezTo>
                        <a:pt x="37" y="341"/>
                        <a:pt x="37" y="341"/>
                        <a:pt x="37" y="341"/>
                      </a:cubicBezTo>
                      <a:cubicBezTo>
                        <a:pt x="37" y="173"/>
                        <a:pt x="173" y="37"/>
                        <a:pt x="341" y="37"/>
                      </a:cubicBezTo>
                      <a:close/>
                    </a:path>
                  </a:pathLst>
                </a:custGeom>
                <a:solidFill>
                  <a:srgbClr val="70AD47">
                    <a:lumMod val="50000"/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" name="Line 27">
                  <a:extLst>
                    <a:ext uri="{FF2B5EF4-FFF2-40B4-BE49-F238E27FC236}">
                      <a16:creationId xmlns:a16="http://schemas.microsoft.com/office/drawing/2014/main" id="{E5C8001E-1BDF-5CD4-562D-16177AA37D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269076" y="4423141"/>
                  <a:ext cx="0" cy="309129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25" name="TextBox 67">
                <a:extLst>
                  <a:ext uri="{FF2B5EF4-FFF2-40B4-BE49-F238E27FC236}">
                    <a16:creationId xmlns:a16="http://schemas.microsoft.com/office/drawing/2014/main" id="{C16FC8ED-4669-6D50-3F8F-A7FF29D45305}"/>
                  </a:ext>
                </a:extLst>
              </p:cNvPr>
              <p:cNvSpPr txBox="1"/>
              <p:nvPr/>
            </p:nvSpPr>
            <p:spPr>
              <a:xfrm>
                <a:off x="3820572" y="4620513"/>
                <a:ext cx="353286" cy="455364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  <a:endParaRPr kumimoji="0" lang="en-S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68">
                <a:extLst>
                  <a:ext uri="{FF2B5EF4-FFF2-40B4-BE49-F238E27FC236}">
                    <a16:creationId xmlns:a16="http://schemas.microsoft.com/office/drawing/2014/main" id="{8D782D1D-1031-A03F-9334-645A7C68274F}"/>
                  </a:ext>
                </a:extLst>
              </p:cNvPr>
              <p:cNvSpPr txBox="1"/>
              <p:nvPr/>
            </p:nvSpPr>
            <p:spPr>
              <a:xfrm>
                <a:off x="5302910" y="4613950"/>
                <a:ext cx="353286" cy="455364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S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5B3A718D-9696-472C-29E3-A6098C530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1995" y="3726711"/>
              <a:ext cx="1247160" cy="571288"/>
            </a:xfrm>
            <a:custGeom>
              <a:avLst/>
              <a:gdLst>
                <a:gd name="T0" fmla="*/ 342 w 683"/>
                <a:gd name="T1" fmla="*/ 305 h 342"/>
                <a:gd name="T2" fmla="*/ 37 w 683"/>
                <a:gd name="T3" fmla="*/ 0 h 342"/>
                <a:gd name="T4" fmla="*/ 0 w 683"/>
                <a:gd name="T5" fmla="*/ 0 h 342"/>
                <a:gd name="T6" fmla="*/ 342 w 683"/>
                <a:gd name="T7" fmla="*/ 342 h 342"/>
                <a:gd name="T8" fmla="*/ 683 w 683"/>
                <a:gd name="T9" fmla="*/ 0 h 342"/>
                <a:gd name="T10" fmla="*/ 646 w 683"/>
                <a:gd name="T11" fmla="*/ 0 h 342"/>
                <a:gd name="T12" fmla="*/ 342 w 683"/>
                <a:gd name="T13" fmla="*/ 30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3" h="342">
                  <a:moveTo>
                    <a:pt x="342" y="305"/>
                  </a:moveTo>
                  <a:cubicBezTo>
                    <a:pt x="173" y="305"/>
                    <a:pt x="37" y="169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9"/>
                    <a:pt x="153" y="342"/>
                    <a:pt x="342" y="342"/>
                  </a:cubicBezTo>
                  <a:cubicBezTo>
                    <a:pt x="530" y="342"/>
                    <a:pt x="683" y="189"/>
                    <a:pt x="683" y="0"/>
                  </a:cubicBezTo>
                  <a:cubicBezTo>
                    <a:pt x="646" y="0"/>
                    <a:pt x="646" y="0"/>
                    <a:pt x="646" y="0"/>
                  </a:cubicBezTo>
                  <a:cubicBezTo>
                    <a:pt x="646" y="169"/>
                    <a:pt x="510" y="305"/>
                    <a:pt x="342" y="305"/>
                  </a:cubicBezTo>
                  <a:close/>
                </a:path>
              </a:pathLst>
            </a:custGeom>
            <a:solidFill>
              <a:srgbClr val="B3D82C">
                <a:alpha val="20000"/>
              </a:srgbClr>
            </a:solidFill>
            <a:ln>
              <a:noFill/>
            </a:ln>
          </p:spPr>
          <p:txBody>
            <a:bodyPr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C8A97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3" name="TextBox 13">
            <a:extLst>
              <a:ext uri="{FF2B5EF4-FFF2-40B4-BE49-F238E27FC236}">
                <a16:creationId xmlns:a16="http://schemas.microsoft.com/office/drawing/2014/main" id="{13C66B6C-ECD8-D2A5-ADFE-BFC8892E6FC9}"/>
              </a:ext>
            </a:extLst>
          </p:cNvPr>
          <p:cNvSpPr txBox="1"/>
          <p:nvPr/>
        </p:nvSpPr>
        <p:spPr>
          <a:xfrm>
            <a:off x="2248286" y="1372118"/>
            <a:ext cx="216555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1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4" name="TextBox 13">
            <a:extLst>
              <a:ext uri="{FF2B5EF4-FFF2-40B4-BE49-F238E27FC236}">
                <a16:creationId xmlns:a16="http://schemas.microsoft.com/office/drawing/2014/main" id="{0875A05A-52C7-D7AA-B4A7-5EE7C913EF86}"/>
              </a:ext>
            </a:extLst>
          </p:cNvPr>
          <p:cNvSpPr txBox="1"/>
          <p:nvPr/>
        </p:nvSpPr>
        <p:spPr>
          <a:xfrm>
            <a:off x="143137" y="1871161"/>
            <a:ext cx="1847746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Översikt 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5" name="TextBox 13">
            <a:extLst>
              <a:ext uri="{FF2B5EF4-FFF2-40B4-BE49-F238E27FC236}">
                <a16:creationId xmlns:a16="http://schemas.microsoft.com/office/drawing/2014/main" id="{4294053B-A88F-EB8E-1430-B9B05050BD04}"/>
              </a:ext>
            </a:extLst>
          </p:cNvPr>
          <p:cNvSpPr txBox="1"/>
          <p:nvPr/>
        </p:nvSpPr>
        <p:spPr>
          <a:xfrm>
            <a:off x="5064539" y="1943687"/>
            <a:ext cx="2395552" cy="10833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När är vi nöjda?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Fastställda gränsvärden 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Hur vi tar fram där det saknas</a:t>
            </a:r>
          </a:p>
        </p:txBody>
      </p:sp>
      <p:sp>
        <p:nvSpPr>
          <p:cNvPr id="46" name="TextBox 13">
            <a:extLst>
              <a:ext uri="{FF2B5EF4-FFF2-40B4-BE49-F238E27FC236}">
                <a16:creationId xmlns:a16="http://schemas.microsoft.com/office/drawing/2014/main" id="{54D6A23C-89E5-55C2-112C-5D5B9FBACAF8}"/>
              </a:ext>
            </a:extLst>
          </p:cNvPr>
          <p:cNvSpPr txBox="1"/>
          <p:nvPr/>
        </p:nvSpPr>
        <p:spPr>
          <a:xfrm>
            <a:off x="492230" y="2241534"/>
            <a:ext cx="1416875" cy="7879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Lagkrav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Lokala klimatinitiativ</a:t>
            </a:r>
          </a:p>
        </p:txBody>
      </p:sp>
      <p:sp>
        <p:nvSpPr>
          <p:cNvPr id="47" name="TextBox 13">
            <a:extLst>
              <a:ext uri="{FF2B5EF4-FFF2-40B4-BE49-F238E27FC236}">
                <a16:creationId xmlns:a16="http://schemas.microsoft.com/office/drawing/2014/main" id="{3182F32E-38D9-A86A-9FAB-0DAE95A8A56F}"/>
              </a:ext>
            </a:extLst>
          </p:cNvPr>
          <p:cNvSpPr txBox="1"/>
          <p:nvPr/>
        </p:nvSpPr>
        <p:spPr>
          <a:xfrm>
            <a:off x="7528507" y="2541590"/>
            <a:ext cx="1628491" cy="5416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Företagsnivå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Projektnivå</a:t>
            </a: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46533B19-B564-DCE6-C7F1-EFFD2482600F}"/>
              </a:ext>
            </a:extLst>
          </p:cNvPr>
          <p:cNvSpPr txBox="1"/>
          <p:nvPr/>
        </p:nvSpPr>
        <p:spPr>
          <a:xfrm>
            <a:off x="2678506" y="1745003"/>
            <a:ext cx="1968871" cy="12803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Beräkna till Boverkets klimatdeklaration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Kompletterande beräkning</a:t>
            </a:r>
          </a:p>
        </p:txBody>
      </p:sp>
      <p:sp>
        <p:nvSpPr>
          <p:cNvPr id="49" name="TextBox 13">
            <a:extLst>
              <a:ext uri="{FF2B5EF4-FFF2-40B4-BE49-F238E27FC236}">
                <a16:creationId xmlns:a16="http://schemas.microsoft.com/office/drawing/2014/main" id="{78BEF91E-3726-E718-9CB1-9A883DE7B79A}"/>
              </a:ext>
            </a:extLst>
          </p:cNvPr>
          <p:cNvSpPr txBox="1"/>
          <p:nvPr/>
        </p:nvSpPr>
        <p:spPr>
          <a:xfrm>
            <a:off x="4988917" y="1476821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3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9FB222BB-2A50-B592-7FF1-ADE42AEE821B}"/>
              </a:ext>
            </a:extLst>
          </p:cNvPr>
          <p:cNvSpPr txBox="1"/>
          <p:nvPr/>
        </p:nvSpPr>
        <p:spPr>
          <a:xfrm>
            <a:off x="7303392" y="1907500"/>
            <a:ext cx="1904408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Upphandling &amp; målstyrning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1" name="TextBox 13">
            <a:extLst>
              <a:ext uri="{FF2B5EF4-FFF2-40B4-BE49-F238E27FC236}">
                <a16:creationId xmlns:a16="http://schemas.microsoft.com/office/drawing/2014/main" id="{9E025C5C-ED2D-0E05-04C0-0DB75431727E}"/>
              </a:ext>
            </a:extLst>
          </p:cNvPr>
          <p:cNvSpPr txBox="1"/>
          <p:nvPr/>
        </p:nvSpPr>
        <p:spPr>
          <a:xfrm>
            <a:off x="1246014" y="4343343"/>
            <a:ext cx="1953157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0 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2" name="TextBox 13">
            <a:extLst>
              <a:ext uri="{FF2B5EF4-FFF2-40B4-BE49-F238E27FC236}">
                <a16:creationId xmlns:a16="http://schemas.microsoft.com/office/drawing/2014/main" id="{C10608A8-B47C-02AB-722E-9C7F807F7771}"/>
              </a:ext>
            </a:extLst>
          </p:cNvPr>
          <p:cNvSpPr txBox="1"/>
          <p:nvPr/>
        </p:nvSpPr>
        <p:spPr>
          <a:xfrm>
            <a:off x="3716530" y="4375237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2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3" name="TextBox 13">
            <a:extLst>
              <a:ext uri="{FF2B5EF4-FFF2-40B4-BE49-F238E27FC236}">
                <a16:creationId xmlns:a16="http://schemas.microsoft.com/office/drawing/2014/main" id="{82AABDB7-E0F1-2D62-166A-16851218B031}"/>
              </a:ext>
            </a:extLst>
          </p:cNvPr>
          <p:cNvSpPr txBox="1"/>
          <p:nvPr/>
        </p:nvSpPr>
        <p:spPr>
          <a:xfrm>
            <a:off x="3872081" y="4842050"/>
            <a:ext cx="2069040" cy="1575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Klimatförbättra – utan extra kostnad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Klimatförbättra till rimlig kostnad 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Ex som ÄTA eller grönt sidoanbud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5" name="TextBox 13">
            <a:extLst>
              <a:ext uri="{FF2B5EF4-FFF2-40B4-BE49-F238E27FC236}">
                <a16:creationId xmlns:a16="http://schemas.microsoft.com/office/drawing/2014/main" id="{702726E3-5D09-7281-6196-23DBB5A8F283}"/>
              </a:ext>
            </a:extLst>
          </p:cNvPr>
          <p:cNvSpPr txBox="1"/>
          <p:nvPr/>
        </p:nvSpPr>
        <p:spPr>
          <a:xfrm>
            <a:off x="6293848" y="4933676"/>
            <a:ext cx="1879343" cy="7879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Klimatbalansering – som är trovärdig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altLang="zh-CN" sz="16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6" name="TextBox 13">
            <a:extLst>
              <a:ext uri="{FF2B5EF4-FFF2-40B4-BE49-F238E27FC236}">
                <a16:creationId xmlns:a16="http://schemas.microsoft.com/office/drawing/2014/main" id="{8DAEF5D3-356E-A6DD-92EF-B5B8CE159CDC}"/>
              </a:ext>
            </a:extLst>
          </p:cNvPr>
          <p:cNvSpPr txBox="1"/>
          <p:nvPr/>
        </p:nvSpPr>
        <p:spPr>
          <a:xfrm>
            <a:off x="6192775" y="4488365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4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7" name="TextBox 13">
            <a:extLst>
              <a:ext uri="{FF2B5EF4-FFF2-40B4-BE49-F238E27FC236}">
                <a16:creationId xmlns:a16="http://schemas.microsoft.com/office/drawing/2014/main" id="{6E3B4B3B-5424-0B35-9A6A-B7B478C3A53E}"/>
              </a:ext>
            </a:extLst>
          </p:cNvPr>
          <p:cNvSpPr txBox="1"/>
          <p:nvPr/>
        </p:nvSpPr>
        <p:spPr>
          <a:xfrm>
            <a:off x="8576293" y="4472011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Sammanfattning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8" name="Line 15">
            <a:extLst>
              <a:ext uri="{FF2B5EF4-FFF2-40B4-BE49-F238E27FC236}">
                <a16:creationId xmlns:a16="http://schemas.microsoft.com/office/drawing/2014/main" id="{A39474D8-5DDA-9789-D7AD-4F7742C54D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84757" y="3152095"/>
            <a:ext cx="0" cy="165064"/>
          </a:xfrm>
          <a:prstGeom prst="line">
            <a:avLst/>
          </a:prstGeom>
          <a:noFill/>
          <a:ln w="6350">
            <a:solidFill>
              <a:sysClr val="window" lastClr="FFFFFF">
                <a:lumMod val="50000"/>
              </a:sysClr>
            </a:solidFill>
            <a:prstDash val="solid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C8A97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TextBox 13">
            <a:extLst>
              <a:ext uri="{FF2B5EF4-FFF2-40B4-BE49-F238E27FC236}">
                <a16:creationId xmlns:a16="http://schemas.microsoft.com/office/drawing/2014/main" id="{77CE6064-8232-63CB-61AA-DABC500AD9C4}"/>
              </a:ext>
            </a:extLst>
          </p:cNvPr>
          <p:cNvSpPr txBox="1"/>
          <p:nvPr/>
        </p:nvSpPr>
        <p:spPr>
          <a:xfrm>
            <a:off x="9675882" y="2560138"/>
            <a:ext cx="1904408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Fördjupning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per avsnitt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60" name="Rektangel 59">
            <a:extLst>
              <a:ext uri="{FF2B5EF4-FFF2-40B4-BE49-F238E27FC236}">
                <a16:creationId xmlns:a16="http://schemas.microsoft.com/office/drawing/2014/main" id="{6937C809-8869-875E-0590-38E2DEEC4E8D}"/>
              </a:ext>
            </a:extLst>
          </p:cNvPr>
          <p:cNvSpPr/>
          <p:nvPr/>
        </p:nvSpPr>
        <p:spPr>
          <a:xfrm>
            <a:off x="10684758" y="414116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ruta 60">
            <a:extLst>
              <a:ext uri="{FF2B5EF4-FFF2-40B4-BE49-F238E27FC236}">
                <a16:creationId xmlns:a16="http://schemas.microsoft.com/office/drawing/2014/main" id="{CD21C25E-2530-37B0-AD9C-E1F4B4CA3C26}"/>
              </a:ext>
            </a:extLst>
          </p:cNvPr>
          <p:cNvSpPr txBox="1"/>
          <p:nvPr/>
        </p:nvSpPr>
        <p:spPr>
          <a:xfrm>
            <a:off x="10877025" y="306227"/>
            <a:ext cx="125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ruta 61">
            <a:extLst>
              <a:ext uri="{FF2B5EF4-FFF2-40B4-BE49-F238E27FC236}">
                <a16:creationId xmlns:a16="http://schemas.microsoft.com/office/drawing/2014/main" id="{D8CD250E-9DA2-CEAC-8CA7-5BEB73874630}"/>
              </a:ext>
            </a:extLst>
          </p:cNvPr>
          <p:cNvSpPr txBox="1"/>
          <p:nvPr/>
        </p:nvSpPr>
        <p:spPr>
          <a:xfrm>
            <a:off x="10889247" y="575626"/>
            <a:ext cx="125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initiativ</a:t>
            </a: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ktangel 62">
            <a:extLst>
              <a:ext uri="{FF2B5EF4-FFF2-40B4-BE49-F238E27FC236}">
                <a16:creationId xmlns:a16="http://schemas.microsoft.com/office/drawing/2014/main" id="{EDB46253-C0CB-5CF7-F0FB-788B27B3AEF7}"/>
              </a:ext>
            </a:extLst>
          </p:cNvPr>
          <p:cNvSpPr/>
          <p:nvPr/>
        </p:nvSpPr>
        <p:spPr>
          <a:xfrm>
            <a:off x="10684758" y="68291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12">
            <a:extLst>
              <a:ext uri="{FF2B5EF4-FFF2-40B4-BE49-F238E27FC236}">
                <a16:creationId xmlns:a16="http://schemas.microsoft.com/office/drawing/2014/main" id="{8FE222B5-D44D-93E2-93DD-96E5E412F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3480" y="1160770"/>
            <a:ext cx="662554" cy="646785"/>
          </a:xfrm>
          <a:prstGeom prst="ellipse">
            <a:avLst/>
          </a:prstGeom>
          <a:noFill/>
          <a:ln w="20701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D2E3C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7" name="Oval 13">
            <a:extLst>
              <a:ext uri="{FF2B5EF4-FFF2-40B4-BE49-F238E27FC236}">
                <a16:creationId xmlns:a16="http://schemas.microsoft.com/office/drawing/2014/main" id="{0B4D2246-AFA9-5ECF-4925-5A0D2FFA4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6328" y="1230577"/>
            <a:ext cx="530886" cy="492488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I-VII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8" name="textruta 67">
            <a:extLst>
              <a:ext uri="{FF2B5EF4-FFF2-40B4-BE49-F238E27FC236}">
                <a16:creationId xmlns:a16="http://schemas.microsoft.com/office/drawing/2014/main" id="{B07D71FC-6775-53E0-E8D0-8B1FD631E7DD}"/>
              </a:ext>
            </a:extLst>
          </p:cNvPr>
          <p:cNvSpPr txBox="1"/>
          <p:nvPr/>
        </p:nvSpPr>
        <p:spPr>
          <a:xfrm>
            <a:off x="11041647" y="1194751"/>
            <a:ext cx="12512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 / Video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Avsnitt I-VII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ktangel 68">
            <a:extLst>
              <a:ext uri="{FF2B5EF4-FFF2-40B4-BE49-F238E27FC236}">
                <a16:creationId xmlns:a16="http://schemas.microsoft.com/office/drawing/2014/main" id="{1A3DE507-6D88-FF4E-E7C6-55FEBFFB2453}"/>
              </a:ext>
            </a:extLst>
          </p:cNvPr>
          <p:cNvSpPr/>
          <p:nvPr/>
        </p:nvSpPr>
        <p:spPr>
          <a:xfrm>
            <a:off x="9877425" y="6310610"/>
            <a:ext cx="2263107" cy="46166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Version: HT 2025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Treano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LFM30  Publik gratis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val 21">
            <a:extLst>
              <a:ext uri="{FF2B5EF4-FFF2-40B4-BE49-F238E27FC236}">
                <a16:creationId xmlns:a16="http://schemas.microsoft.com/office/drawing/2014/main" id="{4D12CF08-5341-9114-5701-2CC73D686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5399" y="3480599"/>
            <a:ext cx="534700" cy="462870"/>
          </a:xfrm>
          <a:prstGeom prst="ellipse">
            <a:avLst/>
          </a:prstGeom>
          <a:solidFill>
            <a:srgbClr val="D2E3C8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VII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8" name="Oval 21">
            <a:extLst>
              <a:ext uri="{FF2B5EF4-FFF2-40B4-BE49-F238E27FC236}">
                <a16:creationId xmlns:a16="http://schemas.microsoft.com/office/drawing/2014/main" id="{DC9A49DF-AC33-F7E0-A0FE-5F2F424CF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608" y="3475363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V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9" name="Oval 21">
            <a:extLst>
              <a:ext uri="{FF2B5EF4-FFF2-40B4-BE49-F238E27FC236}">
                <a16:creationId xmlns:a16="http://schemas.microsoft.com/office/drawing/2014/main" id="{12312A6B-D2FF-A679-17C5-ACA2D94C1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2054" y="3474739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IV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0" name="Oval 21">
            <a:extLst>
              <a:ext uri="{FF2B5EF4-FFF2-40B4-BE49-F238E27FC236}">
                <a16:creationId xmlns:a16="http://schemas.microsoft.com/office/drawing/2014/main" id="{C3297C65-E926-B7A7-B6F5-95FF5AF5F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9676" y="3474739"/>
            <a:ext cx="534700" cy="462870"/>
          </a:xfrm>
          <a:prstGeom prst="ellipse">
            <a:avLst/>
          </a:prstGeom>
          <a:solidFill>
            <a:srgbClr val="84A63E"/>
          </a:solidFill>
          <a:ln>
            <a:noFill/>
          </a:ln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III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1" name="Oval 21">
            <a:extLst>
              <a:ext uri="{FF2B5EF4-FFF2-40B4-BE49-F238E27FC236}">
                <a16:creationId xmlns:a16="http://schemas.microsoft.com/office/drawing/2014/main" id="{91F5E1AA-7E53-1B94-B455-72C089720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916" y="3464138"/>
            <a:ext cx="534700" cy="462870"/>
          </a:xfrm>
          <a:prstGeom prst="ellipse">
            <a:avLst/>
          </a:prstGeom>
          <a:solidFill>
            <a:srgbClr val="D2E3C8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II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2" name="Oval 21">
            <a:extLst>
              <a:ext uri="{FF2B5EF4-FFF2-40B4-BE49-F238E27FC236}">
                <a16:creationId xmlns:a16="http://schemas.microsoft.com/office/drawing/2014/main" id="{D0BD7A01-FC11-C082-E698-0762D19B7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915" y="3457276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" name="Oval 21">
            <a:extLst>
              <a:ext uri="{FF2B5EF4-FFF2-40B4-BE49-F238E27FC236}">
                <a16:creationId xmlns:a16="http://schemas.microsoft.com/office/drawing/2014/main" id="{4EAC61AE-66B7-158A-DBAF-E798A2FD8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1838" y="3491489"/>
            <a:ext cx="534700" cy="46287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84A63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84A63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4" name="Oval 21">
            <a:extLst>
              <a:ext uri="{FF2B5EF4-FFF2-40B4-BE49-F238E27FC236}">
                <a16:creationId xmlns:a16="http://schemas.microsoft.com/office/drawing/2014/main" id="{FDAD0310-642E-D5A4-3488-C618E6ADF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5281" y="3471735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Pratbubbla: rektangel med rundade hörn 6">
            <a:extLst>
              <a:ext uri="{FF2B5EF4-FFF2-40B4-BE49-F238E27FC236}">
                <a16:creationId xmlns:a16="http://schemas.microsoft.com/office/drawing/2014/main" id="{CFA5A2B4-F783-E097-81A9-A022F2C5161F}"/>
              </a:ext>
            </a:extLst>
          </p:cNvPr>
          <p:cNvSpPr/>
          <p:nvPr/>
        </p:nvSpPr>
        <p:spPr>
          <a:xfrm>
            <a:off x="532944" y="5021198"/>
            <a:ext cx="1068132" cy="357494"/>
          </a:xfrm>
          <a:prstGeom prst="wedgeRoundRectCallout">
            <a:avLst>
              <a:gd name="adj1" fmla="val -14404"/>
              <a:gd name="adj2" fmla="val -153531"/>
              <a:gd name="adj3" fmla="val 16667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Denna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634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3650FCA-E6B7-7007-BCBA-7FD5F14AAFE5}"/>
              </a:ext>
            </a:extLst>
          </p:cNvPr>
          <p:cNvSpPr/>
          <p:nvPr/>
        </p:nvSpPr>
        <p:spPr>
          <a:xfrm>
            <a:off x="1758950" y="2542356"/>
            <a:ext cx="1984375" cy="11435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C596FFC-8969-D496-D337-805670C45A27}"/>
              </a:ext>
            </a:extLst>
          </p:cNvPr>
          <p:cNvSpPr/>
          <p:nvPr/>
        </p:nvSpPr>
        <p:spPr>
          <a:xfrm>
            <a:off x="4613848" y="2600374"/>
            <a:ext cx="1984375" cy="10855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8E80C0D-CC2D-C8CB-1FE0-1844E2E0A215}"/>
              </a:ext>
            </a:extLst>
          </p:cNvPr>
          <p:cNvSpPr/>
          <p:nvPr/>
        </p:nvSpPr>
        <p:spPr>
          <a:xfrm>
            <a:off x="4356034" y="1807367"/>
            <a:ext cx="1984375" cy="9429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(Praktisk applicering)</a:t>
            </a: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5CB03EEC-A77C-619A-5C9C-48D849DAD19C}"/>
              </a:ext>
            </a:extLst>
          </p:cNvPr>
          <p:cNvSpPr txBox="1">
            <a:spLocks/>
          </p:cNvSpPr>
          <p:nvPr/>
        </p:nvSpPr>
        <p:spPr>
          <a:xfrm>
            <a:off x="624518" y="330756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sv-SE" sz="3200" b="1" i="0" u="none" strike="noStrike" kern="1200" cap="none" spc="0" normalizeH="0" baseline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502020204020303" pitchFamily="34" charset="0"/>
                <a:ea typeface="+mj-ea"/>
                <a:cs typeface="+mj-cs"/>
              </a:rPr>
              <a:t>Läsanvisning till denna </a:t>
            </a:r>
            <a:r>
              <a:rPr kumimoji="0" lang="sv-SE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502020204020303" pitchFamily="34" charset="0"/>
                <a:ea typeface="+mj-ea"/>
                <a:cs typeface="+mj-cs"/>
              </a:rPr>
              <a:t>ppt</a:t>
            </a: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502020204020303" pitchFamily="34" charset="0"/>
                <a:ea typeface="+mj-ea"/>
                <a:cs typeface="+mj-cs"/>
              </a:rPr>
              <a:t> och videos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44DE1A9-6619-7829-65BE-3810F65B9289}"/>
              </a:ext>
            </a:extLst>
          </p:cNvPr>
          <p:cNvSpPr/>
          <p:nvPr/>
        </p:nvSpPr>
        <p:spPr>
          <a:xfrm>
            <a:off x="1501775" y="2162413"/>
            <a:ext cx="1984375" cy="94297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74C67B25-B613-948F-D236-6B96F37EBB75}"/>
              </a:ext>
            </a:extLst>
          </p:cNvPr>
          <p:cNvSpPr/>
          <p:nvPr/>
        </p:nvSpPr>
        <p:spPr>
          <a:xfrm>
            <a:off x="1273175" y="1816892"/>
            <a:ext cx="1984375" cy="9429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Avsnittsindelare (Teori)</a:t>
            </a:r>
          </a:p>
        </p:txBody>
      </p:sp>
      <p:sp>
        <p:nvSpPr>
          <p:cNvPr id="17" name="Vänster klammerparentes 16">
            <a:extLst>
              <a:ext uri="{FF2B5EF4-FFF2-40B4-BE49-F238E27FC236}">
                <a16:creationId xmlns:a16="http://schemas.microsoft.com/office/drawing/2014/main" id="{BCBB67FD-1398-17A1-5859-CCB7F4FC238F}"/>
              </a:ext>
            </a:extLst>
          </p:cNvPr>
          <p:cNvSpPr/>
          <p:nvPr/>
        </p:nvSpPr>
        <p:spPr>
          <a:xfrm rot="16200000">
            <a:off x="2179637" y="3424712"/>
            <a:ext cx="628650" cy="22193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Vänster klammerparentes 17">
            <a:extLst>
              <a:ext uri="{FF2B5EF4-FFF2-40B4-BE49-F238E27FC236}">
                <a16:creationId xmlns:a16="http://schemas.microsoft.com/office/drawing/2014/main" id="{0850625A-76B1-3EA6-5803-775E460D9927}"/>
              </a:ext>
            </a:extLst>
          </p:cNvPr>
          <p:cNvSpPr/>
          <p:nvPr/>
        </p:nvSpPr>
        <p:spPr>
          <a:xfrm rot="16200000">
            <a:off x="5329171" y="3424712"/>
            <a:ext cx="628650" cy="22193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Vänster klammerparentes 18">
            <a:extLst>
              <a:ext uri="{FF2B5EF4-FFF2-40B4-BE49-F238E27FC236}">
                <a16:creationId xmlns:a16="http://schemas.microsoft.com/office/drawing/2014/main" id="{9829924A-76D5-6BC7-32EC-65E0CD4C8A78}"/>
              </a:ext>
            </a:extLst>
          </p:cNvPr>
          <p:cNvSpPr/>
          <p:nvPr/>
        </p:nvSpPr>
        <p:spPr>
          <a:xfrm rot="16200000">
            <a:off x="8253346" y="3415187"/>
            <a:ext cx="628650" cy="22193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Pratbubbla: rektangel med rundade hörn 19">
            <a:extLst>
              <a:ext uri="{FF2B5EF4-FFF2-40B4-BE49-F238E27FC236}">
                <a16:creationId xmlns:a16="http://schemas.microsoft.com/office/drawing/2014/main" id="{9B606135-2805-C2EF-9B98-24D08908CD20}"/>
              </a:ext>
            </a:extLst>
          </p:cNvPr>
          <p:cNvSpPr/>
          <p:nvPr/>
        </p:nvSpPr>
        <p:spPr>
          <a:xfrm>
            <a:off x="1328737" y="5429250"/>
            <a:ext cx="2330450" cy="879632"/>
          </a:xfrm>
          <a:prstGeom prst="wedgeRoundRectCallout">
            <a:avLst>
              <a:gd name="adj1" fmla="val 6734"/>
              <a:gd name="adj2" fmla="val -111837"/>
              <a:gd name="adj3" fmla="val 16667"/>
            </a:avLst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Video – översikt genomgång,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urval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Pratbubbla: rektangel med rundade hörn 20">
            <a:extLst>
              <a:ext uri="{FF2B5EF4-FFF2-40B4-BE49-F238E27FC236}">
                <a16:creationId xmlns:a16="http://schemas.microsoft.com/office/drawing/2014/main" id="{0792EDD1-EC4A-47F5-DEA9-B35136860B1D}"/>
              </a:ext>
            </a:extLst>
          </p:cNvPr>
          <p:cNvSpPr/>
          <p:nvPr/>
        </p:nvSpPr>
        <p:spPr>
          <a:xfrm>
            <a:off x="4565584" y="5429250"/>
            <a:ext cx="2330450" cy="879632"/>
          </a:xfrm>
          <a:prstGeom prst="wedgeRoundRectCallout">
            <a:avLst>
              <a:gd name="adj1" fmla="val 1647"/>
              <a:gd name="adj2" fmla="val -111837"/>
              <a:gd name="adj3" fmla="val 16667"/>
            </a:avLst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Video – översikt genomgång,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urval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ratbubbla: rektangel med rundade hörn 21">
            <a:extLst>
              <a:ext uri="{FF2B5EF4-FFF2-40B4-BE49-F238E27FC236}">
                <a16:creationId xmlns:a16="http://schemas.microsoft.com/office/drawing/2014/main" id="{4D366F2C-3E84-4F88-D8B9-2F65F98819AA}"/>
              </a:ext>
            </a:extLst>
          </p:cNvPr>
          <p:cNvSpPr/>
          <p:nvPr/>
        </p:nvSpPr>
        <p:spPr>
          <a:xfrm>
            <a:off x="7603110" y="5429250"/>
            <a:ext cx="2330450" cy="879632"/>
          </a:xfrm>
          <a:prstGeom prst="wedgeRoundRectCallout">
            <a:avLst>
              <a:gd name="adj1" fmla="val 1647"/>
              <a:gd name="adj2" fmla="val -111837"/>
              <a:gd name="adj3" fmla="val 16667"/>
            </a:avLst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Video – extra material – som ej gås igenom i video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94346A8-70B8-FC2A-CE86-7731AA731ABB}"/>
              </a:ext>
            </a:extLst>
          </p:cNvPr>
          <p:cNvSpPr/>
          <p:nvPr/>
        </p:nvSpPr>
        <p:spPr>
          <a:xfrm>
            <a:off x="7776148" y="2609899"/>
            <a:ext cx="1984375" cy="10855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4E46284-CEB4-AF37-6A29-00CEE6344416}"/>
              </a:ext>
            </a:extLst>
          </p:cNvPr>
          <p:cNvSpPr/>
          <p:nvPr/>
        </p:nvSpPr>
        <p:spPr>
          <a:xfrm>
            <a:off x="7394509" y="1807366"/>
            <a:ext cx="1984375" cy="9429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Fördjupning</a:t>
            </a:r>
          </a:p>
        </p:txBody>
      </p:sp>
    </p:spTree>
    <p:extLst>
      <p:ext uri="{BB962C8B-B14F-4D97-AF65-F5344CB8AC3E}">
        <p14:creationId xmlns:p14="http://schemas.microsoft.com/office/powerpoint/2010/main" val="112152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01242-E7B8-494C-9204-1F37F10E8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55315-2B59-1394-70B6-F5094EC3B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2856"/>
            <a:ext cx="10363200" cy="2088232"/>
          </a:xfrm>
        </p:spPr>
        <p:txBody>
          <a:bodyPr>
            <a:normAutofit/>
          </a:bodyPr>
          <a:lstStyle/>
          <a:p>
            <a:r>
              <a:rPr lang="sv-SE" sz="3000"/>
              <a:t>Upplägg Klimatberäkningsstuga</a:t>
            </a:r>
            <a:endParaRPr lang="en-SE" sz="3000"/>
          </a:p>
        </p:txBody>
      </p:sp>
    </p:spTree>
    <p:extLst>
      <p:ext uri="{BB962C8B-B14F-4D97-AF65-F5344CB8AC3E}">
        <p14:creationId xmlns:p14="http://schemas.microsoft.com/office/powerpoint/2010/main" val="337257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FB16C-74F2-25CF-EBA2-09643E618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4E0580D7-26F6-F231-C27B-356EA38C6B1C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65A14A7-533E-B28F-2144-D9742BC51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1892453"/>
            <a:ext cx="5934075" cy="2088232"/>
          </a:xfrm>
        </p:spPr>
        <p:txBody>
          <a:bodyPr>
            <a:normAutofit/>
          </a:bodyPr>
          <a:lstStyle/>
          <a:p>
            <a:pPr algn="ctr"/>
            <a:r>
              <a:rPr lang="sv-SE" sz="3000">
                <a:solidFill>
                  <a:schemeClr val="bg2"/>
                </a:solidFill>
              </a:rPr>
              <a:t>Upplägg klimatberäkningsstuga – en introduktion</a:t>
            </a:r>
            <a:endParaRPr lang="en-SE" sz="30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232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bild 5" descr="En bild som visar text, dator, Människoansikte, klädsel&#10;&#10;Automatiskt genererad beskrivning">
            <a:extLst>
              <a:ext uri="{FF2B5EF4-FFF2-40B4-BE49-F238E27FC236}">
                <a16:creationId xmlns:a16="http://schemas.microsoft.com/office/drawing/2014/main" id="{204517FC-8A90-92FD-7390-DE126D8019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-293" t="-223" r="21321" b="223"/>
          <a:stretch/>
        </p:blipFill>
        <p:spPr>
          <a:xfrm>
            <a:off x="6930018" y="1236788"/>
            <a:ext cx="5261982" cy="4202720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2F90E30E-3C84-D4BF-B449-9AC15A163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16" y="908295"/>
            <a:ext cx="9326859" cy="766824"/>
          </a:xfrm>
        </p:spPr>
        <p:txBody>
          <a:bodyPr>
            <a:normAutofit fontScale="90000"/>
          </a:bodyPr>
          <a:lstStyle/>
          <a:p>
            <a:r>
              <a:rPr lang="sv-SE" sz="3200"/>
              <a:t>Lunchseminarium: Klimatberäkningsstuga </a:t>
            </a:r>
            <a:br>
              <a:rPr lang="sv-SE" sz="3200"/>
            </a:br>
            <a:r>
              <a:rPr lang="sv-SE" sz="1800"/>
              <a:t>2025-06-13</a:t>
            </a:r>
            <a:br>
              <a:rPr lang="sv-SE" sz="1800"/>
            </a:br>
            <a:br>
              <a:rPr lang="sv-SE" sz="3200"/>
            </a:br>
            <a:r>
              <a:rPr lang="sv-SE" sz="2200"/>
              <a:t>- i samverkan LFM30, </a:t>
            </a:r>
            <a:r>
              <a:rPr lang="sv-SE" sz="2200" err="1"/>
              <a:t>Treano</a:t>
            </a:r>
            <a:r>
              <a:rPr lang="sv-SE" sz="2200"/>
              <a:t> och KYH</a:t>
            </a:r>
            <a:br>
              <a:rPr lang="sv-SE"/>
            </a:br>
            <a:br>
              <a:rPr lang="sv-SE"/>
            </a:br>
            <a:r>
              <a:rPr lang="sv-SE" sz="2000" err="1"/>
              <a:t>Upskill</a:t>
            </a:r>
            <a:r>
              <a:rPr lang="sv-SE" sz="2000"/>
              <a:t> &amp; </a:t>
            </a:r>
            <a:r>
              <a:rPr lang="sv-SE" sz="2000" err="1"/>
              <a:t>Reskill</a:t>
            </a:r>
            <a:r>
              <a:rPr lang="sv-SE" sz="2000"/>
              <a:t> I Online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C497819-D032-A149-44B3-3E42D75236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5316" y="2197658"/>
            <a:ext cx="4897734" cy="3880364"/>
          </a:xfrm>
        </p:spPr>
        <p:txBody>
          <a:bodyPr/>
          <a:lstStyle/>
          <a:p>
            <a:pPr>
              <a:buClr>
                <a:srgbClr val="C75000"/>
              </a:buClr>
            </a:pPr>
            <a:r>
              <a:rPr lang="sv-SE" b="1" i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Onlinekurs:</a:t>
            </a:r>
            <a:r>
              <a:rPr lang="sv-SE" b="0" i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 7 500 kr (företag)</a:t>
            </a:r>
          </a:p>
          <a:p>
            <a:pPr>
              <a:buClr>
                <a:srgbClr val="C75000"/>
              </a:buClr>
            </a:pPr>
            <a:r>
              <a:rPr lang="sv-SE" b="1">
                <a:solidFill>
                  <a:srgbClr val="000000"/>
                </a:solidFill>
                <a:cs typeface="Roboto" panose="02000000000000000000" pitchFamily="2" charset="0"/>
              </a:rPr>
              <a:t>Undervisningsform:</a:t>
            </a:r>
            <a:r>
              <a:rPr lang="sv-SE">
                <a:solidFill>
                  <a:srgbClr val="000000"/>
                </a:solidFill>
                <a:cs typeface="Roboto" panose="02000000000000000000" pitchFamily="2" charset="0"/>
              </a:rPr>
              <a:t> Digitalt, inkluderat gratis test av klimatberäkningsverktyg.</a:t>
            </a:r>
          </a:p>
          <a:p>
            <a:pPr>
              <a:buClr>
                <a:srgbClr val="C75000"/>
              </a:buClr>
            </a:pPr>
            <a:r>
              <a:rPr lang="sv-SE" b="1">
                <a:solidFill>
                  <a:srgbClr val="000000"/>
                </a:solidFill>
                <a:cs typeface="Roboto" panose="02000000000000000000" pitchFamily="2" charset="0"/>
              </a:rPr>
              <a:t>Studietakt:</a:t>
            </a:r>
            <a:r>
              <a:rPr lang="sv-SE">
                <a:solidFill>
                  <a:srgbClr val="000000"/>
                </a:solidFill>
                <a:cs typeface="Roboto" panose="02000000000000000000" pitchFamily="2" charset="0"/>
              </a:rPr>
              <a:t> </a:t>
            </a:r>
            <a:r>
              <a:rPr lang="sv-SE" b="0" i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2-6 h / vecka, inkluderat 20 veckors coachning á 2h / vecka</a:t>
            </a:r>
          </a:p>
          <a:p>
            <a:pPr>
              <a:buClr>
                <a:srgbClr val="C75000"/>
              </a:buClr>
            </a:pPr>
            <a:r>
              <a:rPr lang="sv-SE" b="1">
                <a:solidFill>
                  <a:srgbClr val="000000"/>
                </a:solidFill>
                <a:cs typeface="Roboto" panose="02000000000000000000" pitchFamily="2" charset="0"/>
              </a:rPr>
              <a:t>Upplägg:</a:t>
            </a:r>
            <a:r>
              <a:rPr lang="sv-SE">
                <a:solidFill>
                  <a:srgbClr val="000000"/>
                </a:solidFill>
                <a:cs typeface="Roboto" panose="02000000000000000000" pitchFamily="2" charset="0"/>
              </a:rPr>
              <a:t> Klimatberäkna eget kunskapspilot projekt, steg för steg, delat lärande i grupp (max 20 teams), flexibelt upplägg – valfritt beräkningssätt (Malmö, Stockholm, Gbg, Boverket…).  </a:t>
            </a:r>
            <a:endParaRPr lang="sv-SE" b="0" i="0">
              <a:solidFill>
                <a:srgbClr val="000000"/>
              </a:solidFill>
              <a:effectLst/>
              <a:cs typeface="Roboto" panose="02000000000000000000" pitchFamily="2" charset="0"/>
            </a:endParaRPr>
          </a:p>
          <a:p>
            <a:pPr>
              <a:buClr>
                <a:srgbClr val="C75000"/>
              </a:buClr>
            </a:pPr>
            <a:r>
              <a:rPr lang="sv-SE" b="1" i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Utbildningsbevis:</a:t>
            </a:r>
            <a:r>
              <a:rPr lang="sv-SE" b="0" i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 Digitalt kompetensintyg via LFM30 och KYH</a:t>
            </a:r>
          </a:p>
          <a:p>
            <a:pPr>
              <a:buClr>
                <a:srgbClr val="C75000"/>
              </a:buClr>
            </a:pPr>
            <a:r>
              <a:rPr lang="sv-SE" b="1">
                <a:solidFill>
                  <a:srgbClr val="000000"/>
                </a:solidFill>
                <a:cs typeface="Roboto" panose="02000000000000000000" pitchFamily="2" charset="0"/>
              </a:rPr>
              <a:t>Kurstid:</a:t>
            </a:r>
            <a:r>
              <a:rPr lang="sv-SE">
                <a:solidFill>
                  <a:srgbClr val="000000"/>
                </a:solidFill>
                <a:cs typeface="Roboto" panose="02000000000000000000" pitchFamily="2" charset="0"/>
              </a:rPr>
              <a:t> Sept 2025 – Feb 2026</a:t>
            </a:r>
            <a:endParaRPr lang="sv-SE" b="0" i="0">
              <a:solidFill>
                <a:srgbClr val="000000"/>
              </a:solidFill>
              <a:effectLst/>
              <a:cs typeface="Roboto" panose="02000000000000000000" pitchFamily="2" charset="0"/>
            </a:endParaRPr>
          </a:p>
          <a:p>
            <a:pPr>
              <a:buClr>
                <a:srgbClr val="C75000"/>
              </a:buClr>
            </a:pPr>
            <a:r>
              <a:rPr lang="sv-SE" b="1" i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Varför:</a:t>
            </a:r>
            <a:r>
              <a:rPr lang="sv-SE" b="0" i="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 För dig som vill stärka din kompetens. </a:t>
            </a:r>
          </a:p>
          <a:p>
            <a:pPr>
              <a:buClr>
                <a:srgbClr val="C75000"/>
              </a:buClr>
            </a:pPr>
            <a:r>
              <a:rPr lang="sv-SE" b="1">
                <a:cs typeface="Roboto" panose="02000000000000000000" pitchFamily="2" charset="0"/>
              </a:rPr>
              <a:t>Sista anmälningsdag:</a:t>
            </a:r>
            <a:r>
              <a:rPr lang="sv-SE">
                <a:cs typeface="Roboto" panose="02000000000000000000" pitchFamily="2" charset="0"/>
              </a:rPr>
              <a:t> 22 Augusti 2025</a:t>
            </a:r>
          </a:p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D3649AE-2026-7425-149C-37FE1E530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018" y="2281866"/>
            <a:ext cx="5766129" cy="315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59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697D9-45D3-BC94-5BE6-5A751D049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7">
            <a:extLst>
              <a:ext uri="{FF2B5EF4-FFF2-40B4-BE49-F238E27FC236}">
                <a16:creationId xmlns:a16="http://schemas.microsoft.com/office/drawing/2014/main" id="{6CA98BE8-8A9B-100A-6E92-67E9D878367C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Isbergsmodellen  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5B0CCCA7-7D56-BDD7-7085-4516A00CA53C}"/>
              </a:ext>
            </a:extLst>
          </p:cNvPr>
          <p:cNvSpPr txBox="1"/>
          <p:nvPr/>
        </p:nvSpPr>
        <p:spPr>
          <a:xfrm>
            <a:off x="527380" y="1053560"/>
            <a:ext cx="11330943" cy="2328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400"/>
              <a:t>Ca 22% av Sveriges utsläpp kommer från byggsektorn, och kommer från ca 18 olika utsläppskällor.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400" b="1">
                <a:highlight>
                  <a:srgbClr val="00FF00"/>
                </a:highlight>
              </a:rPr>
              <a:t>Grön cirkel:</a:t>
            </a:r>
            <a:r>
              <a:rPr lang="sv-SE" sz="1400"/>
              <a:t> Lokala klimatinitiativ (som LFM30 i grönt) har utvecklat kompletterande klimatberäkningsanvisningar till lagkrav, för att vara steget före lagkrav, samt vara i linje med sina klimatlöften, grön finansiering, EU-taxonomin och CSRD.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400" b="1">
                <a:solidFill>
                  <a:srgbClr val="00B0F0"/>
                </a:solidFill>
              </a:rPr>
              <a:t>Blå ring</a:t>
            </a:r>
            <a:r>
              <a:rPr lang="sv-SE" sz="1400" b="1"/>
              <a:t>:</a:t>
            </a:r>
            <a:r>
              <a:rPr lang="sv-SE" sz="1400"/>
              <a:t> Ca 25% av dessa 18 delområden omfattas av lagkrav på klimatberäkning sedan 2022, och kanske 30-40% år 2028.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400" b="1">
                <a:solidFill>
                  <a:schemeClr val="accent2">
                    <a:lumMod val="75000"/>
                  </a:schemeClr>
                </a:solidFill>
              </a:rPr>
              <a:t>Lila och röd ring (2028):</a:t>
            </a:r>
            <a:r>
              <a:rPr lang="sv-SE" sz="140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v-SE" sz="1400"/>
              <a:t>Lagkrav att minska utsläpp under gränsvärde berör ca 25% av utsläppskällor. Därtill finns Trafikverkets gränssnitt. Förslag på reviderade gränsvärden  (aug 2025), för urval utsläppskällor går i riktning Parisavtal och klimatlagen.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400"/>
              <a:t>Det finns dock fortfarande flera klimatutsläpp källor som saknar styrning framåt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sv-SE" sz="1400"/>
          </a:p>
        </p:txBody>
      </p:sp>
      <p:sp>
        <p:nvSpPr>
          <p:cNvPr id="30" name="Pratbubbla: rektangel med rundade hörn 29">
            <a:extLst>
              <a:ext uri="{FF2B5EF4-FFF2-40B4-BE49-F238E27FC236}">
                <a16:creationId xmlns:a16="http://schemas.microsoft.com/office/drawing/2014/main" id="{4AC9D61E-C75B-350A-A1F1-9FB43ABED041}"/>
              </a:ext>
            </a:extLst>
          </p:cNvPr>
          <p:cNvSpPr/>
          <p:nvPr/>
        </p:nvSpPr>
        <p:spPr>
          <a:xfrm>
            <a:off x="7645431" y="5351645"/>
            <a:ext cx="4212893" cy="1116349"/>
          </a:xfrm>
          <a:prstGeom prst="wedgeRoundRectCallout">
            <a:avLst>
              <a:gd name="adj1" fmla="val -65603"/>
              <a:gd name="adj2" fmla="val 25954"/>
              <a:gd name="adj3" fmla="val 16667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18 utsläppskategorier – se mer i fördjupningsavsnittet, samt i Byggföretagens nya Teknikhandbok 2025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B865953-662C-8F75-D9E9-1CBFB3E1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94" y="3309930"/>
            <a:ext cx="6230381" cy="345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821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B64AB-8907-6051-D0AA-20D232553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7">
            <a:extLst>
              <a:ext uri="{FF2B5EF4-FFF2-40B4-BE49-F238E27FC236}">
                <a16:creationId xmlns:a16="http://schemas.microsoft.com/office/drawing/2014/main" id="{25010CFF-BAE1-55D6-CBA1-8932120465F7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34076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LFM30:s kompetensutvecklingsmodell</a:t>
            </a:r>
          </a:p>
        </p:txBody>
      </p:sp>
      <p:grpSp>
        <p:nvGrpSpPr>
          <p:cNvPr id="10" name="Grupp 9">
            <a:extLst>
              <a:ext uri="{FF2B5EF4-FFF2-40B4-BE49-F238E27FC236}">
                <a16:creationId xmlns:a16="http://schemas.microsoft.com/office/drawing/2014/main" id="{38C6079E-09B9-7ADF-5CAC-24D0229F27A4}"/>
              </a:ext>
            </a:extLst>
          </p:cNvPr>
          <p:cNvGrpSpPr/>
          <p:nvPr/>
        </p:nvGrpSpPr>
        <p:grpSpPr>
          <a:xfrm>
            <a:off x="3190088" y="3433377"/>
            <a:ext cx="5310446" cy="3206706"/>
            <a:chOff x="3020754" y="2826371"/>
            <a:chExt cx="6150492" cy="3637885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48B449A9-1D97-02B3-DB48-BBF686EE5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0754" y="2826371"/>
              <a:ext cx="6150492" cy="3637885"/>
            </a:xfrm>
            <a:prstGeom prst="rect">
              <a:avLst/>
            </a:prstGeom>
          </p:spPr>
        </p:pic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7DAD138C-79DE-ADE7-CB14-5BF84EA47243}"/>
                </a:ext>
              </a:extLst>
            </p:cNvPr>
            <p:cNvSpPr/>
            <p:nvPr/>
          </p:nvSpPr>
          <p:spPr>
            <a:xfrm>
              <a:off x="8275320" y="5857240"/>
              <a:ext cx="858520" cy="4775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" name="textruta 1">
            <a:extLst>
              <a:ext uri="{FF2B5EF4-FFF2-40B4-BE49-F238E27FC236}">
                <a16:creationId xmlns:a16="http://schemas.microsoft.com/office/drawing/2014/main" id="{A3AABCF3-7FBC-E9A6-7072-FBA789D214F5}"/>
              </a:ext>
            </a:extLst>
          </p:cNvPr>
          <p:cNvSpPr txBox="1"/>
          <p:nvPr/>
        </p:nvSpPr>
        <p:spPr>
          <a:xfrm>
            <a:off x="527381" y="1053560"/>
            <a:ext cx="11102644" cy="282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600" b="1"/>
              <a:t>Nedan bild:</a:t>
            </a:r>
            <a:r>
              <a:rPr lang="sv-SE" sz="1600"/>
              <a:t> Bilden visar en </a:t>
            </a:r>
            <a:r>
              <a:rPr lang="sv-SE" sz="1600">
                <a:ea typeface="Times New Roman" panose="02020603050405020304" pitchFamily="18" charset="0"/>
              </a:rPr>
              <a:t>iterativ kompetensutvecklingsmodell har utvecklats för att uppnå LFM30:s klimatlöfte, som kan appliceras oavsett geografi / klimatlöfte. 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600" b="1"/>
              <a:t>Fas 1 - Blått:</a:t>
            </a:r>
            <a:r>
              <a:rPr lang="sv-SE" sz="1600"/>
              <a:t> Via expertstöd / litteratur / standards / events, verka för kartläggning och teoretiskt kunskapslyft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600" b="1"/>
              <a:t>Fas 2 - Test i Klimatstuga:</a:t>
            </a:r>
            <a:r>
              <a:rPr lang="sv-SE" sz="1600"/>
              <a:t> Konkretisera genom eget pilotprojekt som </a:t>
            </a:r>
            <a:r>
              <a:rPr lang="sv-SE" sz="1600" err="1"/>
              <a:t>klimatberäknas</a:t>
            </a:r>
            <a:r>
              <a:rPr lang="sv-SE" sz="1600"/>
              <a:t> i klimatberäkningsstuga, med delat lärande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600" b="1"/>
              <a:t>Fas 3 - Skarpa piloter: </a:t>
            </a:r>
            <a:r>
              <a:rPr lang="sv-SE" sz="1600"/>
              <a:t>Applicera färdigheter och erfarenheter i flera olika egna skarpa pilotprojekt (nyproduktion, ROT, anläggning, drift, hel LCA)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600" b="1"/>
              <a:t>Fas 4 - Trend i affärsportfölj:</a:t>
            </a:r>
            <a:r>
              <a:rPr lang="sv-SE" sz="1600"/>
              <a:t> </a:t>
            </a:r>
            <a:r>
              <a:rPr lang="sv-SE" sz="1600" err="1"/>
              <a:t>Målstyr</a:t>
            </a:r>
            <a:r>
              <a:rPr lang="sv-SE" sz="1600"/>
              <a:t> till ökad trend och till i genomsnitt alla projekt i vald testbädd. </a:t>
            </a:r>
            <a:r>
              <a:rPr lang="sv-SE" sz="1600" err="1"/>
              <a:t>Målstyr</a:t>
            </a:r>
            <a:r>
              <a:rPr lang="sv-SE" sz="1600"/>
              <a:t> till i genomsnitt allt, alltid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sv-SE" sz="1600"/>
          </a:p>
        </p:txBody>
      </p:sp>
    </p:spTree>
    <p:extLst>
      <p:ext uri="{BB962C8B-B14F-4D97-AF65-F5344CB8AC3E}">
        <p14:creationId xmlns:p14="http://schemas.microsoft.com/office/powerpoint/2010/main" val="2219801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>
            <a:extLst>
              <a:ext uri="{FF2B5EF4-FFF2-40B4-BE49-F238E27FC236}">
                <a16:creationId xmlns:a16="http://schemas.microsoft.com/office/drawing/2014/main" id="{77114B3E-419B-1648-4533-70FBD3414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95" y="1745326"/>
            <a:ext cx="2367073" cy="3711337"/>
          </a:xfrm>
          <a:prstGeom prst="rect">
            <a:avLst/>
          </a:prstGeom>
        </p:spPr>
      </p:pic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1281E008-46D2-5C63-8C37-5C5696578440}"/>
              </a:ext>
            </a:extLst>
          </p:cNvPr>
          <p:cNvSpPr/>
          <p:nvPr/>
        </p:nvSpPr>
        <p:spPr>
          <a:xfrm>
            <a:off x="3208057" y="1652773"/>
            <a:ext cx="8759686" cy="3803890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Klimatberäkningsstuga: </a:t>
            </a:r>
            <a:r>
              <a:rPr kumimoji="0" lang="sv-SE" sz="1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Över 90 pilot teams-deltagare, 8 kursomgångar sedan 2020.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Lokal coach: </a:t>
            </a:r>
            <a:r>
              <a:rPr kumimoji="0" lang="sv-SE" sz="1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 veckors coachning á 2 h / vecka. Självinstuderingsmaterial </a:t>
            </a: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inkl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videos i sju delteman.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Lokal </a:t>
            </a:r>
            <a:r>
              <a:rPr kumimoji="0" lang="sv-SE" sz="1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facilitator</a:t>
            </a: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KYH samordnar </a:t>
            </a:r>
            <a:r>
              <a:rPr kumimoji="0" lang="sv-SE" sz="1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”stugan” digitalt, i samverkan med upplägg och kunskapsinnehåll från LFM30.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Löpare &amp; Följare: </a:t>
            </a:r>
            <a:r>
              <a:rPr kumimoji="0" lang="sv-SE" sz="1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Deltagarna lärande, där vissa går före (löpare) och andra är följare. 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Max 20 </a:t>
            </a:r>
            <a:r>
              <a:rPr lang="sv-SE" sz="1600">
                <a:solidFill>
                  <a:prstClr val="black"/>
                </a:solidFill>
              </a:rPr>
              <a:t>teams (byggherre/entreprenör/ konsult) av deltagare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eller var och för sig – med varsin kunskapspilot (max 20st) eller exempel projekt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Pilotprojekt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Eget fritt val av pilotprojekt som kan vara nyproduktion eller ROT byggnad. Kan inkludera installation. Applicering / översikt i förhållande till anläggning, drift (</a:t>
            </a: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inkl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KKPI, VFT, SVL), </a:t>
            </a: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ev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rivning, sluthantering avfall görs också.</a:t>
            </a:r>
          </a:p>
        </p:txBody>
      </p:sp>
      <p:sp>
        <p:nvSpPr>
          <p:cNvPr id="3" name="Rubrik 7">
            <a:extLst>
              <a:ext uri="{FF2B5EF4-FFF2-40B4-BE49-F238E27FC236}">
                <a16:creationId xmlns:a16="http://schemas.microsoft.com/office/drawing/2014/main" id="{F232652D-BC24-832A-8F98-D8007BD16A08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34076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defTabSz="914400">
              <a:lnSpc>
                <a:spcPct val="90000"/>
              </a:lnSpc>
              <a:defRPr/>
            </a:pPr>
            <a:r>
              <a:rPr lang="sv-SE">
                <a:solidFill>
                  <a:srgbClr val="002060"/>
                </a:solidFill>
                <a:latin typeface="Futura PT" panose="020B0502020204020303" pitchFamily="34" charset="0"/>
              </a:rPr>
              <a:t>LFM30:s Klimatberäkningsstuga: Upplägg</a:t>
            </a:r>
          </a:p>
        </p:txBody>
      </p:sp>
    </p:spTree>
    <p:extLst>
      <p:ext uri="{BB962C8B-B14F-4D97-AF65-F5344CB8AC3E}">
        <p14:creationId xmlns:p14="http://schemas.microsoft.com/office/powerpoint/2010/main" val="391579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ktangel: rundade hörn 73">
            <a:extLst>
              <a:ext uri="{FF2B5EF4-FFF2-40B4-BE49-F238E27FC236}">
                <a16:creationId xmlns:a16="http://schemas.microsoft.com/office/drawing/2014/main" id="{90029A25-FE66-3172-374F-9CF1E5C188EC}"/>
              </a:ext>
            </a:extLst>
          </p:cNvPr>
          <p:cNvSpPr/>
          <p:nvPr/>
        </p:nvSpPr>
        <p:spPr>
          <a:xfrm>
            <a:off x="387940" y="889361"/>
            <a:ext cx="11334750" cy="52583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ktangel: rundade hörn 26">
            <a:extLst>
              <a:ext uri="{FF2B5EF4-FFF2-40B4-BE49-F238E27FC236}">
                <a16:creationId xmlns:a16="http://schemas.microsoft.com/office/drawing/2014/main" id="{5F993309-2BB2-72CF-506C-2D5CC059DEDB}"/>
              </a:ext>
            </a:extLst>
          </p:cNvPr>
          <p:cNvSpPr/>
          <p:nvPr/>
        </p:nvSpPr>
        <p:spPr>
          <a:xfrm>
            <a:off x="548640" y="1043598"/>
            <a:ext cx="8900523" cy="48679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ktangel: rundade hörn 29">
            <a:extLst>
              <a:ext uri="{FF2B5EF4-FFF2-40B4-BE49-F238E27FC236}">
                <a16:creationId xmlns:a16="http://schemas.microsoft.com/office/drawing/2014/main" id="{B4628BB4-BB67-D36D-B8F3-29ADBA486E8F}"/>
              </a:ext>
            </a:extLst>
          </p:cNvPr>
          <p:cNvSpPr/>
          <p:nvPr/>
        </p:nvSpPr>
        <p:spPr>
          <a:xfrm>
            <a:off x="4324349" y="1895410"/>
            <a:ext cx="7085511" cy="35335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ktangel: rundade hörn 35">
            <a:extLst>
              <a:ext uri="{FF2B5EF4-FFF2-40B4-BE49-F238E27FC236}">
                <a16:creationId xmlns:a16="http://schemas.microsoft.com/office/drawing/2014/main" id="{18F89C9D-7E1B-F088-1581-F6B0C32A717C}"/>
              </a:ext>
            </a:extLst>
          </p:cNvPr>
          <p:cNvSpPr/>
          <p:nvPr/>
        </p:nvSpPr>
        <p:spPr>
          <a:xfrm>
            <a:off x="6667500" y="2135711"/>
            <a:ext cx="2637064" cy="29086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ktangel: rundade hörn 37">
            <a:extLst>
              <a:ext uri="{FF2B5EF4-FFF2-40B4-BE49-F238E27FC236}">
                <a16:creationId xmlns:a16="http://schemas.microsoft.com/office/drawing/2014/main" id="{035313CB-B4B6-A39B-F9A5-08755CF8ED31}"/>
              </a:ext>
            </a:extLst>
          </p:cNvPr>
          <p:cNvSpPr/>
          <p:nvPr/>
        </p:nvSpPr>
        <p:spPr>
          <a:xfrm>
            <a:off x="9591675" y="2135711"/>
            <a:ext cx="1528445" cy="29086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ktangel: rundade hörn 41">
            <a:extLst>
              <a:ext uri="{FF2B5EF4-FFF2-40B4-BE49-F238E27FC236}">
                <a16:creationId xmlns:a16="http://schemas.microsoft.com/office/drawing/2014/main" id="{C471839E-7290-8D40-2F1E-A32EE672B650}"/>
              </a:ext>
            </a:extLst>
          </p:cNvPr>
          <p:cNvSpPr/>
          <p:nvPr/>
        </p:nvSpPr>
        <p:spPr>
          <a:xfrm>
            <a:off x="4496889" y="2135710"/>
            <a:ext cx="1927534" cy="29086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Jesper Karlsson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ktangel: rundade hörn 48">
            <a:extLst>
              <a:ext uri="{FF2B5EF4-FFF2-40B4-BE49-F238E27FC236}">
                <a16:creationId xmlns:a16="http://schemas.microsoft.com/office/drawing/2014/main" id="{7DEFDF55-5B5E-2A81-1BCF-F3C5109D6D32}"/>
              </a:ext>
            </a:extLst>
          </p:cNvPr>
          <p:cNvSpPr/>
          <p:nvPr/>
        </p:nvSpPr>
        <p:spPr>
          <a:xfrm>
            <a:off x="828674" y="2135711"/>
            <a:ext cx="3307763" cy="3350689"/>
          </a:xfrm>
          <a:prstGeom prst="roundRect">
            <a:avLst>
              <a:gd name="adj" fmla="val 111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60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60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Huvudsamordnare       Stödcoach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Andreas</a:t>
            </a:r>
            <a:r>
              <a:rPr lang="sv-SE" sz="14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Holmgren           Lijin Zhou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>
                <a:solidFill>
                  <a:prstClr val="black"/>
                </a:solidFill>
                <a:latin typeface="Calibri" panose="020F0502020204030204"/>
              </a:rPr>
              <a:t>Kontakt: Andreas.holmgren@treano.se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Bildobjekt 53">
            <a:extLst>
              <a:ext uri="{FF2B5EF4-FFF2-40B4-BE49-F238E27FC236}">
                <a16:creationId xmlns:a16="http://schemas.microsoft.com/office/drawing/2014/main" id="{94E40A6F-5B1C-A9A7-493B-422029DF6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699" y="2543995"/>
            <a:ext cx="1315811" cy="1644764"/>
          </a:xfrm>
          <a:prstGeom prst="rect">
            <a:avLst/>
          </a:prstGeom>
        </p:spPr>
      </p:pic>
      <p:pic>
        <p:nvPicPr>
          <p:cNvPr id="62" name="Bildobjekt 61" descr="Andreas Holmgren">
            <a:extLst>
              <a:ext uri="{FF2B5EF4-FFF2-40B4-BE49-F238E27FC236}">
                <a16:creationId xmlns:a16="http://schemas.microsoft.com/office/drawing/2014/main" id="{D558496B-D3C8-9CD4-D236-355F88708E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11" y="2597115"/>
            <a:ext cx="1543057" cy="154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Bildobjekt 62">
            <a:extLst>
              <a:ext uri="{FF2B5EF4-FFF2-40B4-BE49-F238E27FC236}">
                <a16:creationId xmlns:a16="http://schemas.microsoft.com/office/drawing/2014/main" id="{E5B7A600-8721-D073-6799-1164F290B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0" y="2295136"/>
            <a:ext cx="819264" cy="362001"/>
          </a:xfrm>
          <a:prstGeom prst="rect">
            <a:avLst/>
          </a:prstGeom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895B8494-C0B9-378D-6600-2B08D23723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5549" y="2320766"/>
            <a:ext cx="1185979" cy="291412"/>
          </a:xfrm>
          <a:prstGeom prst="rect">
            <a:avLst/>
          </a:prstGeom>
        </p:spPr>
      </p:pic>
      <p:pic>
        <p:nvPicPr>
          <p:cNvPr id="65" name="Bildobjekt 64">
            <a:extLst>
              <a:ext uri="{FF2B5EF4-FFF2-40B4-BE49-F238E27FC236}">
                <a16:creationId xmlns:a16="http://schemas.microsoft.com/office/drawing/2014/main" id="{9E16FF66-100F-BE02-CA90-F191E9D932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50" y="2792038"/>
            <a:ext cx="1440180" cy="311928"/>
          </a:xfrm>
          <a:prstGeom prst="rect">
            <a:avLst/>
          </a:prstGeom>
        </p:spPr>
      </p:pic>
      <p:pic>
        <p:nvPicPr>
          <p:cNvPr id="66" name="Bildobjekt 65">
            <a:extLst>
              <a:ext uri="{FF2B5EF4-FFF2-40B4-BE49-F238E27FC236}">
                <a16:creationId xmlns:a16="http://schemas.microsoft.com/office/drawing/2014/main" id="{197833AA-19B5-26B3-BD8A-17BF15877C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0" y="3235918"/>
            <a:ext cx="1219201" cy="312421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F11ACBD7-66E5-71E0-F087-9062F9F648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8609" y="3689573"/>
            <a:ext cx="2197684" cy="311929"/>
          </a:xfrm>
          <a:prstGeom prst="rect">
            <a:avLst/>
          </a:prstGeom>
        </p:spPr>
      </p:pic>
      <p:pic>
        <p:nvPicPr>
          <p:cNvPr id="68" name="Bildobjekt 67">
            <a:extLst>
              <a:ext uri="{FF2B5EF4-FFF2-40B4-BE49-F238E27FC236}">
                <a16:creationId xmlns:a16="http://schemas.microsoft.com/office/drawing/2014/main" id="{03A13D1D-A992-06B5-829F-A646FE877A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5121" y="2490738"/>
            <a:ext cx="1057423" cy="457264"/>
          </a:xfrm>
          <a:prstGeom prst="rect">
            <a:avLst/>
          </a:prstGeom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CE2897FC-6F30-4160-E3E9-AEF2840603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64862" y="4123239"/>
            <a:ext cx="1192530" cy="361199"/>
          </a:xfrm>
          <a:prstGeom prst="rect">
            <a:avLst/>
          </a:prstGeom>
        </p:spPr>
      </p:pic>
      <p:pic>
        <p:nvPicPr>
          <p:cNvPr id="70" name="Bildobjekt 69">
            <a:extLst>
              <a:ext uri="{FF2B5EF4-FFF2-40B4-BE49-F238E27FC236}">
                <a16:creationId xmlns:a16="http://schemas.microsoft.com/office/drawing/2014/main" id="{7CF50604-A7A7-D217-AC26-AF4C2E97C9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4331" y="4598738"/>
            <a:ext cx="1440180" cy="341491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57A30E7-4CEE-A6E0-C950-FF7CD3E719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0924" y="5087922"/>
            <a:ext cx="1505160" cy="304843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394A8E0D-3FE8-5835-E3AD-2A85B464CD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50907" y="1519545"/>
            <a:ext cx="1228896" cy="571580"/>
          </a:xfrm>
          <a:prstGeom prst="rect">
            <a:avLst/>
          </a:prstGeom>
        </p:spPr>
      </p:pic>
      <p:sp>
        <p:nvSpPr>
          <p:cNvPr id="75" name="Rektangel: rundade hörn 74">
            <a:extLst>
              <a:ext uri="{FF2B5EF4-FFF2-40B4-BE49-F238E27FC236}">
                <a16:creationId xmlns:a16="http://schemas.microsoft.com/office/drawing/2014/main" id="{95662E54-9E4A-068B-9414-722BF81C6F34}"/>
              </a:ext>
            </a:extLst>
          </p:cNvPr>
          <p:cNvSpPr/>
          <p:nvPr/>
        </p:nvSpPr>
        <p:spPr>
          <a:xfrm>
            <a:off x="4772024" y="6265282"/>
            <a:ext cx="3515531" cy="5202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Samarbetsavtal (kunskap, kvalitet):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LFM30 – Coacher  </a:t>
            </a:r>
          </a:p>
        </p:txBody>
      </p:sp>
      <p:sp>
        <p:nvSpPr>
          <p:cNvPr id="76" name="Rektangel: rundade hörn 75">
            <a:extLst>
              <a:ext uri="{FF2B5EF4-FFF2-40B4-BE49-F238E27FC236}">
                <a16:creationId xmlns:a16="http://schemas.microsoft.com/office/drawing/2014/main" id="{69F99454-881D-9794-A9AA-AEDCF587BC07}"/>
              </a:ext>
            </a:extLst>
          </p:cNvPr>
          <p:cNvSpPr/>
          <p:nvPr/>
        </p:nvSpPr>
        <p:spPr>
          <a:xfrm>
            <a:off x="476250" y="6265282"/>
            <a:ext cx="4008273" cy="52020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Samarbetsavtal (samverkan, pro Bono): LFM30 – </a:t>
            </a: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AcadeMedia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(KYH) – Treano </a:t>
            </a:r>
          </a:p>
        </p:txBody>
      </p:sp>
      <p:sp>
        <p:nvSpPr>
          <p:cNvPr id="77" name="Rektangel: rundade hörn 76">
            <a:extLst>
              <a:ext uri="{FF2B5EF4-FFF2-40B4-BE49-F238E27FC236}">
                <a16:creationId xmlns:a16="http://schemas.microsoft.com/office/drawing/2014/main" id="{1A1EB6DF-EE34-C2F2-D2F0-567D1F4C3047}"/>
              </a:ext>
            </a:extLst>
          </p:cNvPr>
          <p:cNvSpPr/>
          <p:nvPr/>
        </p:nvSpPr>
        <p:spPr>
          <a:xfrm>
            <a:off x="8492171" y="6255411"/>
            <a:ext cx="3138551" cy="52020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Samarbetsavtal (ekonomi):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AcadeMedia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(KYH) – Coacher  </a:t>
            </a:r>
          </a:p>
        </p:txBody>
      </p:sp>
      <p:sp>
        <p:nvSpPr>
          <p:cNvPr id="80" name="Platshållare för text 2">
            <a:extLst>
              <a:ext uri="{FF2B5EF4-FFF2-40B4-BE49-F238E27FC236}">
                <a16:creationId xmlns:a16="http://schemas.microsoft.com/office/drawing/2014/main" id="{58FDB65C-81FF-CB11-05F0-89054E7F1096}"/>
              </a:ext>
            </a:extLst>
          </p:cNvPr>
          <p:cNvSpPr txBox="1">
            <a:spLocks/>
          </p:cNvSpPr>
          <p:nvPr/>
        </p:nvSpPr>
        <p:spPr>
          <a:xfrm>
            <a:off x="7143749" y="1043598"/>
            <a:ext cx="1616597" cy="640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Gästcoacher</a:t>
            </a:r>
            <a:endParaRPr kumimoji="0" lang="sv-S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Platshållare för text 2">
            <a:extLst>
              <a:ext uri="{FF2B5EF4-FFF2-40B4-BE49-F238E27FC236}">
                <a16:creationId xmlns:a16="http://schemas.microsoft.com/office/drawing/2014/main" id="{4B052236-6225-0555-68AA-B5387458C9F9}"/>
              </a:ext>
            </a:extLst>
          </p:cNvPr>
          <p:cNvSpPr txBox="1">
            <a:spLocks/>
          </p:cNvSpPr>
          <p:nvPr/>
        </p:nvSpPr>
        <p:spPr>
          <a:xfrm>
            <a:off x="9489849" y="1181082"/>
            <a:ext cx="3594916" cy="64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 facilitator</a:t>
            </a:r>
          </a:p>
        </p:txBody>
      </p:sp>
      <p:sp>
        <p:nvSpPr>
          <p:cNvPr id="82" name="Platshållare för text 2">
            <a:extLst>
              <a:ext uri="{FF2B5EF4-FFF2-40B4-BE49-F238E27FC236}">
                <a16:creationId xmlns:a16="http://schemas.microsoft.com/office/drawing/2014/main" id="{5904D95D-67AC-63A8-DECE-21CD12846D45}"/>
              </a:ext>
            </a:extLst>
          </p:cNvPr>
          <p:cNvSpPr txBox="1">
            <a:spLocks/>
          </p:cNvSpPr>
          <p:nvPr/>
        </p:nvSpPr>
        <p:spPr>
          <a:xfrm>
            <a:off x="4703165" y="1181083"/>
            <a:ext cx="1516660" cy="64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Huvudcoach</a:t>
            </a:r>
          </a:p>
        </p:txBody>
      </p:sp>
      <p:sp>
        <p:nvSpPr>
          <p:cNvPr id="83" name="Platshållare för text 2">
            <a:extLst>
              <a:ext uri="{FF2B5EF4-FFF2-40B4-BE49-F238E27FC236}">
                <a16:creationId xmlns:a16="http://schemas.microsoft.com/office/drawing/2014/main" id="{E572E753-3A8D-470C-C402-2C8C4921D356}"/>
              </a:ext>
            </a:extLst>
          </p:cNvPr>
          <p:cNvSpPr txBox="1">
            <a:spLocks/>
          </p:cNvSpPr>
          <p:nvPr/>
        </p:nvSpPr>
        <p:spPr>
          <a:xfrm>
            <a:off x="1552575" y="1169333"/>
            <a:ext cx="2185852" cy="64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Huvudsamordnare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0947A1F-2359-DD50-4F87-4E4C27E2AAB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0" t="-1" r="17835" b="39536"/>
          <a:stretch>
            <a:fillRect/>
          </a:stretch>
        </p:blipFill>
        <p:spPr>
          <a:xfrm>
            <a:off x="2645054" y="2602225"/>
            <a:ext cx="1360520" cy="1543057"/>
          </a:xfrm>
          <a:prstGeom prst="rect">
            <a:avLst/>
          </a:prstGeom>
        </p:spPr>
      </p:pic>
      <p:sp>
        <p:nvSpPr>
          <p:cNvPr id="2" name="Rubrik 7">
            <a:extLst>
              <a:ext uri="{FF2B5EF4-FFF2-40B4-BE49-F238E27FC236}">
                <a16:creationId xmlns:a16="http://schemas.microsoft.com/office/drawing/2014/main" id="{A6A8B043-5FD7-13C8-3909-F94F6A986D01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34076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defTabSz="914400">
              <a:lnSpc>
                <a:spcPct val="90000"/>
              </a:lnSpc>
              <a:defRPr/>
            </a:pPr>
            <a:r>
              <a:rPr lang="sv-SE" sz="2400">
                <a:solidFill>
                  <a:srgbClr val="002060"/>
                </a:solidFill>
                <a:latin typeface="Futura PT" panose="020B0502020204020303" pitchFamily="34" charset="0"/>
              </a:rPr>
              <a:t>Organisation – för denna Klimatberäkningsstuga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0A243D3-5C31-3BFA-600C-F0370DE70F21}"/>
              </a:ext>
            </a:extLst>
          </p:cNvPr>
          <p:cNvSpPr/>
          <p:nvPr/>
        </p:nvSpPr>
        <p:spPr>
          <a:xfrm>
            <a:off x="3126740" y="3843020"/>
            <a:ext cx="248920" cy="73660"/>
          </a:xfrm>
          <a:prstGeom prst="rect">
            <a:avLst/>
          </a:prstGeom>
          <a:solidFill>
            <a:srgbClr val="282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874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27" grpId="0" animBg="1"/>
      <p:bldP spid="30" grpId="0" animBg="1"/>
      <p:bldP spid="75" grpId="0" animBg="1"/>
      <p:bldP spid="76" grpId="0" animBg="1"/>
      <p:bldP spid="7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5D3251CC-6E91-9B87-17E8-8E3DC8F5295F}"/>
              </a:ext>
            </a:extLst>
          </p:cNvPr>
          <p:cNvSpPr txBox="1">
            <a:spLocks/>
          </p:cNvSpPr>
          <p:nvPr/>
        </p:nvSpPr>
        <p:spPr>
          <a:xfrm>
            <a:off x="882497" y="407656"/>
            <a:ext cx="9536223" cy="628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sv-SE" sz="3100" b="1" i="0" u="none" strike="noStrike" kern="1200" cap="none" spc="0" normalizeH="0" baseline="0" dirty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3200" b="1" i="0" u="none" strike="noStrike" kern="1200" cap="none" spc="0" normalizeH="0" baseline="0" noProof="0">
              <a:ln>
                <a:noFill/>
              </a:ln>
              <a:solidFill>
                <a:srgbClr val="00ABC2"/>
              </a:solidFill>
              <a:effectLst/>
              <a:uLnTx/>
              <a:uFillTx/>
              <a:latin typeface="AntartidaRounded Essential Ligh" panose="02000000000000000000" pitchFamily="2" charset="0"/>
              <a:ea typeface="+mj-ea"/>
              <a:cs typeface="+mj-cs"/>
            </a:endParaRP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23F8E965-0366-C000-189E-C3BB10AAD28A}"/>
              </a:ext>
            </a:extLst>
          </p:cNvPr>
          <p:cNvGrpSpPr>
            <a:grpSpLocks/>
          </p:cNvGrpSpPr>
          <p:nvPr/>
        </p:nvGrpSpPr>
        <p:grpSpPr bwMode="auto">
          <a:xfrm>
            <a:off x="0" y="1974850"/>
            <a:ext cx="4715832" cy="2432051"/>
            <a:chOff x="-296232" y="1154113"/>
            <a:chExt cx="4715832" cy="2431472"/>
          </a:xfrm>
        </p:grpSpPr>
        <p:sp>
          <p:nvSpPr>
            <p:cNvPr id="10" name="Text Box 3">
              <a:extLst>
                <a:ext uri="{FF2B5EF4-FFF2-40B4-BE49-F238E27FC236}">
                  <a16:creationId xmlns:a16="http://schemas.microsoft.com/office/drawing/2014/main" id="{93588A7A-6944-C1DB-C179-A85FC9769D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96232" y="3244931"/>
              <a:ext cx="4714345" cy="340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99999E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82563" indent="-182563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182563" marR="0" lvl="0" indent="-182563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Lärande är utmanande - men roligt och i en trygg miljö</a:t>
              </a:r>
            </a:p>
          </p:txBody>
        </p:sp>
        <p:pic>
          <p:nvPicPr>
            <p:cNvPr id="11" name="Picture 11" descr="BARN_baseball">
              <a:extLst>
                <a:ext uri="{FF2B5EF4-FFF2-40B4-BE49-F238E27FC236}">
                  <a16:creationId xmlns:a16="http://schemas.microsoft.com/office/drawing/2014/main" id="{3BD2F394-E245-BC97-31D6-B6FBE6ED32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638" y="1154113"/>
              <a:ext cx="4144962" cy="2036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6">
            <a:extLst>
              <a:ext uri="{FF2B5EF4-FFF2-40B4-BE49-F238E27FC236}">
                <a16:creationId xmlns:a16="http://schemas.microsoft.com/office/drawing/2014/main" id="{1F5C332D-716F-809A-D9A0-7B2BDDA05F71}"/>
              </a:ext>
            </a:extLst>
          </p:cNvPr>
          <p:cNvGrpSpPr>
            <a:grpSpLocks/>
          </p:cNvGrpSpPr>
          <p:nvPr/>
        </p:nvGrpSpPr>
        <p:grpSpPr bwMode="auto">
          <a:xfrm>
            <a:off x="5939704" y="411163"/>
            <a:ext cx="4144960" cy="2409825"/>
            <a:chOff x="2413" y="259"/>
            <a:chExt cx="2611" cy="1518"/>
          </a:xfrm>
        </p:grpSpPr>
        <p:sp>
          <p:nvSpPr>
            <p:cNvPr id="13" name="Text Box 4">
              <a:extLst>
                <a:ext uri="{FF2B5EF4-FFF2-40B4-BE49-F238E27FC236}">
                  <a16:creationId xmlns:a16="http://schemas.microsoft.com/office/drawing/2014/main" id="{53D4881A-BD0D-AB13-4FA8-A2F837C288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3" y="1562"/>
              <a:ext cx="2313" cy="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99999E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0" i="0" u="none" strike="noStrike" kern="1200" cap="none" spc="0" normalizeH="0" baseline="0" noProof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Räknestugor</a:t>
              </a:r>
              <a:r>
                <a:rPr kumimoji="0" lang="sv-SE" sz="16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på verkliga pågående projekt</a:t>
              </a:r>
            </a:p>
          </p:txBody>
        </p:sp>
        <p:pic>
          <p:nvPicPr>
            <p:cNvPr id="14" name="Picture 12" descr="BARN_active_participation">
              <a:extLst>
                <a:ext uri="{FF2B5EF4-FFF2-40B4-BE49-F238E27FC236}">
                  <a16:creationId xmlns:a16="http://schemas.microsoft.com/office/drawing/2014/main" id="{03A886CE-9541-2909-6BA2-438EA22AF4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3" y="259"/>
              <a:ext cx="2611" cy="1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C55BD95C-FEF9-EC74-8D20-297B0195CFFD}"/>
              </a:ext>
            </a:extLst>
          </p:cNvPr>
          <p:cNvGrpSpPr>
            <a:grpSpLocks/>
          </p:cNvGrpSpPr>
          <p:nvPr/>
        </p:nvGrpSpPr>
        <p:grpSpPr bwMode="auto">
          <a:xfrm>
            <a:off x="5306026" y="3388536"/>
            <a:ext cx="4173533" cy="2400300"/>
            <a:chOff x="2351" y="1987"/>
            <a:chExt cx="2629" cy="1512"/>
          </a:xfrm>
        </p:grpSpPr>
        <p:sp>
          <p:nvSpPr>
            <p:cNvPr id="16" name="Text Box 6">
              <a:extLst>
                <a:ext uri="{FF2B5EF4-FFF2-40B4-BE49-F238E27FC236}">
                  <a16:creationId xmlns:a16="http://schemas.microsoft.com/office/drawing/2014/main" id="{66F9AFD3-5F36-DA04-5F19-42D284D4A4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4" y="3284"/>
              <a:ext cx="2316" cy="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99999E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marL="182563" indent="-182563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itchFamily="2" charset="2"/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182563" marR="0" lvl="0" indent="-182563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Lär er av varandra – från olika byggprojekt</a:t>
              </a:r>
            </a:p>
          </p:txBody>
        </p:sp>
        <p:pic>
          <p:nvPicPr>
            <p:cNvPr id="17" name="Picture 13" descr="BARN_sharing_experiences">
              <a:extLst>
                <a:ext uri="{FF2B5EF4-FFF2-40B4-BE49-F238E27FC236}">
                  <a16:creationId xmlns:a16="http://schemas.microsoft.com/office/drawing/2014/main" id="{E4E250B3-5803-888D-C762-3C3F07FC57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1" y="1987"/>
              <a:ext cx="2611" cy="1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ubrik 7">
            <a:extLst>
              <a:ext uri="{FF2B5EF4-FFF2-40B4-BE49-F238E27FC236}">
                <a16:creationId xmlns:a16="http://schemas.microsoft.com/office/drawing/2014/main" id="{4E8A512A-FD02-7233-0BBD-3D631E9E0493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34076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Pedagogik</a:t>
            </a:r>
          </a:p>
        </p:txBody>
      </p:sp>
    </p:spTree>
    <p:extLst>
      <p:ext uri="{BB962C8B-B14F-4D97-AF65-F5344CB8AC3E}">
        <p14:creationId xmlns:p14="http://schemas.microsoft.com/office/powerpoint/2010/main" val="21635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7">
            <a:extLst>
              <a:ext uri="{FF2B5EF4-FFF2-40B4-BE49-F238E27FC236}">
                <a16:creationId xmlns:a16="http://schemas.microsoft.com/office/drawing/2014/main" id="{A492AA55-6676-B42D-5429-65F77FF77056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Denna guide / klimatberäkningsstuga: Arbetsflöde vid klimatberäkning</a:t>
            </a:r>
            <a:endParaRPr kumimoji="0" lang="sv-SE" sz="2100" b="1" i="1" u="sng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val 12">
            <a:extLst>
              <a:ext uri="{FF2B5EF4-FFF2-40B4-BE49-F238E27FC236}">
                <a16:creationId xmlns:a16="http://schemas.microsoft.com/office/drawing/2014/main" id="{9C3D634C-75CA-AB7A-0929-C2B1A0869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6978" y="3368509"/>
            <a:ext cx="662555" cy="646785"/>
          </a:xfrm>
          <a:prstGeom prst="ellipse">
            <a:avLst/>
          </a:prstGeom>
          <a:noFill/>
          <a:ln w="20701">
            <a:solidFill>
              <a:srgbClr val="C2E05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D2E3C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15E5542F-C9F1-2650-6E88-D1ABD40C26B4}"/>
              </a:ext>
            </a:extLst>
          </p:cNvPr>
          <p:cNvGrpSpPr/>
          <p:nvPr/>
        </p:nvGrpSpPr>
        <p:grpSpPr>
          <a:xfrm>
            <a:off x="373227" y="3087887"/>
            <a:ext cx="10915928" cy="1577511"/>
            <a:chOff x="373227" y="3087887"/>
            <a:chExt cx="10915928" cy="1577511"/>
          </a:xfrm>
        </p:grpSpPr>
        <p:grpSp>
          <p:nvGrpSpPr>
            <p:cNvPr id="5" name="Grupp 4">
              <a:extLst>
                <a:ext uri="{FF2B5EF4-FFF2-40B4-BE49-F238E27FC236}">
                  <a16:creationId xmlns:a16="http://schemas.microsoft.com/office/drawing/2014/main" id="{E81DDF38-2213-1108-15B7-177D5985905B}"/>
                </a:ext>
              </a:extLst>
            </p:cNvPr>
            <p:cNvGrpSpPr/>
            <p:nvPr/>
          </p:nvGrpSpPr>
          <p:grpSpPr>
            <a:xfrm>
              <a:off x="373227" y="3087887"/>
              <a:ext cx="9730440" cy="1577511"/>
              <a:chOff x="445655" y="3087887"/>
              <a:chExt cx="11394724" cy="1944974"/>
            </a:xfrm>
          </p:grpSpPr>
          <p:sp>
            <p:nvSpPr>
              <p:cNvPr id="8" name="Oval 12">
                <a:extLst>
                  <a:ext uri="{FF2B5EF4-FFF2-40B4-BE49-F238E27FC236}">
                    <a16:creationId xmlns:a16="http://schemas.microsoft.com/office/drawing/2014/main" id="{985076A7-84A5-1BB3-6282-E47B4F415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1091" y="3438405"/>
                <a:ext cx="775877" cy="797446"/>
              </a:xfrm>
              <a:prstGeom prst="ellipse">
                <a:avLst/>
              </a:prstGeom>
              <a:noFill/>
              <a:ln w="20701">
                <a:solidFill>
                  <a:srgbClr val="C2E05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D2E3C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" name="Oval 13">
                <a:extLst>
                  <a:ext uri="{FF2B5EF4-FFF2-40B4-BE49-F238E27FC236}">
                    <a16:creationId xmlns:a16="http://schemas.microsoft.com/office/drawing/2014/main" id="{139BE3C0-833A-71FB-F47E-FFA79A6A8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274" y="3633996"/>
                <a:ext cx="409872" cy="428934"/>
              </a:xfrm>
              <a:prstGeom prst="ellipse">
                <a:avLst/>
              </a:prstGeom>
              <a:solidFill>
                <a:srgbClr val="DBED9B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" name="Freeform 14">
                <a:extLst>
                  <a:ext uri="{FF2B5EF4-FFF2-40B4-BE49-F238E27FC236}">
                    <a16:creationId xmlns:a16="http://schemas.microsoft.com/office/drawing/2014/main" id="{85117847-BCFA-3782-1770-B9AA8FE7B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55" y="3880045"/>
                <a:ext cx="1460472" cy="704363"/>
              </a:xfrm>
              <a:custGeom>
                <a:avLst/>
                <a:gdLst>
                  <a:gd name="T0" fmla="*/ 342 w 683"/>
                  <a:gd name="T1" fmla="*/ 305 h 342"/>
                  <a:gd name="T2" fmla="*/ 37 w 683"/>
                  <a:gd name="T3" fmla="*/ 0 h 342"/>
                  <a:gd name="T4" fmla="*/ 0 w 683"/>
                  <a:gd name="T5" fmla="*/ 0 h 342"/>
                  <a:gd name="T6" fmla="*/ 342 w 683"/>
                  <a:gd name="T7" fmla="*/ 342 h 342"/>
                  <a:gd name="T8" fmla="*/ 683 w 683"/>
                  <a:gd name="T9" fmla="*/ 0 h 342"/>
                  <a:gd name="T10" fmla="*/ 646 w 683"/>
                  <a:gd name="T11" fmla="*/ 0 h 342"/>
                  <a:gd name="T12" fmla="*/ 342 w 683"/>
                  <a:gd name="T13" fmla="*/ 3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342">
                    <a:moveTo>
                      <a:pt x="342" y="305"/>
                    </a:moveTo>
                    <a:cubicBezTo>
                      <a:pt x="173" y="305"/>
                      <a:pt x="37" y="169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"/>
                      <a:pt x="153" y="342"/>
                      <a:pt x="342" y="342"/>
                    </a:cubicBezTo>
                    <a:cubicBezTo>
                      <a:pt x="530" y="342"/>
                      <a:pt x="683" y="189"/>
                      <a:pt x="683" y="0"/>
                    </a:cubicBezTo>
                    <a:cubicBezTo>
                      <a:pt x="646" y="0"/>
                      <a:pt x="646" y="0"/>
                      <a:pt x="646" y="0"/>
                    </a:cubicBezTo>
                    <a:cubicBezTo>
                      <a:pt x="646" y="169"/>
                      <a:pt x="510" y="305"/>
                      <a:pt x="342" y="305"/>
                    </a:cubicBezTo>
                    <a:close/>
                  </a:path>
                </a:pathLst>
              </a:custGeom>
              <a:solidFill>
                <a:srgbClr val="B3D82C">
                  <a:alpha val="20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Line 15">
                <a:extLst>
                  <a:ext uri="{FF2B5EF4-FFF2-40B4-BE49-F238E27FC236}">
                    <a16:creationId xmlns:a16="http://schemas.microsoft.com/office/drawing/2014/main" id="{99C30C4A-E42C-5CE2-F24B-063EC8DC62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78722" y="3167051"/>
                <a:ext cx="0" cy="203514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" name="Oval 16">
                <a:extLst>
                  <a:ext uri="{FF2B5EF4-FFF2-40B4-BE49-F238E27FC236}">
                    <a16:creationId xmlns:a16="http://schemas.microsoft.com/office/drawing/2014/main" id="{72D7BE97-B1B3-492C-44A3-1DCE0722D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2761" y="3433875"/>
                <a:ext cx="775878" cy="803205"/>
              </a:xfrm>
              <a:prstGeom prst="ellipse">
                <a:avLst/>
              </a:prstGeom>
              <a:noFill/>
              <a:ln w="20638">
                <a:solidFill>
                  <a:srgbClr val="D2E3C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" name="Oval 17">
                <a:extLst>
                  <a:ext uri="{FF2B5EF4-FFF2-40B4-BE49-F238E27FC236}">
                    <a16:creationId xmlns:a16="http://schemas.microsoft.com/office/drawing/2014/main" id="{23D70BEF-D79B-A22B-4A8B-985F253227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4246" y="3629465"/>
                <a:ext cx="420772" cy="428934"/>
              </a:xfrm>
              <a:prstGeom prst="ellipse">
                <a:avLst/>
              </a:prstGeom>
              <a:solidFill>
                <a:srgbClr val="D2E3C8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altLang="zh-CN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0</a:t>
                </a: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3517330B-C21A-6730-D075-54B8A67E3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881" y="3087887"/>
                <a:ext cx="1460472" cy="797446"/>
              </a:xfrm>
              <a:custGeom>
                <a:avLst/>
                <a:gdLst>
                  <a:gd name="T0" fmla="*/ 342 w 684"/>
                  <a:gd name="T1" fmla="*/ 37 h 341"/>
                  <a:gd name="T2" fmla="*/ 647 w 684"/>
                  <a:gd name="T3" fmla="*/ 341 h 341"/>
                  <a:gd name="T4" fmla="*/ 684 w 684"/>
                  <a:gd name="T5" fmla="*/ 341 h 341"/>
                  <a:gd name="T6" fmla="*/ 342 w 684"/>
                  <a:gd name="T7" fmla="*/ 0 h 341"/>
                  <a:gd name="T8" fmla="*/ 0 w 684"/>
                  <a:gd name="T9" fmla="*/ 341 h 341"/>
                  <a:gd name="T10" fmla="*/ 37 w 684"/>
                  <a:gd name="T11" fmla="*/ 341 h 341"/>
                  <a:gd name="T12" fmla="*/ 342 w 684"/>
                  <a:gd name="T13" fmla="*/ 3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4" h="341">
                    <a:moveTo>
                      <a:pt x="342" y="37"/>
                    </a:moveTo>
                    <a:cubicBezTo>
                      <a:pt x="511" y="37"/>
                      <a:pt x="647" y="173"/>
                      <a:pt x="647" y="341"/>
                    </a:cubicBezTo>
                    <a:cubicBezTo>
                      <a:pt x="684" y="341"/>
                      <a:pt x="684" y="341"/>
                      <a:pt x="684" y="341"/>
                    </a:cubicBezTo>
                    <a:cubicBezTo>
                      <a:pt x="684" y="153"/>
                      <a:pt x="531" y="0"/>
                      <a:pt x="342" y="0"/>
                    </a:cubicBezTo>
                    <a:cubicBezTo>
                      <a:pt x="153" y="0"/>
                      <a:pt x="0" y="153"/>
                      <a:pt x="0" y="341"/>
                    </a:cubicBezTo>
                    <a:cubicBezTo>
                      <a:pt x="37" y="341"/>
                      <a:pt x="37" y="341"/>
                      <a:pt x="37" y="341"/>
                    </a:cubicBezTo>
                    <a:cubicBezTo>
                      <a:pt x="37" y="173"/>
                      <a:pt x="174" y="37"/>
                      <a:pt x="342" y="37"/>
                    </a:cubicBezTo>
                    <a:close/>
                  </a:path>
                </a:pathLst>
              </a:custGeom>
              <a:solidFill>
                <a:srgbClr val="98BE80">
                  <a:alpha val="20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5" name="Line 19">
                <a:extLst>
                  <a:ext uri="{FF2B5EF4-FFF2-40B4-BE49-F238E27FC236}">
                    <a16:creationId xmlns:a16="http://schemas.microsoft.com/office/drawing/2014/main" id="{0689BEF0-564D-6BB5-91F1-D4F3E351A8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4633" y="4288460"/>
                <a:ext cx="0" cy="202131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Oval 20">
                <a:extLst>
                  <a:ext uri="{FF2B5EF4-FFF2-40B4-BE49-F238E27FC236}">
                    <a16:creationId xmlns:a16="http://schemas.microsoft.com/office/drawing/2014/main" id="{ED3A9C01-FA67-F860-C540-BC07B6534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697" y="3442651"/>
                <a:ext cx="783505" cy="803206"/>
              </a:xfrm>
              <a:prstGeom prst="ellipse">
                <a:avLst/>
              </a:prstGeom>
              <a:noFill/>
              <a:ln w="20701">
                <a:solidFill>
                  <a:srgbClr val="84A6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7" name="Oval 21">
                <a:extLst>
                  <a:ext uri="{FF2B5EF4-FFF2-40B4-BE49-F238E27FC236}">
                    <a16:creationId xmlns:a16="http://schemas.microsoft.com/office/drawing/2014/main" id="{5C8C3EE6-E2D0-CBD3-5349-1031D5B38E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6880" y="3638242"/>
                <a:ext cx="426758" cy="428934"/>
              </a:xfrm>
              <a:prstGeom prst="ellipse">
                <a:avLst/>
              </a:prstGeom>
              <a:solidFill>
                <a:srgbClr val="84A63E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altLang="zh-CN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1</a:t>
                </a: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5EF62967-6E4C-B87B-98D6-C408CAABC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3140" y="3892035"/>
                <a:ext cx="1519490" cy="735383"/>
              </a:xfrm>
              <a:custGeom>
                <a:avLst/>
                <a:gdLst>
                  <a:gd name="T0" fmla="*/ 342 w 684"/>
                  <a:gd name="T1" fmla="*/ 305 h 342"/>
                  <a:gd name="T2" fmla="*/ 37 w 684"/>
                  <a:gd name="T3" fmla="*/ 0 h 342"/>
                  <a:gd name="T4" fmla="*/ 0 w 684"/>
                  <a:gd name="T5" fmla="*/ 0 h 342"/>
                  <a:gd name="T6" fmla="*/ 342 w 684"/>
                  <a:gd name="T7" fmla="*/ 342 h 342"/>
                  <a:gd name="T8" fmla="*/ 684 w 684"/>
                  <a:gd name="T9" fmla="*/ 0 h 342"/>
                  <a:gd name="T10" fmla="*/ 647 w 684"/>
                  <a:gd name="T11" fmla="*/ 0 h 342"/>
                  <a:gd name="T12" fmla="*/ 342 w 684"/>
                  <a:gd name="T13" fmla="*/ 3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4" h="342">
                    <a:moveTo>
                      <a:pt x="342" y="305"/>
                    </a:moveTo>
                    <a:cubicBezTo>
                      <a:pt x="174" y="305"/>
                      <a:pt x="37" y="169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"/>
                      <a:pt x="153" y="342"/>
                      <a:pt x="342" y="342"/>
                    </a:cubicBezTo>
                    <a:cubicBezTo>
                      <a:pt x="531" y="342"/>
                      <a:pt x="684" y="189"/>
                      <a:pt x="684" y="0"/>
                    </a:cubicBezTo>
                    <a:cubicBezTo>
                      <a:pt x="647" y="0"/>
                      <a:pt x="647" y="0"/>
                      <a:pt x="647" y="0"/>
                    </a:cubicBezTo>
                    <a:cubicBezTo>
                      <a:pt x="647" y="169"/>
                      <a:pt x="510" y="305"/>
                      <a:pt x="342" y="305"/>
                    </a:cubicBezTo>
                    <a:close/>
                  </a:path>
                </a:pathLst>
              </a:custGeom>
              <a:solidFill>
                <a:srgbClr val="5B732B">
                  <a:alpha val="20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Line 23">
                <a:extLst>
                  <a:ext uri="{FF2B5EF4-FFF2-40B4-BE49-F238E27FC236}">
                    <a16:creationId xmlns:a16="http://schemas.microsoft.com/office/drawing/2014/main" id="{DAB04C87-C88C-360B-4885-48AC371FBE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28096" y="3167051"/>
                <a:ext cx="0" cy="203514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0" name="Oval 24">
                <a:extLst>
                  <a:ext uri="{FF2B5EF4-FFF2-40B4-BE49-F238E27FC236}">
                    <a16:creationId xmlns:a16="http://schemas.microsoft.com/office/drawing/2014/main" id="{74161A66-1550-B151-1CFC-750243348B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8198" y="3442651"/>
                <a:ext cx="782135" cy="797447"/>
              </a:xfrm>
              <a:prstGeom prst="ellipse">
                <a:avLst/>
              </a:prstGeom>
              <a:noFill/>
              <a:ln w="20638">
                <a:solidFill>
                  <a:srgbClr val="70AD47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Oval 25">
                <a:extLst>
                  <a:ext uri="{FF2B5EF4-FFF2-40B4-BE49-F238E27FC236}">
                    <a16:creationId xmlns:a16="http://schemas.microsoft.com/office/drawing/2014/main" id="{DE5ABC8C-8F6A-B595-926A-E42B8CB07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1032" y="3638242"/>
                <a:ext cx="436541" cy="428934"/>
              </a:xfrm>
              <a:prstGeom prst="ellipse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altLang="zh-CN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2</a:t>
                </a: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" name="Freeform 26">
                <a:extLst>
                  <a:ext uri="{FF2B5EF4-FFF2-40B4-BE49-F238E27FC236}">
                    <a16:creationId xmlns:a16="http://schemas.microsoft.com/office/drawing/2014/main" id="{BCACACAC-319D-C546-FFB8-2FCE89FDE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9630" y="3094589"/>
                <a:ext cx="1519496" cy="797446"/>
              </a:xfrm>
              <a:custGeom>
                <a:avLst/>
                <a:gdLst>
                  <a:gd name="T0" fmla="*/ 341 w 683"/>
                  <a:gd name="T1" fmla="*/ 37 h 341"/>
                  <a:gd name="T2" fmla="*/ 646 w 683"/>
                  <a:gd name="T3" fmla="*/ 341 h 341"/>
                  <a:gd name="T4" fmla="*/ 683 w 683"/>
                  <a:gd name="T5" fmla="*/ 341 h 341"/>
                  <a:gd name="T6" fmla="*/ 341 w 683"/>
                  <a:gd name="T7" fmla="*/ 0 h 341"/>
                  <a:gd name="T8" fmla="*/ 0 w 683"/>
                  <a:gd name="T9" fmla="*/ 341 h 341"/>
                  <a:gd name="T10" fmla="*/ 37 w 683"/>
                  <a:gd name="T11" fmla="*/ 341 h 341"/>
                  <a:gd name="T12" fmla="*/ 341 w 683"/>
                  <a:gd name="T13" fmla="*/ 3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341">
                    <a:moveTo>
                      <a:pt x="341" y="37"/>
                    </a:moveTo>
                    <a:cubicBezTo>
                      <a:pt x="510" y="37"/>
                      <a:pt x="646" y="173"/>
                      <a:pt x="646" y="341"/>
                    </a:cubicBezTo>
                    <a:cubicBezTo>
                      <a:pt x="683" y="341"/>
                      <a:pt x="683" y="341"/>
                      <a:pt x="683" y="341"/>
                    </a:cubicBezTo>
                    <a:cubicBezTo>
                      <a:pt x="683" y="153"/>
                      <a:pt x="530" y="0"/>
                      <a:pt x="341" y="0"/>
                    </a:cubicBezTo>
                    <a:cubicBezTo>
                      <a:pt x="153" y="0"/>
                      <a:pt x="0" y="153"/>
                      <a:pt x="0" y="341"/>
                    </a:cubicBezTo>
                    <a:cubicBezTo>
                      <a:pt x="37" y="341"/>
                      <a:pt x="37" y="341"/>
                      <a:pt x="37" y="341"/>
                    </a:cubicBezTo>
                    <a:cubicBezTo>
                      <a:pt x="37" y="173"/>
                      <a:pt x="173" y="37"/>
                      <a:pt x="341" y="37"/>
                    </a:cubicBezTo>
                    <a:close/>
                  </a:path>
                </a:pathLst>
              </a:custGeom>
              <a:solidFill>
                <a:srgbClr val="70AD47">
                  <a:lumMod val="50000"/>
                  <a:alpha val="20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Line 27">
                <a:extLst>
                  <a:ext uri="{FF2B5EF4-FFF2-40B4-BE49-F238E27FC236}">
                    <a16:creationId xmlns:a16="http://schemas.microsoft.com/office/drawing/2014/main" id="{04E427BB-2076-FAB7-068C-E96887CC8D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7837" y="4288460"/>
                <a:ext cx="0" cy="202131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24" name="Group 48">
                <a:extLst>
                  <a:ext uri="{FF2B5EF4-FFF2-40B4-BE49-F238E27FC236}">
                    <a16:creationId xmlns:a16="http://schemas.microsoft.com/office/drawing/2014/main" id="{FF3E3C2D-10EA-DF97-874D-E794806E57BB}"/>
                  </a:ext>
                </a:extLst>
              </p:cNvPr>
              <p:cNvGrpSpPr/>
              <p:nvPr/>
            </p:nvGrpSpPr>
            <p:grpSpPr>
              <a:xfrm>
                <a:off x="6106907" y="3110279"/>
                <a:ext cx="5733472" cy="1539531"/>
                <a:chOff x="1422401" y="2587042"/>
                <a:chExt cx="8993811" cy="2354485"/>
              </a:xfrm>
            </p:grpSpPr>
            <p:sp>
              <p:nvSpPr>
                <p:cNvPr id="27" name="Oval 12">
                  <a:extLst>
                    <a:ext uri="{FF2B5EF4-FFF2-40B4-BE49-F238E27FC236}">
                      <a16:creationId xmlns:a16="http://schemas.microsoft.com/office/drawing/2014/main" id="{B4CEA1E6-9024-C9B5-46CC-49E1402E13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270" y="3123108"/>
                  <a:ext cx="1217080" cy="1219576"/>
                </a:xfrm>
                <a:prstGeom prst="ellipse">
                  <a:avLst/>
                </a:prstGeom>
                <a:noFill/>
                <a:ln w="20701">
                  <a:solidFill>
                    <a:srgbClr val="C2E056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D2E3C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Oval 13">
                  <a:extLst>
                    <a:ext uri="{FF2B5EF4-FFF2-40B4-BE49-F238E27FC236}">
                      <a16:creationId xmlns:a16="http://schemas.microsoft.com/office/drawing/2014/main" id="{7E0D5F87-B290-166C-17D2-2BCB7C8579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3187" y="3422235"/>
                  <a:ext cx="642945" cy="655990"/>
                </a:xfrm>
                <a:prstGeom prst="ellipse">
                  <a:avLst/>
                </a:prstGeom>
                <a:solidFill>
                  <a:srgbClr val="DBED9B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sv-SE" altLang="zh-CN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3</a:t>
                  </a: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Freeform 14">
                  <a:extLst>
                    <a:ext uri="{FF2B5EF4-FFF2-40B4-BE49-F238E27FC236}">
                      <a16:creationId xmlns:a16="http://schemas.microsoft.com/office/drawing/2014/main" id="{6582758D-F0B7-4A9A-FE7E-1D4B92F841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2401" y="3798531"/>
                  <a:ext cx="2290970" cy="1077219"/>
                </a:xfrm>
                <a:custGeom>
                  <a:avLst/>
                  <a:gdLst>
                    <a:gd name="T0" fmla="*/ 342 w 683"/>
                    <a:gd name="T1" fmla="*/ 305 h 342"/>
                    <a:gd name="T2" fmla="*/ 37 w 683"/>
                    <a:gd name="T3" fmla="*/ 0 h 342"/>
                    <a:gd name="T4" fmla="*/ 0 w 683"/>
                    <a:gd name="T5" fmla="*/ 0 h 342"/>
                    <a:gd name="T6" fmla="*/ 342 w 683"/>
                    <a:gd name="T7" fmla="*/ 342 h 342"/>
                    <a:gd name="T8" fmla="*/ 683 w 683"/>
                    <a:gd name="T9" fmla="*/ 0 h 342"/>
                    <a:gd name="T10" fmla="*/ 646 w 683"/>
                    <a:gd name="T11" fmla="*/ 0 h 342"/>
                    <a:gd name="T12" fmla="*/ 342 w 683"/>
                    <a:gd name="T13" fmla="*/ 305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3" h="342">
                      <a:moveTo>
                        <a:pt x="342" y="305"/>
                      </a:moveTo>
                      <a:cubicBezTo>
                        <a:pt x="173" y="305"/>
                        <a:pt x="37" y="169"/>
                        <a:pt x="3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89"/>
                        <a:pt x="153" y="342"/>
                        <a:pt x="342" y="342"/>
                      </a:cubicBezTo>
                      <a:cubicBezTo>
                        <a:pt x="530" y="342"/>
                        <a:pt x="683" y="189"/>
                        <a:pt x="683" y="0"/>
                      </a:cubicBezTo>
                      <a:cubicBezTo>
                        <a:pt x="646" y="0"/>
                        <a:pt x="646" y="0"/>
                        <a:pt x="646" y="0"/>
                      </a:cubicBezTo>
                      <a:cubicBezTo>
                        <a:pt x="646" y="169"/>
                        <a:pt x="510" y="305"/>
                        <a:pt x="342" y="305"/>
                      </a:cubicBezTo>
                      <a:close/>
                    </a:path>
                  </a:pathLst>
                </a:custGeom>
                <a:solidFill>
                  <a:srgbClr val="B3D82C">
                    <a:alpha val="20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Line 15">
                  <a:extLst>
                    <a:ext uri="{FF2B5EF4-FFF2-40B4-BE49-F238E27FC236}">
                      <a16:creationId xmlns:a16="http://schemas.microsoft.com/office/drawing/2014/main" id="{D5816E9D-4FA7-4714-1943-74A2C0D584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72327" y="2708112"/>
                  <a:ext cx="0" cy="311245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1" name="Oval 16">
                  <a:extLst>
                    <a:ext uri="{FF2B5EF4-FFF2-40B4-BE49-F238E27FC236}">
                      <a16:creationId xmlns:a16="http://schemas.microsoft.com/office/drawing/2014/main" id="{61FB685C-74BF-B1EE-1ECE-08E372BECE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1627" y="3116180"/>
                  <a:ext cx="1217082" cy="1228384"/>
                </a:xfrm>
                <a:prstGeom prst="ellipse">
                  <a:avLst/>
                </a:prstGeom>
                <a:noFill/>
                <a:ln w="20638">
                  <a:solidFill>
                    <a:srgbClr val="D2E3C8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2" name="Oval 17">
                  <a:extLst>
                    <a:ext uri="{FF2B5EF4-FFF2-40B4-BE49-F238E27FC236}">
                      <a16:creationId xmlns:a16="http://schemas.microsoft.com/office/drawing/2014/main" id="{9C713B05-75D8-9E61-789F-1235DACCC2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6314" y="3415308"/>
                  <a:ext cx="660046" cy="655992"/>
                </a:xfrm>
                <a:prstGeom prst="ellipse">
                  <a:avLst/>
                </a:prstGeom>
                <a:solidFill>
                  <a:srgbClr val="D2E3C8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sv-SE" altLang="zh-CN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4</a:t>
                  </a: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3" name="Freeform 18">
                  <a:extLst>
                    <a:ext uri="{FF2B5EF4-FFF2-40B4-BE49-F238E27FC236}">
                      <a16:creationId xmlns:a16="http://schemas.microsoft.com/office/drawing/2014/main" id="{5C5B7C89-F784-30D0-5D3C-BC009B97C3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1610" y="2587042"/>
                  <a:ext cx="2290970" cy="1219576"/>
                </a:xfrm>
                <a:custGeom>
                  <a:avLst/>
                  <a:gdLst>
                    <a:gd name="T0" fmla="*/ 342 w 684"/>
                    <a:gd name="T1" fmla="*/ 37 h 341"/>
                    <a:gd name="T2" fmla="*/ 647 w 684"/>
                    <a:gd name="T3" fmla="*/ 341 h 341"/>
                    <a:gd name="T4" fmla="*/ 684 w 684"/>
                    <a:gd name="T5" fmla="*/ 341 h 341"/>
                    <a:gd name="T6" fmla="*/ 342 w 684"/>
                    <a:gd name="T7" fmla="*/ 0 h 341"/>
                    <a:gd name="T8" fmla="*/ 0 w 684"/>
                    <a:gd name="T9" fmla="*/ 341 h 341"/>
                    <a:gd name="T10" fmla="*/ 37 w 684"/>
                    <a:gd name="T11" fmla="*/ 341 h 341"/>
                    <a:gd name="T12" fmla="*/ 342 w 684"/>
                    <a:gd name="T13" fmla="*/ 37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4" h="341">
                      <a:moveTo>
                        <a:pt x="342" y="37"/>
                      </a:moveTo>
                      <a:cubicBezTo>
                        <a:pt x="511" y="37"/>
                        <a:pt x="647" y="173"/>
                        <a:pt x="647" y="341"/>
                      </a:cubicBezTo>
                      <a:cubicBezTo>
                        <a:pt x="684" y="341"/>
                        <a:pt x="684" y="341"/>
                        <a:pt x="684" y="341"/>
                      </a:cubicBezTo>
                      <a:cubicBezTo>
                        <a:pt x="684" y="153"/>
                        <a:pt x="531" y="0"/>
                        <a:pt x="342" y="0"/>
                      </a:cubicBezTo>
                      <a:cubicBezTo>
                        <a:pt x="153" y="0"/>
                        <a:pt x="0" y="153"/>
                        <a:pt x="0" y="341"/>
                      </a:cubicBezTo>
                      <a:cubicBezTo>
                        <a:pt x="37" y="341"/>
                        <a:pt x="37" y="341"/>
                        <a:pt x="37" y="341"/>
                      </a:cubicBezTo>
                      <a:cubicBezTo>
                        <a:pt x="37" y="173"/>
                        <a:pt x="174" y="37"/>
                        <a:pt x="342" y="37"/>
                      </a:cubicBezTo>
                      <a:close/>
                    </a:path>
                  </a:pathLst>
                </a:custGeom>
                <a:solidFill>
                  <a:srgbClr val="98BE80">
                    <a:alpha val="20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4" name="Line 19">
                  <a:extLst>
                    <a:ext uri="{FF2B5EF4-FFF2-40B4-BE49-F238E27FC236}">
                      <a16:creationId xmlns:a16="http://schemas.microsoft.com/office/drawing/2014/main" id="{BC758C3E-91FA-CB06-EF11-D80ED4B18E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46336" y="4423141"/>
                  <a:ext cx="0" cy="309129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" name="Oval 20">
                  <a:extLst>
                    <a:ext uri="{FF2B5EF4-FFF2-40B4-BE49-F238E27FC236}">
                      <a16:creationId xmlns:a16="http://schemas.microsoft.com/office/drawing/2014/main" id="{822DBC14-43A8-99E0-9BFC-D7D941958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11950" y="3129601"/>
                  <a:ext cx="1229046" cy="1228385"/>
                </a:xfrm>
                <a:prstGeom prst="ellipse">
                  <a:avLst/>
                </a:prstGeom>
                <a:noFill/>
                <a:ln w="20701">
                  <a:solidFill>
                    <a:srgbClr val="84A63E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" name="Oval 21">
                  <a:extLst>
                    <a:ext uri="{FF2B5EF4-FFF2-40B4-BE49-F238E27FC236}">
                      <a16:creationId xmlns:a16="http://schemas.microsoft.com/office/drawing/2014/main" id="{6EA25E3D-8312-1121-D419-AAF67EBA63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0870" y="3428729"/>
                  <a:ext cx="669434" cy="655992"/>
                </a:xfrm>
                <a:prstGeom prst="ellipse">
                  <a:avLst/>
                </a:prstGeom>
                <a:solidFill>
                  <a:srgbClr val="84A63E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7" name="Freeform 22">
                  <a:extLst>
                    <a:ext uri="{FF2B5EF4-FFF2-40B4-BE49-F238E27FC236}">
                      <a16:creationId xmlns:a16="http://schemas.microsoft.com/office/drawing/2014/main" id="{9D2698E7-25F4-A2D9-172B-792E61AB89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79303" y="3816868"/>
                  <a:ext cx="2383548" cy="1124659"/>
                </a:xfrm>
                <a:custGeom>
                  <a:avLst/>
                  <a:gdLst>
                    <a:gd name="T0" fmla="*/ 342 w 684"/>
                    <a:gd name="T1" fmla="*/ 305 h 342"/>
                    <a:gd name="T2" fmla="*/ 37 w 684"/>
                    <a:gd name="T3" fmla="*/ 0 h 342"/>
                    <a:gd name="T4" fmla="*/ 0 w 684"/>
                    <a:gd name="T5" fmla="*/ 0 h 342"/>
                    <a:gd name="T6" fmla="*/ 342 w 684"/>
                    <a:gd name="T7" fmla="*/ 342 h 342"/>
                    <a:gd name="T8" fmla="*/ 684 w 684"/>
                    <a:gd name="T9" fmla="*/ 0 h 342"/>
                    <a:gd name="T10" fmla="*/ 647 w 684"/>
                    <a:gd name="T11" fmla="*/ 0 h 342"/>
                    <a:gd name="T12" fmla="*/ 342 w 684"/>
                    <a:gd name="T13" fmla="*/ 305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4" h="342">
                      <a:moveTo>
                        <a:pt x="342" y="305"/>
                      </a:moveTo>
                      <a:cubicBezTo>
                        <a:pt x="174" y="305"/>
                        <a:pt x="37" y="169"/>
                        <a:pt x="3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89"/>
                        <a:pt x="153" y="342"/>
                        <a:pt x="342" y="342"/>
                      </a:cubicBezTo>
                      <a:cubicBezTo>
                        <a:pt x="531" y="342"/>
                        <a:pt x="684" y="189"/>
                        <a:pt x="684" y="0"/>
                      </a:cubicBezTo>
                      <a:cubicBezTo>
                        <a:pt x="647" y="0"/>
                        <a:pt x="647" y="0"/>
                        <a:pt x="647" y="0"/>
                      </a:cubicBezTo>
                      <a:cubicBezTo>
                        <a:pt x="647" y="169"/>
                        <a:pt x="510" y="305"/>
                        <a:pt x="342" y="305"/>
                      </a:cubicBezTo>
                      <a:close/>
                    </a:path>
                  </a:pathLst>
                </a:custGeom>
                <a:solidFill>
                  <a:srgbClr val="5B732B">
                    <a:alpha val="20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8" name="Line 23">
                  <a:extLst>
                    <a:ext uri="{FF2B5EF4-FFF2-40B4-BE49-F238E27FC236}">
                      <a16:creationId xmlns:a16="http://schemas.microsoft.com/office/drawing/2014/main" id="{439C45F0-2C8F-3FF7-0680-85C57A9728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41017" y="2725153"/>
                  <a:ext cx="0" cy="311245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9" name="Oval 24">
                  <a:extLst>
                    <a:ext uri="{FF2B5EF4-FFF2-40B4-BE49-F238E27FC236}">
                      <a16:creationId xmlns:a16="http://schemas.microsoft.com/office/drawing/2014/main" id="{DB558F44-C223-9FA7-6399-208EC6755D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42181" y="3129601"/>
                  <a:ext cx="1226896" cy="1219577"/>
                </a:xfrm>
                <a:prstGeom prst="ellipse">
                  <a:avLst/>
                </a:prstGeom>
                <a:noFill/>
                <a:ln w="20638">
                  <a:solidFill>
                    <a:srgbClr val="70AD47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0" name="Oval 25">
                  <a:extLst>
                    <a:ext uri="{FF2B5EF4-FFF2-40B4-BE49-F238E27FC236}">
                      <a16:creationId xmlns:a16="http://schemas.microsoft.com/office/drawing/2014/main" id="{70EBDB53-17C5-FFE8-CD71-AB36CC8773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928982" y="3428729"/>
                  <a:ext cx="684780" cy="655992"/>
                </a:xfrm>
                <a:prstGeom prst="ellipse">
                  <a:avLst/>
                </a:prstGeom>
                <a:solidFill>
                  <a:srgbClr val="A5A5A5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1" name="Freeform 26">
                  <a:extLst>
                    <a:ext uri="{FF2B5EF4-FFF2-40B4-BE49-F238E27FC236}">
                      <a16:creationId xmlns:a16="http://schemas.microsoft.com/office/drawing/2014/main" id="{20D3234B-B949-E560-1B39-FD76B13631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2654" y="2597291"/>
                  <a:ext cx="2383558" cy="1219576"/>
                </a:xfrm>
                <a:custGeom>
                  <a:avLst/>
                  <a:gdLst>
                    <a:gd name="T0" fmla="*/ 341 w 683"/>
                    <a:gd name="T1" fmla="*/ 37 h 341"/>
                    <a:gd name="T2" fmla="*/ 646 w 683"/>
                    <a:gd name="T3" fmla="*/ 341 h 341"/>
                    <a:gd name="T4" fmla="*/ 683 w 683"/>
                    <a:gd name="T5" fmla="*/ 341 h 341"/>
                    <a:gd name="T6" fmla="*/ 341 w 683"/>
                    <a:gd name="T7" fmla="*/ 0 h 341"/>
                    <a:gd name="T8" fmla="*/ 0 w 683"/>
                    <a:gd name="T9" fmla="*/ 341 h 341"/>
                    <a:gd name="T10" fmla="*/ 37 w 683"/>
                    <a:gd name="T11" fmla="*/ 341 h 341"/>
                    <a:gd name="T12" fmla="*/ 341 w 683"/>
                    <a:gd name="T13" fmla="*/ 37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3" h="341">
                      <a:moveTo>
                        <a:pt x="341" y="37"/>
                      </a:moveTo>
                      <a:cubicBezTo>
                        <a:pt x="510" y="37"/>
                        <a:pt x="646" y="173"/>
                        <a:pt x="646" y="341"/>
                      </a:cubicBezTo>
                      <a:cubicBezTo>
                        <a:pt x="683" y="341"/>
                        <a:pt x="683" y="341"/>
                        <a:pt x="683" y="341"/>
                      </a:cubicBezTo>
                      <a:cubicBezTo>
                        <a:pt x="683" y="153"/>
                        <a:pt x="530" y="0"/>
                        <a:pt x="341" y="0"/>
                      </a:cubicBezTo>
                      <a:cubicBezTo>
                        <a:pt x="153" y="0"/>
                        <a:pt x="0" y="153"/>
                        <a:pt x="0" y="341"/>
                      </a:cubicBezTo>
                      <a:cubicBezTo>
                        <a:pt x="37" y="341"/>
                        <a:pt x="37" y="341"/>
                        <a:pt x="37" y="341"/>
                      </a:cubicBezTo>
                      <a:cubicBezTo>
                        <a:pt x="37" y="173"/>
                        <a:pt x="173" y="37"/>
                        <a:pt x="341" y="37"/>
                      </a:cubicBezTo>
                      <a:close/>
                    </a:path>
                  </a:pathLst>
                </a:custGeom>
                <a:solidFill>
                  <a:srgbClr val="70AD47">
                    <a:lumMod val="50000"/>
                    <a:alpha val="20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" name="Line 27">
                  <a:extLst>
                    <a:ext uri="{FF2B5EF4-FFF2-40B4-BE49-F238E27FC236}">
                      <a16:creationId xmlns:a16="http://schemas.microsoft.com/office/drawing/2014/main" id="{E5C8001E-1BDF-5CD4-562D-16177AA37D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269076" y="4423141"/>
                  <a:ext cx="0" cy="309129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25" name="TextBox 67">
                <a:extLst>
                  <a:ext uri="{FF2B5EF4-FFF2-40B4-BE49-F238E27FC236}">
                    <a16:creationId xmlns:a16="http://schemas.microsoft.com/office/drawing/2014/main" id="{C16FC8ED-4669-6D50-3F8F-A7FF29D45305}"/>
                  </a:ext>
                </a:extLst>
              </p:cNvPr>
              <p:cNvSpPr txBox="1"/>
              <p:nvPr/>
            </p:nvSpPr>
            <p:spPr>
              <a:xfrm>
                <a:off x="3820572" y="4663529"/>
                <a:ext cx="301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  <a:endParaRPr kumimoji="0" lang="en-S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68">
                <a:extLst>
                  <a:ext uri="{FF2B5EF4-FFF2-40B4-BE49-F238E27FC236}">
                    <a16:creationId xmlns:a16="http://schemas.microsoft.com/office/drawing/2014/main" id="{8D782D1D-1031-A03F-9334-645A7C68274F}"/>
                  </a:ext>
                </a:extLst>
              </p:cNvPr>
              <p:cNvSpPr txBox="1"/>
              <p:nvPr/>
            </p:nvSpPr>
            <p:spPr>
              <a:xfrm>
                <a:off x="5302910" y="4656966"/>
                <a:ext cx="301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S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5B3A718D-9696-472C-29E3-A6098C530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1995" y="3726711"/>
              <a:ext cx="1247160" cy="571288"/>
            </a:xfrm>
            <a:custGeom>
              <a:avLst/>
              <a:gdLst>
                <a:gd name="T0" fmla="*/ 342 w 683"/>
                <a:gd name="T1" fmla="*/ 305 h 342"/>
                <a:gd name="T2" fmla="*/ 37 w 683"/>
                <a:gd name="T3" fmla="*/ 0 h 342"/>
                <a:gd name="T4" fmla="*/ 0 w 683"/>
                <a:gd name="T5" fmla="*/ 0 h 342"/>
                <a:gd name="T6" fmla="*/ 342 w 683"/>
                <a:gd name="T7" fmla="*/ 342 h 342"/>
                <a:gd name="T8" fmla="*/ 683 w 683"/>
                <a:gd name="T9" fmla="*/ 0 h 342"/>
                <a:gd name="T10" fmla="*/ 646 w 683"/>
                <a:gd name="T11" fmla="*/ 0 h 342"/>
                <a:gd name="T12" fmla="*/ 342 w 683"/>
                <a:gd name="T13" fmla="*/ 30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3" h="342">
                  <a:moveTo>
                    <a:pt x="342" y="305"/>
                  </a:moveTo>
                  <a:cubicBezTo>
                    <a:pt x="173" y="305"/>
                    <a:pt x="37" y="169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9"/>
                    <a:pt x="153" y="342"/>
                    <a:pt x="342" y="342"/>
                  </a:cubicBezTo>
                  <a:cubicBezTo>
                    <a:pt x="530" y="342"/>
                    <a:pt x="683" y="189"/>
                    <a:pt x="683" y="0"/>
                  </a:cubicBezTo>
                  <a:cubicBezTo>
                    <a:pt x="646" y="0"/>
                    <a:pt x="646" y="0"/>
                    <a:pt x="646" y="0"/>
                  </a:cubicBezTo>
                  <a:cubicBezTo>
                    <a:pt x="646" y="169"/>
                    <a:pt x="510" y="305"/>
                    <a:pt x="342" y="305"/>
                  </a:cubicBezTo>
                  <a:close/>
                </a:path>
              </a:pathLst>
            </a:custGeom>
            <a:solidFill>
              <a:srgbClr val="B3D82C">
                <a:alpha val="2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C8A97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Oval 13">
              <a:extLst>
                <a:ext uri="{FF2B5EF4-FFF2-40B4-BE49-F238E27FC236}">
                  <a16:creationId xmlns:a16="http://schemas.microsoft.com/office/drawing/2014/main" id="{324E52E5-F032-9320-928D-8769CE8A7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91822" y="3527146"/>
              <a:ext cx="350007" cy="347895"/>
            </a:xfrm>
            <a:prstGeom prst="ellipse">
              <a:avLst/>
            </a:prstGeom>
            <a:solidFill>
              <a:srgbClr val="DBED9B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3" name="TextBox 13">
            <a:extLst>
              <a:ext uri="{FF2B5EF4-FFF2-40B4-BE49-F238E27FC236}">
                <a16:creationId xmlns:a16="http://schemas.microsoft.com/office/drawing/2014/main" id="{13C66B6C-ECD8-D2A5-ADFE-BFC8892E6FC9}"/>
              </a:ext>
            </a:extLst>
          </p:cNvPr>
          <p:cNvSpPr txBox="1"/>
          <p:nvPr/>
        </p:nvSpPr>
        <p:spPr>
          <a:xfrm>
            <a:off x="2319267" y="1283338"/>
            <a:ext cx="216555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1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4" name="TextBox 13">
            <a:extLst>
              <a:ext uri="{FF2B5EF4-FFF2-40B4-BE49-F238E27FC236}">
                <a16:creationId xmlns:a16="http://schemas.microsoft.com/office/drawing/2014/main" id="{0875A05A-52C7-D7AA-B4A7-5EE7C913EF86}"/>
              </a:ext>
            </a:extLst>
          </p:cNvPr>
          <p:cNvSpPr txBox="1"/>
          <p:nvPr/>
        </p:nvSpPr>
        <p:spPr>
          <a:xfrm>
            <a:off x="155308" y="1778607"/>
            <a:ext cx="1847746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Översikt 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5" name="TextBox 13">
            <a:extLst>
              <a:ext uri="{FF2B5EF4-FFF2-40B4-BE49-F238E27FC236}">
                <a16:creationId xmlns:a16="http://schemas.microsoft.com/office/drawing/2014/main" id="{4294053B-A88F-EB8E-1430-B9B05050BD04}"/>
              </a:ext>
            </a:extLst>
          </p:cNvPr>
          <p:cNvSpPr txBox="1"/>
          <p:nvPr/>
        </p:nvSpPr>
        <p:spPr>
          <a:xfrm>
            <a:off x="5064539" y="1943687"/>
            <a:ext cx="2395552" cy="10833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När är vi nöjda?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Fastställda gränsvärden 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Hur vi tar fram där det saknas</a:t>
            </a:r>
          </a:p>
        </p:txBody>
      </p:sp>
      <p:sp>
        <p:nvSpPr>
          <p:cNvPr id="46" name="TextBox 13">
            <a:extLst>
              <a:ext uri="{FF2B5EF4-FFF2-40B4-BE49-F238E27FC236}">
                <a16:creationId xmlns:a16="http://schemas.microsoft.com/office/drawing/2014/main" id="{54D6A23C-89E5-55C2-112C-5D5B9FBACAF8}"/>
              </a:ext>
            </a:extLst>
          </p:cNvPr>
          <p:cNvSpPr txBox="1"/>
          <p:nvPr/>
        </p:nvSpPr>
        <p:spPr>
          <a:xfrm>
            <a:off x="492230" y="2241534"/>
            <a:ext cx="1416875" cy="7879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Lagkrav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Lokala klimatinitiativ</a:t>
            </a:r>
          </a:p>
        </p:txBody>
      </p:sp>
      <p:sp>
        <p:nvSpPr>
          <p:cNvPr id="47" name="TextBox 13">
            <a:extLst>
              <a:ext uri="{FF2B5EF4-FFF2-40B4-BE49-F238E27FC236}">
                <a16:creationId xmlns:a16="http://schemas.microsoft.com/office/drawing/2014/main" id="{3182F32E-38D9-A86A-9FAB-0DAE95A8A56F}"/>
              </a:ext>
            </a:extLst>
          </p:cNvPr>
          <p:cNvSpPr txBox="1"/>
          <p:nvPr/>
        </p:nvSpPr>
        <p:spPr>
          <a:xfrm>
            <a:off x="7528507" y="2541590"/>
            <a:ext cx="1628491" cy="5416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Företagsnivå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Projektnivå</a:t>
            </a: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46533B19-B564-DCE6-C7F1-EFFD2482600F}"/>
              </a:ext>
            </a:extLst>
          </p:cNvPr>
          <p:cNvSpPr txBox="1"/>
          <p:nvPr/>
        </p:nvSpPr>
        <p:spPr>
          <a:xfrm>
            <a:off x="2678506" y="1745003"/>
            <a:ext cx="1968871" cy="12803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Beräkna till Boverkets klimatdeklaration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Kompletterande beräkning</a:t>
            </a:r>
          </a:p>
        </p:txBody>
      </p:sp>
      <p:sp>
        <p:nvSpPr>
          <p:cNvPr id="49" name="TextBox 13">
            <a:extLst>
              <a:ext uri="{FF2B5EF4-FFF2-40B4-BE49-F238E27FC236}">
                <a16:creationId xmlns:a16="http://schemas.microsoft.com/office/drawing/2014/main" id="{78BEF91E-3726-E718-9CB1-9A883DE7B79A}"/>
              </a:ext>
            </a:extLst>
          </p:cNvPr>
          <p:cNvSpPr txBox="1"/>
          <p:nvPr/>
        </p:nvSpPr>
        <p:spPr>
          <a:xfrm>
            <a:off x="4988917" y="1476821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3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9FB222BB-2A50-B592-7FF1-ADE42AEE821B}"/>
              </a:ext>
            </a:extLst>
          </p:cNvPr>
          <p:cNvSpPr txBox="1"/>
          <p:nvPr/>
        </p:nvSpPr>
        <p:spPr>
          <a:xfrm>
            <a:off x="7303392" y="1907500"/>
            <a:ext cx="1904408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Upphandling &amp; målstyrning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1" name="TextBox 13">
            <a:extLst>
              <a:ext uri="{FF2B5EF4-FFF2-40B4-BE49-F238E27FC236}">
                <a16:creationId xmlns:a16="http://schemas.microsoft.com/office/drawing/2014/main" id="{9E025C5C-ED2D-0E05-04C0-0DB75431727E}"/>
              </a:ext>
            </a:extLst>
          </p:cNvPr>
          <p:cNvSpPr txBox="1"/>
          <p:nvPr/>
        </p:nvSpPr>
        <p:spPr>
          <a:xfrm>
            <a:off x="1246014" y="4343343"/>
            <a:ext cx="1953157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0 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 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2" name="TextBox 13">
            <a:extLst>
              <a:ext uri="{FF2B5EF4-FFF2-40B4-BE49-F238E27FC236}">
                <a16:creationId xmlns:a16="http://schemas.microsoft.com/office/drawing/2014/main" id="{C10608A8-B47C-02AB-722E-9C7F807F7771}"/>
              </a:ext>
            </a:extLst>
          </p:cNvPr>
          <p:cNvSpPr txBox="1"/>
          <p:nvPr/>
        </p:nvSpPr>
        <p:spPr>
          <a:xfrm>
            <a:off x="3716530" y="4375237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2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3" name="TextBox 13">
            <a:extLst>
              <a:ext uri="{FF2B5EF4-FFF2-40B4-BE49-F238E27FC236}">
                <a16:creationId xmlns:a16="http://schemas.microsoft.com/office/drawing/2014/main" id="{82AABDB7-E0F1-2D62-166A-16851218B031}"/>
              </a:ext>
            </a:extLst>
          </p:cNvPr>
          <p:cNvSpPr txBox="1"/>
          <p:nvPr/>
        </p:nvSpPr>
        <p:spPr>
          <a:xfrm>
            <a:off x="3872081" y="4842050"/>
            <a:ext cx="2069040" cy="1575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Klimatförbättra – utan extra kostnad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Klimatförbättra till rimlig kostnad 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Ex som ÄTA eller grönt sidoanbud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4" name="TextBox 13">
            <a:extLst>
              <a:ext uri="{FF2B5EF4-FFF2-40B4-BE49-F238E27FC236}">
                <a16:creationId xmlns:a16="http://schemas.microsoft.com/office/drawing/2014/main" id="{7600E38E-98AC-5004-D670-7AE4C1358A00}"/>
              </a:ext>
            </a:extLst>
          </p:cNvPr>
          <p:cNvSpPr txBox="1"/>
          <p:nvPr/>
        </p:nvSpPr>
        <p:spPr>
          <a:xfrm>
            <a:off x="1780753" y="4805301"/>
            <a:ext cx="1519491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Hur affären identifieras</a:t>
            </a:r>
          </a:p>
        </p:txBody>
      </p:sp>
      <p:sp>
        <p:nvSpPr>
          <p:cNvPr id="55" name="TextBox 13">
            <a:extLst>
              <a:ext uri="{FF2B5EF4-FFF2-40B4-BE49-F238E27FC236}">
                <a16:creationId xmlns:a16="http://schemas.microsoft.com/office/drawing/2014/main" id="{702726E3-5D09-7281-6196-23DBB5A8F283}"/>
              </a:ext>
            </a:extLst>
          </p:cNvPr>
          <p:cNvSpPr txBox="1"/>
          <p:nvPr/>
        </p:nvSpPr>
        <p:spPr>
          <a:xfrm>
            <a:off x="6293848" y="4933676"/>
            <a:ext cx="1879343" cy="7879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Klimatbalansering – som är trovärdig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altLang="zh-CN" sz="16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6" name="TextBox 13">
            <a:extLst>
              <a:ext uri="{FF2B5EF4-FFF2-40B4-BE49-F238E27FC236}">
                <a16:creationId xmlns:a16="http://schemas.microsoft.com/office/drawing/2014/main" id="{8DAEF5D3-356E-A6DD-92EF-B5B8CE159CDC}"/>
              </a:ext>
            </a:extLst>
          </p:cNvPr>
          <p:cNvSpPr txBox="1"/>
          <p:nvPr/>
        </p:nvSpPr>
        <p:spPr>
          <a:xfrm>
            <a:off x="6192775" y="4488365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4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7" name="TextBox 13">
            <a:extLst>
              <a:ext uri="{FF2B5EF4-FFF2-40B4-BE49-F238E27FC236}">
                <a16:creationId xmlns:a16="http://schemas.microsoft.com/office/drawing/2014/main" id="{6E3B4B3B-5424-0B35-9A6A-B7B478C3A53E}"/>
              </a:ext>
            </a:extLst>
          </p:cNvPr>
          <p:cNvSpPr txBox="1"/>
          <p:nvPr/>
        </p:nvSpPr>
        <p:spPr>
          <a:xfrm>
            <a:off x="8576293" y="4472011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Sammanfattning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8" name="Line 15">
            <a:extLst>
              <a:ext uri="{FF2B5EF4-FFF2-40B4-BE49-F238E27FC236}">
                <a16:creationId xmlns:a16="http://schemas.microsoft.com/office/drawing/2014/main" id="{A39474D8-5DDA-9789-D7AD-4F7742C54D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84757" y="3152095"/>
            <a:ext cx="0" cy="165064"/>
          </a:xfrm>
          <a:prstGeom prst="line">
            <a:avLst/>
          </a:prstGeom>
          <a:noFill/>
          <a:ln w="6350">
            <a:solidFill>
              <a:sysClr val="window" lastClr="FFFFFF">
                <a:lumMod val="50000"/>
              </a:sysClr>
            </a:solidFill>
            <a:prstDash val="solid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C8A97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TextBox 13">
            <a:extLst>
              <a:ext uri="{FF2B5EF4-FFF2-40B4-BE49-F238E27FC236}">
                <a16:creationId xmlns:a16="http://schemas.microsoft.com/office/drawing/2014/main" id="{77CE6064-8232-63CB-61AA-DABC500AD9C4}"/>
              </a:ext>
            </a:extLst>
          </p:cNvPr>
          <p:cNvSpPr txBox="1"/>
          <p:nvPr/>
        </p:nvSpPr>
        <p:spPr>
          <a:xfrm>
            <a:off x="9675882" y="2560138"/>
            <a:ext cx="1904408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Fördjupning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altLang="zh-CN" sz="1700" b="1">
                <a:solidFill>
                  <a:srgbClr val="70AD47">
                    <a:lumMod val="75000"/>
                  </a:srgb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per avsnitt</a:t>
            </a:r>
            <a:endParaRPr kumimoji="0" lang="sv-SE" altLang="zh-CN" sz="17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60" name="Rektangel 59">
            <a:extLst>
              <a:ext uri="{FF2B5EF4-FFF2-40B4-BE49-F238E27FC236}">
                <a16:creationId xmlns:a16="http://schemas.microsoft.com/office/drawing/2014/main" id="{6937C809-8869-875E-0590-38E2DEEC4E8D}"/>
              </a:ext>
            </a:extLst>
          </p:cNvPr>
          <p:cNvSpPr/>
          <p:nvPr/>
        </p:nvSpPr>
        <p:spPr>
          <a:xfrm>
            <a:off x="10684758" y="414116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ruta 60">
            <a:extLst>
              <a:ext uri="{FF2B5EF4-FFF2-40B4-BE49-F238E27FC236}">
                <a16:creationId xmlns:a16="http://schemas.microsoft.com/office/drawing/2014/main" id="{CD21C25E-2530-37B0-AD9C-E1F4B4CA3C26}"/>
              </a:ext>
            </a:extLst>
          </p:cNvPr>
          <p:cNvSpPr txBox="1"/>
          <p:nvPr/>
        </p:nvSpPr>
        <p:spPr>
          <a:xfrm>
            <a:off x="10877025" y="306227"/>
            <a:ext cx="125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ruta 61">
            <a:extLst>
              <a:ext uri="{FF2B5EF4-FFF2-40B4-BE49-F238E27FC236}">
                <a16:creationId xmlns:a16="http://schemas.microsoft.com/office/drawing/2014/main" id="{D8CD250E-9DA2-CEAC-8CA7-5BEB73874630}"/>
              </a:ext>
            </a:extLst>
          </p:cNvPr>
          <p:cNvSpPr txBox="1"/>
          <p:nvPr/>
        </p:nvSpPr>
        <p:spPr>
          <a:xfrm>
            <a:off x="10889247" y="575626"/>
            <a:ext cx="125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initiativ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ktangel 62">
            <a:extLst>
              <a:ext uri="{FF2B5EF4-FFF2-40B4-BE49-F238E27FC236}">
                <a16:creationId xmlns:a16="http://schemas.microsoft.com/office/drawing/2014/main" id="{EDB46253-C0CB-5CF7-F0FB-788B27B3AEF7}"/>
              </a:ext>
            </a:extLst>
          </p:cNvPr>
          <p:cNvSpPr/>
          <p:nvPr/>
        </p:nvSpPr>
        <p:spPr>
          <a:xfrm>
            <a:off x="10684758" y="68291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367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FBE40-53C3-FCE6-7562-C711B5FAF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7">
            <a:extLst>
              <a:ext uri="{FF2B5EF4-FFF2-40B4-BE49-F238E27FC236}">
                <a16:creationId xmlns:a16="http://schemas.microsoft.com/office/drawing/2014/main" id="{C6391438-6EE3-306A-850C-00965AAC6DB3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Alla klimatberäkningsanvisningar kan förhålla sig till följande </a:t>
            </a:r>
            <a:r>
              <a:rPr kumimoji="0" lang="sv-SE" sz="2100" b="1" i="1" u="sng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struktur</a:t>
            </a:r>
          </a:p>
        </p:txBody>
      </p:sp>
      <p:pic>
        <p:nvPicPr>
          <p:cNvPr id="50" name="Bildobjekt 49">
            <a:extLst>
              <a:ext uri="{FF2B5EF4-FFF2-40B4-BE49-F238E27FC236}">
                <a16:creationId xmlns:a16="http://schemas.microsoft.com/office/drawing/2014/main" id="{C61A767C-8B07-03CA-A000-7FDFFE22A3E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03227" y="864597"/>
            <a:ext cx="8784976" cy="2448272"/>
          </a:xfrm>
          <a:prstGeom prst="rect">
            <a:avLst/>
          </a:prstGeom>
          <a:ln>
            <a:noFill/>
          </a:ln>
        </p:spPr>
      </p:pic>
      <p:sp>
        <p:nvSpPr>
          <p:cNvPr id="51" name="Rectangle 2">
            <a:extLst>
              <a:ext uri="{FF2B5EF4-FFF2-40B4-BE49-F238E27FC236}">
                <a16:creationId xmlns:a16="http://schemas.microsoft.com/office/drawing/2014/main" id="{60158BA9-6AD3-1F04-7240-BDE15315E6F4}"/>
              </a:ext>
            </a:extLst>
          </p:cNvPr>
          <p:cNvSpPr/>
          <p:nvPr/>
        </p:nvSpPr>
        <p:spPr>
          <a:xfrm>
            <a:off x="3014213" y="2740826"/>
            <a:ext cx="4031369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Klimatberäkna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C8661234-8712-CDA5-1D24-711633CFF229}"/>
              </a:ext>
            </a:extLst>
          </p:cNvPr>
          <p:cNvSpPr/>
          <p:nvPr/>
        </p:nvSpPr>
        <p:spPr>
          <a:xfrm>
            <a:off x="3541495" y="2139587"/>
            <a:ext cx="3496301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Klimatförbättra</a:t>
            </a:r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DD73D116-0F32-4334-873E-8BDB9E6660F3}"/>
              </a:ext>
            </a:extLst>
          </p:cNvPr>
          <p:cNvSpPr/>
          <p:nvPr/>
        </p:nvSpPr>
        <p:spPr>
          <a:xfrm>
            <a:off x="4068777" y="1517188"/>
            <a:ext cx="2981260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Klimatoptimera</a:t>
            </a:r>
          </a:p>
        </p:txBody>
      </p:sp>
      <p:sp>
        <p:nvSpPr>
          <p:cNvPr id="54" name="Rectangle 6">
            <a:extLst>
              <a:ext uri="{FF2B5EF4-FFF2-40B4-BE49-F238E27FC236}">
                <a16:creationId xmlns:a16="http://schemas.microsoft.com/office/drawing/2014/main" id="{5052520D-BA52-7D0A-421B-E0199AF10790}"/>
              </a:ext>
            </a:extLst>
          </p:cNvPr>
          <p:cNvSpPr/>
          <p:nvPr/>
        </p:nvSpPr>
        <p:spPr>
          <a:xfrm>
            <a:off x="4602733" y="936504"/>
            <a:ext cx="2433953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Klimatbalansera</a:t>
            </a:r>
          </a:p>
        </p:txBody>
      </p:sp>
      <p:sp>
        <p:nvSpPr>
          <p:cNvPr id="55" name="Rectangle 7">
            <a:extLst>
              <a:ext uri="{FF2B5EF4-FFF2-40B4-BE49-F238E27FC236}">
                <a16:creationId xmlns:a16="http://schemas.microsoft.com/office/drawing/2014/main" id="{2F7243E0-CBFB-FD2B-88BF-2A4664A7E0EA}"/>
              </a:ext>
            </a:extLst>
          </p:cNvPr>
          <p:cNvSpPr/>
          <p:nvPr/>
        </p:nvSpPr>
        <p:spPr>
          <a:xfrm>
            <a:off x="8000035" y="2740826"/>
            <a:ext cx="2502914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Löpande kontrollera</a:t>
            </a:r>
          </a:p>
        </p:txBody>
      </p:sp>
      <p:sp>
        <p:nvSpPr>
          <p:cNvPr id="56" name="Rectangle 8">
            <a:extLst>
              <a:ext uri="{FF2B5EF4-FFF2-40B4-BE49-F238E27FC236}">
                <a16:creationId xmlns:a16="http://schemas.microsoft.com/office/drawing/2014/main" id="{B4EE9EAA-B926-D881-1C92-C5273A36741C}"/>
              </a:ext>
            </a:extLst>
          </p:cNvPr>
          <p:cNvSpPr/>
          <p:nvPr/>
        </p:nvSpPr>
        <p:spPr>
          <a:xfrm>
            <a:off x="2500281" y="3352657"/>
            <a:ext cx="4543082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 Identifiera affären</a:t>
            </a:r>
          </a:p>
        </p:txBody>
      </p:sp>
      <p:sp>
        <p:nvSpPr>
          <p:cNvPr id="57" name="Rektangel: rundade hörn 56">
            <a:extLst>
              <a:ext uri="{FF2B5EF4-FFF2-40B4-BE49-F238E27FC236}">
                <a16:creationId xmlns:a16="http://schemas.microsoft.com/office/drawing/2014/main" id="{8AC94C4B-C783-01B3-39B6-F17CE66E3E18}"/>
              </a:ext>
            </a:extLst>
          </p:cNvPr>
          <p:cNvSpPr/>
          <p:nvPr/>
        </p:nvSpPr>
        <p:spPr>
          <a:xfrm>
            <a:off x="4724960" y="2701038"/>
            <a:ext cx="1371040" cy="263969"/>
          </a:xfrm>
          <a:prstGeom prst="roundRect">
            <a:avLst/>
          </a:prstGeom>
          <a:solidFill>
            <a:srgbClr val="0FB4D5"/>
          </a:solidFill>
          <a:ln w="127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Enligt Boverket</a:t>
            </a:r>
          </a:p>
        </p:txBody>
      </p:sp>
      <p:sp>
        <p:nvSpPr>
          <p:cNvPr id="58" name="Rektangel: rundade hörn 57">
            <a:extLst>
              <a:ext uri="{FF2B5EF4-FFF2-40B4-BE49-F238E27FC236}">
                <a16:creationId xmlns:a16="http://schemas.microsoft.com/office/drawing/2014/main" id="{3C086CA3-9B36-F45F-B2D4-DE35749AE754}"/>
              </a:ext>
            </a:extLst>
          </p:cNvPr>
          <p:cNvSpPr/>
          <p:nvPr/>
        </p:nvSpPr>
        <p:spPr>
          <a:xfrm>
            <a:off x="4724960" y="2989428"/>
            <a:ext cx="2304304" cy="200863"/>
          </a:xfrm>
          <a:prstGeom prst="roundRect">
            <a:avLst/>
          </a:prstGeom>
          <a:solidFill>
            <a:srgbClr val="70AD47">
              <a:lumMod val="75000"/>
            </a:srgbClr>
          </a:solidFill>
          <a:ln w="127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enligt lokala klimatinitiativ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EED8D7B3-DBC1-3CBD-E5FF-43542A8A2281}"/>
              </a:ext>
            </a:extLst>
          </p:cNvPr>
          <p:cNvSpPr/>
          <p:nvPr/>
        </p:nvSpPr>
        <p:spPr>
          <a:xfrm>
            <a:off x="10638600" y="373594"/>
            <a:ext cx="204490" cy="11016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9F3AB42-F2D5-883B-C814-07CD8D02B7CF}"/>
              </a:ext>
            </a:extLst>
          </p:cNvPr>
          <p:cNvSpPr txBox="1"/>
          <p:nvPr/>
        </p:nvSpPr>
        <p:spPr>
          <a:xfrm>
            <a:off x="10830867" y="265705"/>
            <a:ext cx="125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/>
              <a:t>Boverket</a:t>
            </a:r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78EF5CD0-055E-A8F7-771B-D35013FFBFE4}"/>
              </a:ext>
            </a:extLst>
          </p:cNvPr>
          <p:cNvSpPr txBox="1"/>
          <p:nvPr/>
        </p:nvSpPr>
        <p:spPr>
          <a:xfrm>
            <a:off x="10846674" y="602096"/>
            <a:ext cx="125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/>
              <a:t>Lokalt </a:t>
            </a:r>
          </a:p>
          <a:p>
            <a:r>
              <a:rPr lang="sv-SE" sz="1400"/>
              <a:t>initiativ</a:t>
            </a:r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0EE0C13-06B8-6B69-9AE6-450408261055}"/>
              </a:ext>
            </a:extLst>
          </p:cNvPr>
          <p:cNvSpPr/>
          <p:nvPr/>
        </p:nvSpPr>
        <p:spPr>
          <a:xfrm>
            <a:off x="10642185" y="709383"/>
            <a:ext cx="204490" cy="11016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: rundade hörn 15">
            <a:extLst>
              <a:ext uri="{FF2B5EF4-FFF2-40B4-BE49-F238E27FC236}">
                <a16:creationId xmlns:a16="http://schemas.microsoft.com/office/drawing/2014/main" id="{27E66E9D-844A-28C1-527B-920173819F5C}"/>
              </a:ext>
            </a:extLst>
          </p:cNvPr>
          <p:cNvSpPr/>
          <p:nvPr/>
        </p:nvSpPr>
        <p:spPr>
          <a:xfrm>
            <a:off x="229049" y="4057237"/>
            <a:ext cx="11784269" cy="2061440"/>
          </a:xfrm>
          <a:prstGeom prst="roundRect">
            <a:avLst/>
          </a:prstGeom>
          <a:solidFill>
            <a:sysClr val="window" lastClr="FFFFFF">
              <a:alpha val="50000"/>
            </a:sysClr>
          </a:solidFill>
          <a:ln w="57150">
            <a:solidFill>
              <a:srgbClr val="5B9BD5">
                <a:lumMod val="40000"/>
                <a:lumOff val="60000"/>
              </a:srgbClr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ktangel: rundade hörn 16">
            <a:extLst>
              <a:ext uri="{FF2B5EF4-FFF2-40B4-BE49-F238E27FC236}">
                <a16:creationId xmlns:a16="http://schemas.microsoft.com/office/drawing/2014/main" id="{9FACEE3D-88C0-C8D5-6EDE-C589F8859F67}"/>
              </a:ext>
            </a:extLst>
          </p:cNvPr>
          <p:cNvSpPr/>
          <p:nvPr/>
        </p:nvSpPr>
        <p:spPr>
          <a:xfrm>
            <a:off x="348022" y="4291248"/>
            <a:ext cx="3739389" cy="171993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Klimat-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beräknings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stuga: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 20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veckor</a:t>
            </a:r>
          </a:p>
        </p:txBody>
      </p:sp>
      <p:grpSp>
        <p:nvGrpSpPr>
          <p:cNvPr id="18" name="Grupp 17">
            <a:extLst>
              <a:ext uri="{FF2B5EF4-FFF2-40B4-BE49-F238E27FC236}">
                <a16:creationId xmlns:a16="http://schemas.microsoft.com/office/drawing/2014/main" id="{4F5E64D6-E8F7-A548-B025-C0470C2336E0}"/>
              </a:ext>
            </a:extLst>
          </p:cNvPr>
          <p:cNvGrpSpPr/>
          <p:nvPr/>
        </p:nvGrpSpPr>
        <p:grpSpPr>
          <a:xfrm>
            <a:off x="1661898" y="4359611"/>
            <a:ext cx="1301535" cy="1366239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4F03519D-9FE2-5207-6350-E3B2AABCCBE9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Ellips 4">
              <a:extLst>
                <a:ext uri="{FF2B5EF4-FFF2-40B4-BE49-F238E27FC236}">
                  <a16:creationId xmlns:a16="http://schemas.microsoft.com/office/drawing/2014/main" id="{56E2BA6A-27D8-5489-AFC2-3597EB0B0757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7 digitala egen </a:t>
              </a:r>
              <a:r>
                <a:rPr kumimoji="0" lang="sv-SE" sz="1400" b="1" i="0" u="none" strike="noStrike" kern="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instude</a:t>
              </a: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-ringspass</a:t>
              </a:r>
            </a:p>
          </p:txBody>
        </p:sp>
      </p:grpSp>
      <p:grpSp>
        <p:nvGrpSpPr>
          <p:cNvPr id="22" name="Grupp 21">
            <a:extLst>
              <a:ext uri="{FF2B5EF4-FFF2-40B4-BE49-F238E27FC236}">
                <a16:creationId xmlns:a16="http://schemas.microsoft.com/office/drawing/2014/main" id="{6015CDDB-36B1-5413-D9D1-4438C793DFB2}"/>
              </a:ext>
            </a:extLst>
          </p:cNvPr>
          <p:cNvGrpSpPr/>
          <p:nvPr/>
        </p:nvGrpSpPr>
        <p:grpSpPr>
          <a:xfrm>
            <a:off x="2677642" y="4398998"/>
            <a:ext cx="1119404" cy="884543"/>
            <a:chOff x="6272222" y="788122"/>
            <a:chExt cx="1367952" cy="1367952"/>
          </a:xfrm>
          <a:solidFill>
            <a:sysClr val="window" lastClr="FFFFFF">
              <a:lumMod val="85000"/>
            </a:sysClr>
          </a:solidFill>
        </p:grpSpPr>
        <p:sp>
          <p:nvSpPr>
            <p:cNvPr id="23" name="Ellips 22">
              <a:extLst>
                <a:ext uri="{FF2B5EF4-FFF2-40B4-BE49-F238E27FC236}">
                  <a16:creationId xmlns:a16="http://schemas.microsoft.com/office/drawing/2014/main" id="{CDEE3544-7EF6-4F23-74EA-9A87673D4840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Ellips 4">
              <a:extLst>
                <a:ext uri="{FF2B5EF4-FFF2-40B4-BE49-F238E27FC236}">
                  <a16:creationId xmlns:a16="http://schemas.microsoft.com/office/drawing/2014/main" id="{6682AB50-B3F7-F9BD-4735-9C91DFEC4D03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Upp-handling</a:t>
              </a:r>
            </a:p>
          </p:txBody>
        </p:sp>
      </p:grpSp>
      <p:grpSp>
        <p:nvGrpSpPr>
          <p:cNvPr id="27" name="Grupp 26">
            <a:extLst>
              <a:ext uri="{FF2B5EF4-FFF2-40B4-BE49-F238E27FC236}">
                <a16:creationId xmlns:a16="http://schemas.microsoft.com/office/drawing/2014/main" id="{41B0BFC8-FEA2-AEDE-177B-753B7A9CD6B2}"/>
              </a:ext>
            </a:extLst>
          </p:cNvPr>
          <p:cNvGrpSpPr/>
          <p:nvPr/>
        </p:nvGrpSpPr>
        <p:grpSpPr>
          <a:xfrm>
            <a:off x="2686225" y="5069802"/>
            <a:ext cx="1119404" cy="835499"/>
            <a:chOff x="6272222" y="788122"/>
            <a:chExt cx="1367952" cy="1367952"/>
          </a:xfrm>
          <a:solidFill>
            <a:sysClr val="window" lastClr="FFFFFF">
              <a:lumMod val="85000"/>
            </a:sysClr>
          </a:solidFill>
        </p:grpSpPr>
        <p:sp>
          <p:nvSpPr>
            <p:cNvPr id="59" name="Ellips 58">
              <a:extLst>
                <a:ext uri="{FF2B5EF4-FFF2-40B4-BE49-F238E27FC236}">
                  <a16:creationId xmlns:a16="http://schemas.microsoft.com/office/drawing/2014/main" id="{1B0B5CA7-15A1-6428-5B80-59EDF3C074C5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Ellips 4">
              <a:extLst>
                <a:ext uri="{FF2B5EF4-FFF2-40B4-BE49-F238E27FC236}">
                  <a16:creationId xmlns:a16="http://schemas.microsoft.com/office/drawing/2014/main" id="{0D59B642-147A-CB07-EBC1-420476640A1F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Mål-styrning</a:t>
              </a:r>
            </a:p>
          </p:txBody>
        </p:sp>
      </p:grpSp>
      <p:sp>
        <p:nvSpPr>
          <p:cNvPr id="61" name="Rektangel: rundade hörn 60">
            <a:extLst>
              <a:ext uri="{FF2B5EF4-FFF2-40B4-BE49-F238E27FC236}">
                <a16:creationId xmlns:a16="http://schemas.microsoft.com/office/drawing/2014/main" id="{DD527963-37DF-3C43-BE59-49F925EF554D}"/>
              </a:ext>
            </a:extLst>
          </p:cNvPr>
          <p:cNvSpPr/>
          <p:nvPr/>
        </p:nvSpPr>
        <p:spPr>
          <a:xfrm>
            <a:off x="4308558" y="4219530"/>
            <a:ext cx="3440937" cy="179165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Deltagare</a:t>
            </a:r>
            <a:r>
              <a:rPr lang="sv-SE" sz="1600" kern="0">
                <a:solidFill>
                  <a:prstClr val="black"/>
                </a:solidFill>
                <a:latin typeface="Calibri" panose="020F0502020204030204"/>
              </a:rPr>
              <a:t>/</a:t>
            </a: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väljer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projekttyp</a:t>
            </a:r>
          </a:p>
        </p:txBody>
      </p:sp>
      <p:grpSp>
        <p:nvGrpSpPr>
          <p:cNvPr id="62" name="Grupp 61">
            <a:extLst>
              <a:ext uri="{FF2B5EF4-FFF2-40B4-BE49-F238E27FC236}">
                <a16:creationId xmlns:a16="http://schemas.microsoft.com/office/drawing/2014/main" id="{BA5408A9-C3E3-D6C8-3787-E439089431DC}"/>
              </a:ext>
            </a:extLst>
          </p:cNvPr>
          <p:cNvGrpSpPr/>
          <p:nvPr/>
        </p:nvGrpSpPr>
        <p:grpSpPr>
          <a:xfrm>
            <a:off x="5513577" y="4257421"/>
            <a:ext cx="1119404" cy="963296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63" name="Ellips 62">
              <a:extLst>
                <a:ext uri="{FF2B5EF4-FFF2-40B4-BE49-F238E27FC236}">
                  <a16:creationId xmlns:a16="http://schemas.microsoft.com/office/drawing/2014/main" id="{45871C80-0876-C24F-60B4-ECFE375495C7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Ellips 4">
              <a:extLst>
                <a:ext uri="{FF2B5EF4-FFF2-40B4-BE49-F238E27FC236}">
                  <a16:creationId xmlns:a16="http://schemas.microsoft.com/office/drawing/2014/main" id="{29227321-78CD-1081-6315-D19910195C7A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Byggnad Nytt</a:t>
              </a:r>
            </a:p>
          </p:txBody>
        </p:sp>
      </p:grpSp>
      <p:grpSp>
        <p:nvGrpSpPr>
          <p:cNvPr id="65" name="Grupp 64">
            <a:extLst>
              <a:ext uri="{FF2B5EF4-FFF2-40B4-BE49-F238E27FC236}">
                <a16:creationId xmlns:a16="http://schemas.microsoft.com/office/drawing/2014/main" id="{C1AE8FE0-0770-9CD6-B5E9-12F45D70075D}"/>
              </a:ext>
            </a:extLst>
          </p:cNvPr>
          <p:cNvGrpSpPr/>
          <p:nvPr/>
        </p:nvGrpSpPr>
        <p:grpSpPr>
          <a:xfrm>
            <a:off x="6427673" y="4240402"/>
            <a:ext cx="1119404" cy="999312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66" name="Ellips 65">
              <a:extLst>
                <a:ext uri="{FF2B5EF4-FFF2-40B4-BE49-F238E27FC236}">
                  <a16:creationId xmlns:a16="http://schemas.microsoft.com/office/drawing/2014/main" id="{5AA7E743-099C-17BB-4DA6-BF91E3B13697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Ellips 4">
              <a:extLst>
                <a:ext uri="{FF2B5EF4-FFF2-40B4-BE49-F238E27FC236}">
                  <a16:creationId xmlns:a16="http://schemas.microsoft.com/office/drawing/2014/main" id="{7CA05870-A46C-A15A-BB77-D8AD7993D112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Byggnad ROT</a:t>
              </a:r>
            </a:p>
          </p:txBody>
        </p:sp>
      </p:grpSp>
      <p:grpSp>
        <p:nvGrpSpPr>
          <p:cNvPr id="68" name="Grupp 67">
            <a:extLst>
              <a:ext uri="{FF2B5EF4-FFF2-40B4-BE49-F238E27FC236}">
                <a16:creationId xmlns:a16="http://schemas.microsoft.com/office/drawing/2014/main" id="{6A821049-1B97-D11E-6CEE-09A8121395EE}"/>
              </a:ext>
            </a:extLst>
          </p:cNvPr>
          <p:cNvGrpSpPr/>
          <p:nvPr/>
        </p:nvGrpSpPr>
        <p:grpSpPr>
          <a:xfrm>
            <a:off x="5472202" y="4980823"/>
            <a:ext cx="1119404" cy="973031"/>
            <a:chOff x="6272222" y="788122"/>
            <a:chExt cx="1367952" cy="1367952"/>
          </a:xfrm>
          <a:solidFill>
            <a:sysClr val="window" lastClr="FFFFFF">
              <a:lumMod val="65000"/>
            </a:sysClr>
          </a:solidFill>
        </p:grpSpPr>
        <p:sp>
          <p:nvSpPr>
            <p:cNvPr id="69" name="Ellips 68">
              <a:extLst>
                <a:ext uri="{FF2B5EF4-FFF2-40B4-BE49-F238E27FC236}">
                  <a16:creationId xmlns:a16="http://schemas.microsoft.com/office/drawing/2014/main" id="{58B2F359-ACA8-C4D5-DE49-1B8524C240B9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Ellips 4">
              <a:extLst>
                <a:ext uri="{FF2B5EF4-FFF2-40B4-BE49-F238E27FC236}">
                  <a16:creationId xmlns:a16="http://schemas.microsoft.com/office/drawing/2014/main" id="{8CA87224-6DC0-8A89-22A1-7C12385AE998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Översikt Anlägg-</a:t>
              </a:r>
              <a:r>
                <a:rPr kumimoji="0" lang="sv-SE" sz="1400" b="1" i="0" u="none" strike="noStrike" kern="0" cap="none" spc="0" normalizeH="0" baseline="0" noProof="0" err="1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ning</a:t>
              </a:r>
              <a:endParaRPr kumimoji="0" lang="sv-SE" sz="1400" b="1" i="0" u="none" strike="noStrike" kern="0" cap="none" spc="0" normalizeH="0" baseline="0" noProof="0">
                <a:ln>
                  <a:noFill/>
                </a:ln>
                <a:solidFill>
                  <a:srgbClr val="E8E5E5"/>
                </a:solidFill>
                <a:effectLst/>
                <a:uLnTx/>
                <a:uFillTx/>
                <a:latin typeface="AntartidaRounded Essential Light" panose="020000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1" name="Grupp 70">
            <a:extLst>
              <a:ext uri="{FF2B5EF4-FFF2-40B4-BE49-F238E27FC236}">
                <a16:creationId xmlns:a16="http://schemas.microsoft.com/office/drawing/2014/main" id="{4370C831-9BFC-608F-9759-205644F5134D}"/>
              </a:ext>
            </a:extLst>
          </p:cNvPr>
          <p:cNvGrpSpPr/>
          <p:nvPr/>
        </p:nvGrpSpPr>
        <p:grpSpPr>
          <a:xfrm>
            <a:off x="6435434" y="4973539"/>
            <a:ext cx="1119404" cy="987599"/>
            <a:chOff x="6272222" y="788122"/>
            <a:chExt cx="1367952" cy="1367952"/>
          </a:xfrm>
          <a:solidFill>
            <a:sysClr val="window" lastClr="FFFFFF">
              <a:lumMod val="65000"/>
            </a:sysClr>
          </a:solidFill>
        </p:grpSpPr>
        <p:sp>
          <p:nvSpPr>
            <p:cNvPr id="72" name="Ellips 71">
              <a:extLst>
                <a:ext uri="{FF2B5EF4-FFF2-40B4-BE49-F238E27FC236}">
                  <a16:creationId xmlns:a16="http://schemas.microsoft.com/office/drawing/2014/main" id="{13B5ED00-AB3F-5708-B33A-D8C0D5D7617C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Ellips 4">
              <a:extLst>
                <a:ext uri="{FF2B5EF4-FFF2-40B4-BE49-F238E27FC236}">
                  <a16:creationId xmlns:a16="http://schemas.microsoft.com/office/drawing/2014/main" id="{826F11E1-C25D-1C3A-A965-0D18A5B4F037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Översikt Drift</a:t>
              </a:r>
            </a:p>
          </p:txBody>
        </p:sp>
      </p:grpSp>
      <p:sp>
        <p:nvSpPr>
          <p:cNvPr id="74" name="Rektangel: rundade hörn 73">
            <a:extLst>
              <a:ext uri="{FF2B5EF4-FFF2-40B4-BE49-F238E27FC236}">
                <a16:creationId xmlns:a16="http://schemas.microsoft.com/office/drawing/2014/main" id="{52136856-079B-ECA9-F100-B57DA0DE8C2B}"/>
              </a:ext>
            </a:extLst>
          </p:cNvPr>
          <p:cNvSpPr/>
          <p:nvPr/>
        </p:nvSpPr>
        <p:spPr>
          <a:xfrm>
            <a:off x="8098813" y="4228495"/>
            <a:ext cx="3810304" cy="179165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klimat-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beräknar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digitalt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verktyg med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coachande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stöd</a:t>
            </a:r>
          </a:p>
        </p:txBody>
      </p:sp>
      <p:grpSp>
        <p:nvGrpSpPr>
          <p:cNvPr id="75" name="Grupp 74">
            <a:extLst>
              <a:ext uri="{FF2B5EF4-FFF2-40B4-BE49-F238E27FC236}">
                <a16:creationId xmlns:a16="http://schemas.microsoft.com/office/drawing/2014/main" id="{045B0FEB-869F-46A3-D370-4DFA0F77B665}"/>
              </a:ext>
            </a:extLst>
          </p:cNvPr>
          <p:cNvGrpSpPr/>
          <p:nvPr/>
        </p:nvGrpSpPr>
        <p:grpSpPr>
          <a:xfrm>
            <a:off x="9752079" y="4274229"/>
            <a:ext cx="1510080" cy="1065413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76" name="Ellips 75">
              <a:extLst>
                <a:ext uri="{FF2B5EF4-FFF2-40B4-BE49-F238E27FC236}">
                  <a16:creationId xmlns:a16="http://schemas.microsoft.com/office/drawing/2014/main" id="{C525F317-3E98-CEEC-B451-D9A05586B6A2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Ellips 4">
              <a:extLst>
                <a:ext uri="{FF2B5EF4-FFF2-40B4-BE49-F238E27FC236}">
                  <a16:creationId xmlns:a16="http://schemas.microsoft.com/office/drawing/2014/main" id="{30ABF316-F74F-8F67-912C-49EFE60704D9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Eget pilot-projekt</a:t>
              </a:r>
            </a:p>
          </p:txBody>
        </p:sp>
      </p:grpSp>
      <p:grpSp>
        <p:nvGrpSpPr>
          <p:cNvPr id="78" name="Grupp 77">
            <a:extLst>
              <a:ext uri="{FF2B5EF4-FFF2-40B4-BE49-F238E27FC236}">
                <a16:creationId xmlns:a16="http://schemas.microsoft.com/office/drawing/2014/main" id="{046429A5-32E2-6BB2-51A5-7AA03743704E}"/>
              </a:ext>
            </a:extLst>
          </p:cNvPr>
          <p:cNvGrpSpPr/>
          <p:nvPr/>
        </p:nvGrpSpPr>
        <p:grpSpPr>
          <a:xfrm>
            <a:off x="9374764" y="5031310"/>
            <a:ext cx="1119404" cy="936587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79" name="Ellips 78">
              <a:extLst>
                <a:ext uri="{FF2B5EF4-FFF2-40B4-BE49-F238E27FC236}">
                  <a16:creationId xmlns:a16="http://schemas.microsoft.com/office/drawing/2014/main" id="{C431509E-EE7D-B11C-B0DF-FAB0640A0585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Ellips 4">
              <a:extLst>
                <a:ext uri="{FF2B5EF4-FFF2-40B4-BE49-F238E27FC236}">
                  <a16:creationId xmlns:a16="http://schemas.microsoft.com/office/drawing/2014/main" id="{180E4FBE-9657-EAE2-4EBC-B61FD7FEB681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2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Redo-visning</a:t>
              </a:r>
            </a:p>
          </p:txBody>
        </p:sp>
      </p:grpSp>
      <p:grpSp>
        <p:nvGrpSpPr>
          <p:cNvPr id="81" name="Grupp 80">
            <a:extLst>
              <a:ext uri="{FF2B5EF4-FFF2-40B4-BE49-F238E27FC236}">
                <a16:creationId xmlns:a16="http://schemas.microsoft.com/office/drawing/2014/main" id="{457E9E20-A3E7-AB47-EBD5-9C000AC810BD}"/>
              </a:ext>
            </a:extLst>
          </p:cNvPr>
          <p:cNvGrpSpPr/>
          <p:nvPr/>
        </p:nvGrpSpPr>
        <p:grpSpPr>
          <a:xfrm>
            <a:off x="10626767" y="5083557"/>
            <a:ext cx="1119404" cy="936588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82" name="Ellips 81">
              <a:extLst>
                <a:ext uri="{FF2B5EF4-FFF2-40B4-BE49-F238E27FC236}">
                  <a16:creationId xmlns:a16="http://schemas.microsoft.com/office/drawing/2014/main" id="{762D186D-F6AD-623B-4061-BF233AF1F501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Ellips 4">
              <a:extLst>
                <a:ext uri="{FF2B5EF4-FFF2-40B4-BE49-F238E27FC236}">
                  <a16:creationId xmlns:a16="http://schemas.microsoft.com/office/drawing/2014/main" id="{900A2853-3913-4C21-5402-8DBE93B03674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2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Egen-kontroll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71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61" grpId="0" animBg="1"/>
      <p:bldP spid="7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C39BCE51-3224-AF97-B8BC-C9585FCBF1EA}"/>
              </a:ext>
            </a:extLst>
          </p:cNvPr>
          <p:cNvSpPr/>
          <p:nvPr/>
        </p:nvSpPr>
        <p:spPr>
          <a:xfrm>
            <a:off x="408828" y="1384545"/>
            <a:ext cx="10595777" cy="4088909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Engagemang:</a:t>
            </a: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 främja brett engagemang och kunskapsöverföring bland deltagare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Applicering i vardagen:</a:t>
            </a: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 varje deltagares test av valfri beräkningsmetod, på eget kunskapspilot, möjliggör att byggaktören på egen hand kan applicera metoden för kommande projekt (inkl styrkor / svagheter av vald metod)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Förstå – ”när nöjd”:</a:t>
            </a: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 resultaten i klimatberäkningsstugan även ska kunna användas för att praktiskt förstå arbetssätt att kunna analysera och identifiera bäst tillgänglig teknik till rimlig kostnad för urval av de vanligaste nyproduktions projekten och ROT-projekten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Diplom:</a:t>
            </a:r>
            <a:r>
              <a:rPr kumimoji="0" lang="sv-SE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Aktiv deltagare med överlämnad klimatdeklaration för sitt pilotprojekt erhåller diplom –  att ge validerat underlag på kompetens &amp; färdighet</a:t>
            </a:r>
          </a:p>
        </p:txBody>
      </p:sp>
      <p:sp>
        <p:nvSpPr>
          <p:cNvPr id="3" name="Rubrik 7">
            <a:extLst>
              <a:ext uri="{FF2B5EF4-FFF2-40B4-BE49-F238E27FC236}">
                <a16:creationId xmlns:a16="http://schemas.microsoft.com/office/drawing/2014/main" id="{64162C3E-7783-557F-481C-DDF0BEECAC3D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sv-SE">
                <a:solidFill>
                  <a:srgbClr val="002060"/>
                </a:solidFill>
                <a:latin typeface="Futura PT" panose="020B0502020204020303" pitchFamily="34" charset="0"/>
              </a:rPr>
              <a:t>LFM30:s Klimatberäkningsstuga: Syfte</a:t>
            </a:r>
          </a:p>
        </p:txBody>
      </p:sp>
    </p:spTree>
    <p:extLst>
      <p:ext uri="{BB962C8B-B14F-4D97-AF65-F5344CB8AC3E}">
        <p14:creationId xmlns:p14="http://schemas.microsoft.com/office/powerpoint/2010/main" val="2559851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24BF78B-AD47-A3A1-F3E1-6032CBE1CE91}"/>
              </a:ext>
            </a:extLst>
          </p:cNvPr>
          <p:cNvSpPr/>
          <p:nvPr/>
        </p:nvSpPr>
        <p:spPr>
          <a:xfrm>
            <a:off x="838200" y="1126856"/>
            <a:ext cx="10572750" cy="5456404"/>
          </a:xfrm>
          <a:prstGeom prst="roundRect">
            <a:avLst/>
          </a:prstGeom>
          <a:solidFill>
            <a:srgbClr val="D6EAEE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600" b="1">
                <a:solidFill>
                  <a:schemeClr val="tx1"/>
                </a:solidFill>
              </a:rPr>
              <a:t>Utbildningsmål</a:t>
            </a:r>
            <a:r>
              <a:rPr lang="sv-SE" sz="2000" b="1">
                <a:solidFill>
                  <a:schemeClr val="tx1"/>
                </a:solidFill>
              </a:rPr>
              <a:t>: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Att anslutna projektteams provtestar och får färdigheter att tar fram egen klimatbudget för egen pilotbyggnad avseende steg 0-5, samt att självständigt efteråt kan göra liknande själva igen.</a:t>
            </a:r>
          </a:p>
          <a:p>
            <a:pPr marL="10287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Utifrån valfri etablerad klimatberäkningsanvisning, men enligt nedan struktur</a:t>
            </a:r>
          </a:p>
          <a:p>
            <a:pPr marL="10287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Steg 0: Förstå och börja kunna identifiera affärsmöjligheter </a:t>
            </a:r>
          </a:p>
          <a:p>
            <a:pPr marL="10287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Steg 1: Att komplett klimatberäkning görs i enligt med valfri beräkningsmetod</a:t>
            </a:r>
          </a:p>
          <a:p>
            <a:pPr marL="10287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Steg 2: Att minst 5 väsentliga klimatförbättringar per pilotprojekt </a:t>
            </a:r>
            <a:r>
              <a:rPr lang="sv-SE" sz="1400" err="1">
                <a:solidFill>
                  <a:schemeClr val="tx1"/>
                </a:solidFill>
              </a:rPr>
              <a:t>klimatberäknas</a:t>
            </a:r>
            <a:endParaRPr lang="sv-SE" sz="1400">
              <a:solidFill>
                <a:schemeClr val="tx1"/>
              </a:solidFill>
            </a:endParaRPr>
          </a:p>
          <a:p>
            <a:pPr marL="10287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Steg 3: Att löpare/följare identifierar var bäst möjlig teknik till rimlig kostnad är per byggnad / byggprojekt / bästa klimatval</a:t>
            </a:r>
          </a:p>
          <a:p>
            <a:pPr marL="10287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Steg 4: Att löpare/följare identifierar strategier för samt övergripande kan räkna på återbetalning (klimatkompensation)</a:t>
            </a:r>
          </a:p>
          <a:p>
            <a:pPr marL="10287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Steg 5: Att löpare/följare identifierar områden att löpande bevaka och kontrollera för att få resultaträkningen att balansera över en byggnads livslängd</a:t>
            </a:r>
          </a:p>
          <a:p>
            <a:pPr marL="10287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Att lära sig förståelse och exempel på samverkan med olika byggaktörer och målgrupper utifrån sin roll</a:t>
            </a:r>
          </a:p>
          <a:p>
            <a:pPr marL="10287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Översikt upphandlingskompetens och målstyrningskompetens</a:t>
            </a:r>
          </a:p>
          <a:p>
            <a:endParaRPr lang="sv-SE" sz="1400">
              <a:solidFill>
                <a:schemeClr val="tx1"/>
              </a:solidFill>
            </a:endParaRPr>
          </a:p>
          <a:p>
            <a:r>
              <a:rPr lang="sv-SE" sz="1600" b="1">
                <a:solidFill>
                  <a:schemeClr val="tx1"/>
                </a:solidFill>
              </a:rPr>
              <a:t>Effektmål</a:t>
            </a:r>
            <a:r>
              <a:rPr lang="sv-SE" sz="2000" b="1">
                <a:solidFill>
                  <a:schemeClr val="tx1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Kostnadseffektiva kvalitativa klimatberäkningar, i linje med lagkrav  och lokalt klimatinitiativ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Trygghet att </a:t>
            </a:r>
            <a:r>
              <a:rPr lang="sv-SE" sz="1400" err="1">
                <a:solidFill>
                  <a:schemeClr val="tx1"/>
                </a:solidFill>
              </a:rPr>
              <a:t>upphandlingsstyra</a:t>
            </a:r>
            <a:r>
              <a:rPr lang="sv-SE" sz="1400">
                <a:solidFill>
                  <a:schemeClr val="tx1"/>
                </a:solidFill>
              </a:rPr>
              <a:t> Klimatbudget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Aktiv målstyrning på företagsnivå att främja förflyttning generellt i sin portfölj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</a:rPr>
              <a:t>Att valfria lokala klimatberäknings arbetssätt blir ett bra exempel för bygg- och anläggningsbranschen i Sverige och internationellt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400">
              <a:solidFill>
                <a:schemeClr val="tx1"/>
              </a:solidFill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9EBDC32-5C16-1E6F-D7C2-5E48851A30E0}"/>
              </a:ext>
            </a:extLst>
          </p:cNvPr>
          <p:cNvSpPr/>
          <p:nvPr/>
        </p:nvSpPr>
        <p:spPr>
          <a:xfrm>
            <a:off x="10638600" y="373594"/>
            <a:ext cx="204490" cy="11016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5FCA6A9-4566-B856-0AA2-2A2CC996B572}"/>
              </a:ext>
            </a:extLst>
          </p:cNvPr>
          <p:cNvSpPr txBox="1"/>
          <p:nvPr/>
        </p:nvSpPr>
        <p:spPr>
          <a:xfrm>
            <a:off x="10830867" y="265705"/>
            <a:ext cx="125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/>
              <a:t>Boverket</a:t>
            </a:r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D2D8130-8984-A992-9278-B5F8A535224E}"/>
              </a:ext>
            </a:extLst>
          </p:cNvPr>
          <p:cNvSpPr txBox="1"/>
          <p:nvPr/>
        </p:nvSpPr>
        <p:spPr>
          <a:xfrm>
            <a:off x="10846674" y="602096"/>
            <a:ext cx="125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/>
              <a:t>Lokalt </a:t>
            </a:r>
          </a:p>
          <a:p>
            <a:r>
              <a:rPr lang="sv-SE" sz="1400"/>
              <a:t>initiativ</a:t>
            </a:r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FFF3657-2DE4-5BA2-DDA2-1890ECFECAB4}"/>
              </a:ext>
            </a:extLst>
          </p:cNvPr>
          <p:cNvSpPr/>
          <p:nvPr/>
        </p:nvSpPr>
        <p:spPr>
          <a:xfrm>
            <a:off x="10642185" y="709383"/>
            <a:ext cx="204490" cy="11016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05E9C931-5963-2EED-3F3E-3F324203615E}"/>
              </a:ext>
            </a:extLst>
          </p:cNvPr>
          <p:cNvSpPr/>
          <p:nvPr/>
        </p:nvSpPr>
        <p:spPr>
          <a:xfrm>
            <a:off x="1800225" y="2608139"/>
            <a:ext cx="9042865" cy="23031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FD9BB60E-93C9-0E1D-B9A2-1D6A32BA8F91}"/>
              </a:ext>
            </a:extLst>
          </p:cNvPr>
          <p:cNvSpPr/>
          <p:nvPr/>
        </p:nvSpPr>
        <p:spPr>
          <a:xfrm>
            <a:off x="1152526" y="5379914"/>
            <a:ext cx="5200650" cy="23031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7">
            <a:extLst>
              <a:ext uri="{FF2B5EF4-FFF2-40B4-BE49-F238E27FC236}">
                <a16:creationId xmlns:a16="http://schemas.microsoft.com/office/drawing/2014/main" id="{C2D64FAF-96F2-FAD6-B331-FEC7C36D59A0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sv-SE"/>
              <a:t>Klimatberäkningsstuga: Mål</a:t>
            </a:r>
            <a:endParaRPr lang="sv-SE">
              <a:solidFill>
                <a:srgbClr val="002060"/>
              </a:solidFill>
              <a:latin typeface="Futura P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363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7B064E17-D6EA-B32C-D983-01DFD50D0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752197"/>
              </p:ext>
            </p:extLst>
          </p:nvPr>
        </p:nvGraphicFramePr>
        <p:xfrm>
          <a:off x="1206500" y="198120"/>
          <a:ext cx="9144000" cy="646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4226">
                  <a:extLst>
                    <a:ext uri="{9D8B030D-6E8A-4147-A177-3AD203B41FA5}">
                      <a16:colId xmlns:a16="http://schemas.microsoft.com/office/drawing/2014/main" val="39034195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3277432864"/>
                    </a:ext>
                  </a:extLst>
                </a:gridCol>
                <a:gridCol w="3289300">
                  <a:extLst>
                    <a:ext uri="{9D8B030D-6E8A-4147-A177-3AD203B41FA5}">
                      <a16:colId xmlns:a16="http://schemas.microsoft.com/office/drawing/2014/main" val="127300614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417083219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927215073"/>
                    </a:ext>
                  </a:extLst>
                </a:gridCol>
                <a:gridCol w="1335574">
                  <a:extLst>
                    <a:ext uri="{9D8B030D-6E8A-4147-A177-3AD203B41FA5}">
                      <a16:colId xmlns:a16="http://schemas.microsoft.com/office/drawing/2014/main" val="3952985036"/>
                    </a:ext>
                  </a:extLst>
                </a:gridCol>
              </a:tblGrid>
              <a:tr h="283710">
                <a:tc>
                  <a:txBody>
                    <a:bodyPr/>
                    <a:lstStyle/>
                    <a:p>
                      <a:r>
                        <a:rPr lang="sv-SE"/>
                        <a:t>Månad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Vecka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Innehåll Klimatberäkningsstuga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/>
                        <a:t>Treano (2 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Aura (2 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Gäst (1-2 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81438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36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Översikt &amp; </a:t>
                      </a:r>
                      <a:r>
                        <a:rPr lang="sv-SE" sz="1400" b="1" err="1">
                          <a:solidFill>
                            <a:schemeClr val="tx2"/>
                          </a:solidFill>
                        </a:rPr>
                        <a:t>admin</a:t>
                      </a:r>
                      <a:endParaRPr lang="sv-SE" sz="14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183647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Presentation av klimatberäkningsverktyg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04718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38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0: Identifiera affären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2264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0: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52469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Okt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40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1: Översikt Nyproduktion och ROT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328157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 och 5: Fördjupning + Bidcon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77810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Fördjupning + Prodikt &amp; Plant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236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Fördjupning + BM &amp; Nodon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3836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Anläggning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050476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45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2 &amp; 5: Översikt 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5553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2 &amp; 5: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569822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2 &amp; 5: Fördjupning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75514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48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3 &amp; 5: BATNEEC,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17229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3 &amp; 5: Fördjupning, motivera Ny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9771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3 &amp; 5: Fördjupning, motivera ROT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92166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4 &amp; 5: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734925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4 &amp; 5: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055993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Upphandling &amp; målstyrning: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1062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Upphandling &amp; målstyrning: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15243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Sammanfattning, dokumentation, intyg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36258"/>
                  </a:ext>
                </a:extLst>
              </a:tr>
            </a:tbl>
          </a:graphicData>
        </a:graphic>
      </p:graphicFrame>
      <p:sp>
        <p:nvSpPr>
          <p:cNvPr id="4" name="Pratbubbla: oval 3">
            <a:extLst>
              <a:ext uri="{FF2B5EF4-FFF2-40B4-BE49-F238E27FC236}">
                <a16:creationId xmlns:a16="http://schemas.microsoft.com/office/drawing/2014/main" id="{E53748DF-35B3-0DB6-8002-7D9AED5DD698}"/>
              </a:ext>
            </a:extLst>
          </p:cNvPr>
          <p:cNvSpPr/>
          <p:nvPr/>
        </p:nvSpPr>
        <p:spPr>
          <a:xfrm>
            <a:off x="10668000" y="609600"/>
            <a:ext cx="1524000" cy="1219200"/>
          </a:xfrm>
          <a:prstGeom prst="wedgeEllipseCallout">
            <a:avLst>
              <a:gd name="adj1" fmla="val -80208"/>
              <a:gd name="adj2" fmla="val 1484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Fredagar 13-15</a:t>
            </a:r>
          </a:p>
        </p:txBody>
      </p:sp>
    </p:spTree>
    <p:extLst>
      <p:ext uri="{BB962C8B-B14F-4D97-AF65-F5344CB8AC3E}">
        <p14:creationId xmlns:p14="http://schemas.microsoft.com/office/powerpoint/2010/main" val="3007885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DE2F3466-2864-C893-DB66-E49239BCCE51}"/>
              </a:ext>
            </a:extLst>
          </p:cNvPr>
          <p:cNvSpPr/>
          <p:nvPr/>
        </p:nvSpPr>
        <p:spPr>
          <a:xfrm>
            <a:off x="553453" y="1275790"/>
            <a:ext cx="5390147" cy="4683851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sng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Byggherre / entreprenör / konsult: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1" i="0" u="sng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ntartidaRounded Essential Ligh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Företagsnamn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Ev fler teamparters (ex byggherre / byggentreprenör/ konsult)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Huvudkontaktperson hos er och i team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Motiv till varför ni är här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Genomförs klimatberäkning i tidigt skede, och/eller med verkligt underlag från produktionen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Tänkt Klimatberäkningsverktyg att använda</a:t>
            </a:r>
            <a:r>
              <a:rPr lang="sv-SE" sz="2000">
                <a:solidFill>
                  <a:schemeClr val="accent1"/>
                </a:solidFill>
                <a:latin typeface="AntartidaRounded Essential Ligh"/>
              </a:rPr>
              <a:t> (om ni redan bestämt er)</a:t>
            </a:r>
            <a:endParaRPr kumimoji="0" lang="sv-SE" sz="20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ntartidaRounded Essential Ligh"/>
              <a:ea typeface="+mn-ea"/>
              <a:cs typeface="+mn-cs"/>
            </a:endParaRP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184BF377-8BA1-630A-BC0D-FDA96445E417}"/>
              </a:ext>
            </a:extLst>
          </p:cNvPr>
          <p:cNvSpPr/>
          <p:nvPr/>
        </p:nvSpPr>
        <p:spPr>
          <a:xfrm>
            <a:off x="6440905" y="1275791"/>
            <a:ext cx="5197642" cy="4683850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sng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Ange projektets: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1" i="0" u="sng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ntartidaRounded Essential Ligh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Projektets namn och bild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Fastighetsnamn och projektadress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Kort beskrivning om projektet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Byggmetod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Byggfas (ex tidigt skede, projekterat, under uppförande, avslutat) </a:t>
            </a:r>
            <a:endParaRPr kumimoji="0" lang="sv-SE" sz="20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Datum för slutbesiktning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Upphandlingsform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sv-SE" sz="20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sv-SE" sz="20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</p:txBody>
      </p:sp>
      <p:sp>
        <p:nvSpPr>
          <p:cNvPr id="3" name="Rubrik 7">
            <a:extLst>
              <a:ext uri="{FF2B5EF4-FFF2-40B4-BE49-F238E27FC236}">
                <a16:creationId xmlns:a16="http://schemas.microsoft.com/office/drawing/2014/main" id="{2AFDD825-3559-1935-0B5D-07BCCB5F6084}"/>
              </a:ext>
            </a:extLst>
          </p:cNvPr>
          <p:cNvSpPr txBox="1">
            <a:spLocks/>
          </p:cNvSpPr>
          <p:nvPr/>
        </p:nvSpPr>
        <p:spPr>
          <a:xfrm>
            <a:off x="1010205" y="395942"/>
            <a:ext cx="11181795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sv-SE"/>
              <a:t>Med start idag, och till nästa tillfälle - ange:</a:t>
            </a:r>
            <a:endParaRPr lang="sv-SE">
              <a:solidFill>
                <a:srgbClr val="002060"/>
              </a:solidFill>
              <a:highlight>
                <a:srgbClr val="00FF00"/>
              </a:highlight>
              <a:latin typeface="Futura P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450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8C2365EB-851A-A209-F65A-767866911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594487"/>
              </p:ext>
            </p:extLst>
          </p:nvPr>
        </p:nvGraphicFramePr>
        <p:xfrm>
          <a:off x="100642" y="195791"/>
          <a:ext cx="11272203" cy="6609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52467">
                  <a:extLst>
                    <a:ext uri="{9D8B030D-6E8A-4147-A177-3AD203B41FA5}">
                      <a16:colId xmlns:a16="http://schemas.microsoft.com/office/drawing/2014/main" val="438515882"/>
                    </a:ext>
                  </a:extLst>
                </a:gridCol>
                <a:gridCol w="1252467">
                  <a:extLst>
                    <a:ext uri="{9D8B030D-6E8A-4147-A177-3AD203B41FA5}">
                      <a16:colId xmlns:a16="http://schemas.microsoft.com/office/drawing/2014/main" val="896687576"/>
                    </a:ext>
                  </a:extLst>
                </a:gridCol>
                <a:gridCol w="1252467">
                  <a:extLst>
                    <a:ext uri="{9D8B030D-6E8A-4147-A177-3AD203B41FA5}">
                      <a16:colId xmlns:a16="http://schemas.microsoft.com/office/drawing/2014/main" val="241822805"/>
                    </a:ext>
                  </a:extLst>
                </a:gridCol>
                <a:gridCol w="1252467">
                  <a:extLst>
                    <a:ext uri="{9D8B030D-6E8A-4147-A177-3AD203B41FA5}">
                      <a16:colId xmlns:a16="http://schemas.microsoft.com/office/drawing/2014/main" val="78254664"/>
                    </a:ext>
                  </a:extLst>
                </a:gridCol>
                <a:gridCol w="1252467">
                  <a:extLst>
                    <a:ext uri="{9D8B030D-6E8A-4147-A177-3AD203B41FA5}">
                      <a16:colId xmlns:a16="http://schemas.microsoft.com/office/drawing/2014/main" val="4149862885"/>
                    </a:ext>
                  </a:extLst>
                </a:gridCol>
                <a:gridCol w="1252467">
                  <a:extLst>
                    <a:ext uri="{9D8B030D-6E8A-4147-A177-3AD203B41FA5}">
                      <a16:colId xmlns:a16="http://schemas.microsoft.com/office/drawing/2014/main" val="483868490"/>
                    </a:ext>
                  </a:extLst>
                </a:gridCol>
                <a:gridCol w="1252467">
                  <a:extLst>
                    <a:ext uri="{9D8B030D-6E8A-4147-A177-3AD203B41FA5}">
                      <a16:colId xmlns:a16="http://schemas.microsoft.com/office/drawing/2014/main" val="757809558"/>
                    </a:ext>
                  </a:extLst>
                </a:gridCol>
                <a:gridCol w="1252467">
                  <a:extLst>
                    <a:ext uri="{9D8B030D-6E8A-4147-A177-3AD203B41FA5}">
                      <a16:colId xmlns:a16="http://schemas.microsoft.com/office/drawing/2014/main" val="4047634292"/>
                    </a:ext>
                  </a:extLst>
                </a:gridCol>
                <a:gridCol w="1252467">
                  <a:extLst>
                    <a:ext uri="{9D8B030D-6E8A-4147-A177-3AD203B41FA5}">
                      <a16:colId xmlns:a16="http://schemas.microsoft.com/office/drawing/2014/main" val="3195734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/>
                        <a:t>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Företag &amp; kontaktperson (inkl epost; tfn)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Projekt (Namn, 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Kort beskrivning (inkl Byggfas, Byggmetod)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Klimatberäkning avser tidigt skede / mitten / verkligt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K-verktyg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Startbesked / Bygglovsdatum; samt Slutbesiktning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Upphandlings-form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Övrig info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5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/>
                        <a:t>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Ange om möjligt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24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3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79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03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0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7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40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44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27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82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5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41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36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96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278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6940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6E88B-3DD3-FF35-FA62-309BC9D30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53B6B5-249E-6812-9E5A-EAA469F62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8" y="330756"/>
            <a:ext cx="9359919" cy="699466"/>
          </a:xfrm>
        </p:spPr>
        <p:txBody>
          <a:bodyPr/>
          <a:lstStyle/>
          <a:p>
            <a:r>
              <a:rPr lang="sv-SE"/>
              <a:t>Definition: Vad är LCA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E7BBB23-FA7F-CA07-CEDC-EC1DC45A6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9" y="1030222"/>
            <a:ext cx="10459963" cy="995203"/>
          </a:xfr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v-SE" sz="1400">
                <a:solidFill>
                  <a:schemeClr val="tx1"/>
                </a:solidFill>
                <a:latin typeface="+mn-lt"/>
              </a:rPr>
              <a:t>En livscykelanalys, LCA är en metod som används för att beräkna hur en produkt påverkar miljön under hela dess livscykel, från råvaruutvinning till rivning. I LCA tillkommer det olika skeden: Byggskedet (A), användningsskedet (B), slutskedet (C) och återvinningsskedet (D). Genom en LCA kan det tas reda på i vilket skede av en byggnads livscykel som miljöpåverkan är som störst. Resultatet kan sedan användas för att projektera och hitta förebyggande åtgärder för att bygga med mindre miljöpåverkan.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D323AFB-F9E0-5D35-323F-BD04229D28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88"/>
          <a:stretch>
            <a:fillRect/>
          </a:stretch>
        </p:blipFill>
        <p:spPr>
          <a:xfrm>
            <a:off x="3231792" y="2240869"/>
            <a:ext cx="4797783" cy="4286375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19A1A917-CF48-18CA-60C3-5A6478A3F980}"/>
              </a:ext>
            </a:extLst>
          </p:cNvPr>
          <p:cNvSpPr txBox="1"/>
          <p:nvPr/>
        </p:nvSpPr>
        <p:spPr>
          <a:xfrm>
            <a:off x="4184951" y="6527244"/>
            <a:ext cx="33528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800">
                <a:solidFill>
                  <a:schemeClr val="tx1"/>
                </a:solidFill>
                <a:latin typeface="+mn-lt"/>
              </a:rPr>
              <a:t>Bild källa: </a:t>
            </a:r>
            <a:r>
              <a:rPr lang="sv-SE" sz="800"/>
              <a:t>WSP (</a:t>
            </a:r>
            <a:r>
              <a:rPr lang="sv-SE" sz="800" err="1"/>
              <a:t>u.å</a:t>
            </a:r>
            <a:r>
              <a:rPr lang="sv-SE" sz="800"/>
              <a:t>) Produkthållbarhet och livscykelanalys</a:t>
            </a:r>
            <a:endParaRPr lang="sv-SE" sz="800" i="1"/>
          </a:p>
        </p:txBody>
      </p:sp>
    </p:spTree>
    <p:extLst>
      <p:ext uri="{BB962C8B-B14F-4D97-AF65-F5344CB8AC3E}">
        <p14:creationId xmlns:p14="http://schemas.microsoft.com/office/powerpoint/2010/main" val="2431188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7BBE5-E49A-123B-C1D2-D29539A26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2F11ADFA-0A30-6A81-0FA8-C87015537794}"/>
              </a:ext>
            </a:extLst>
          </p:cNvPr>
          <p:cNvSpPr/>
          <p:nvPr/>
        </p:nvSpPr>
        <p:spPr>
          <a:xfrm>
            <a:off x="1774175" y="4257542"/>
            <a:ext cx="1748510" cy="545734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80%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CA6A47A8-0ED1-64B3-FB5D-8BFB5E68956A}"/>
              </a:ext>
            </a:extLst>
          </p:cNvPr>
          <p:cNvSpPr/>
          <p:nvPr/>
        </p:nvSpPr>
        <p:spPr>
          <a:xfrm>
            <a:off x="388180" y="2745741"/>
            <a:ext cx="1279496" cy="385411"/>
          </a:xfrm>
          <a:prstGeom prst="roundRect">
            <a:avLst/>
          </a:prstGeom>
          <a:solidFill>
            <a:srgbClr val="98C6C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rgbClr val="2F3045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50% Anläggning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36B278BF-AD4E-AFBB-AE87-17CA67950C48}"/>
              </a:ext>
            </a:extLst>
          </p:cNvPr>
          <p:cNvSpPr/>
          <p:nvPr/>
        </p:nvSpPr>
        <p:spPr>
          <a:xfrm>
            <a:off x="391603" y="3226335"/>
            <a:ext cx="1279496" cy="467529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rgbClr val="2F3045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50% Byggnader</a:t>
            </a:r>
          </a:p>
        </p:txBody>
      </p:sp>
      <p:sp>
        <p:nvSpPr>
          <p:cNvPr id="5" name="Rektangel: rundade hörn 26">
            <a:extLst>
              <a:ext uri="{FF2B5EF4-FFF2-40B4-BE49-F238E27FC236}">
                <a16:creationId xmlns:a16="http://schemas.microsoft.com/office/drawing/2014/main" id="{5E9F0BAE-0455-59BF-81FC-E42030DF546E}"/>
              </a:ext>
            </a:extLst>
          </p:cNvPr>
          <p:cNvSpPr/>
          <p:nvPr/>
        </p:nvSpPr>
        <p:spPr>
          <a:xfrm>
            <a:off x="375351" y="1503409"/>
            <a:ext cx="1279496" cy="1157051"/>
          </a:xfrm>
          <a:prstGeom prst="roundRect">
            <a:avLst/>
          </a:prstGeom>
          <a:solidFill>
            <a:srgbClr val="2F304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Ca 20% av samhällets CO</a:t>
            </a:r>
            <a:r>
              <a:rPr kumimoji="0" lang="sv-SE" sz="1400" b="0" i="0" u="none" strike="noStrike" kern="1200" cap="none" spc="0" normalizeH="0" baseline="-25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2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ntartidaRounded Essential Ligh"/>
                <a:ea typeface="+mn-ea"/>
                <a:cs typeface="+mn-cs"/>
              </a:rPr>
              <a:t>e</a:t>
            </a:r>
          </a:p>
        </p:txBody>
      </p:sp>
      <p:sp>
        <p:nvSpPr>
          <p:cNvPr id="6" name="Rektangel: rundade hörn 23">
            <a:extLst>
              <a:ext uri="{FF2B5EF4-FFF2-40B4-BE49-F238E27FC236}">
                <a16:creationId xmlns:a16="http://schemas.microsoft.com/office/drawing/2014/main" id="{B425999F-658E-4A5A-ED18-2200AD036936}"/>
              </a:ext>
            </a:extLst>
          </p:cNvPr>
          <p:cNvSpPr/>
          <p:nvPr/>
        </p:nvSpPr>
        <p:spPr>
          <a:xfrm>
            <a:off x="1774175" y="5509167"/>
            <a:ext cx="4583187" cy="545734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50%: Stomme och grund</a:t>
            </a:r>
          </a:p>
        </p:txBody>
      </p:sp>
      <p:sp>
        <p:nvSpPr>
          <p:cNvPr id="7" name="Rektangel: rundade hörn 23">
            <a:extLst>
              <a:ext uri="{FF2B5EF4-FFF2-40B4-BE49-F238E27FC236}">
                <a16:creationId xmlns:a16="http://schemas.microsoft.com/office/drawing/2014/main" id="{6665EF4D-C4E7-3C09-C304-0CE0CCA636D8}"/>
              </a:ext>
            </a:extLst>
          </p:cNvPr>
          <p:cNvSpPr/>
          <p:nvPr/>
        </p:nvSpPr>
        <p:spPr>
          <a:xfrm>
            <a:off x="1774175" y="4883354"/>
            <a:ext cx="4580578" cy="545734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50% Byggprocessen</a:t>
            </a:r>
          </a:p>
        </p:txBody>
      </p:sp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883F3A87-0B76-C58B-B242-C7AEE26842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265226"/>
              </p:ext>
            </p:extLst>
          </p:nvPr>
        </p:nvGraphicFramePr>
        <p:xfrm>
          <a:off x="1769147" y="1202761"/>
          <a:ext cx="10107069" cy="3633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528">
                  <a:extLst>
                    <a:ext uri="{9D8B030D-6E8A-4147-A177-3AD203B41FA5}">
                      <a16:colId xmlns:a16="http://schemas.microsoft.com/office/drawing/2014/main" val="873277902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3789262265"/>
                    </a:ext>
                  </a:extLst>
                </a:gridCol>
                <a:gridCol w="1590675">
                  <a:extLst>
                    <a:ext uri="{9D8B030D-6E8A-4147-A177-3AD203B41FA5}">
                      <a16:colId xmlns:a16="http://schemas.microsoft.com/office/drawing/2014/main" val="3159376417"/>
                    </a:ext>
                  </a:extLst>
                </a:gridCol>
                <a:gridCol w="2714729">
                  <a:extLst>
                    <a:ext uri="{9D8B030D-6E8A-4147-A177-3AD203B41FA5}">
                      <a16:colId xmlns:a16="http://schemas.microsoft.com/office/drawing/2014/main" val="4279766613"/>
                    </a:ext>
                  </a:extLst>
                </a:gridCol>
                <a:gridCol w="2029006">
                  <a:extLst>
                    <a:ext uri="{9D8B030D-6E8A-4147-A177-3AD203B41FA5}">
                      <a16:colId xmlns:a16="http://schemas.microsoft.com/office/drawing/2014/main" val="3132916752"/>
                    </a:ext>
                  </a:extLst>
                </a:gridCol>
                <a:gridCol w="779306">
                  <a:extLst>
                    <a:ext uri="{9D8B030D-6E8A-4147-A177-3AD203B41FA5}">
                      <a16:colId xmlns:a16="http://schemas.microsoft.com/office/drawing/2014/main" val="3754781587"/>
                    </a:ext>
                  </a:extLst>
                </a:gridCol>
              </a:tblGrid>
              <a:tr h="1098042">
                <a:tc gridSpan="6">
                  <a:txBody>
                    <a:bodyPr/>
                    <a:lstStyle/>
                    <a:p>
                      <a:endParaRPr lang="sv-SE" sz="1600"/>
                    </a:p>
                    <a:p>
                      <a:endParaRPr lang="sv-SE" sz="1600"/>
                    </a:p>
                    <a:p>
                      <a:endParaRPr lang="sv-SE" sz="1600"/>
                    </a:p>
                    <a:p>
                      <a:endParaRPr lang="sv-SE" sz="1600"/>
                    </a:p>
                  </a:txBody>
                  <a:tcPr marL="88725" marR="88725" marT="44362" marB="44362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331487"/>
                  </a:ext>
                </a:extLst>
              </a:tr>
              <a:tr h="339202">
                <a:tc gridSpan="6">
                  <a:txBody>
                    <a:bodyPr/>
                    <a:lstStyle/>
                    <a:p>
                      <a:pPr algn="ctr"/>
                      <a:r>
                        <a:rPr lang="sv-SE" sz="1600" b="1">
                          <a:solidFill>
                            <a:schemeClr val="bg1"/>
                          </a:solidFill>
                          <a:latin typeface="AntartidaRounded Essential Light"/>
                        </a:rPr>
                        <a:t>Klimatutsläpp från ett byggnadsverks livscykel, delas in i: A, B, C, D.</a:t>
                      </a:r>
                    </a:p>
                  </a:txBody>
                  <a:tcPr marL="88725" marR="88725" marT="44362" marB="44362" anchor="ctr">
                    <a:solidFill>
                      <a:srgbClr val="2F30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192422"/>
                  </a:ext>
                </a:extLst>
              </a:tr>
              <a:tr h="1098042">
                <a:tc gridSpan="3"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latin typeface="+mn-lt"/>
                        </a:rPr>
                        <a:t>A BYGGPROCESSEN</a:t>
                      </a:r>
                    </a:p>
                    <a:p>
                      <a:pPr algn="ctr"/>
                      <a:r>
                        <a:rPr lang="sv-SE" sz="1400" dirty="0">
                          <a:latin typeface="+mn-lt"/>
                        </a:rPr>
                        <a:t>(Nyproduktion och Tillbyggnad)</a:t>
                      </a: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sv-SE" sz="1600">
                        <a:latin typeface="AntartidaRounded Essential Ligh" panose="02000000000000000000" pitchFamily="2" charset="0"/>
                      </a:endParaRP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sv-SE" sz="1600">
                        <a:latin typeface="AntartidaRounded Essential Ligh" panose="02000000000000000000" pitchFamily="2" charset="0"/>
                      </a:endParaRP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>
                          <a:latin typeface="+mn-lt"/>
                        </a:rPr>
                        <a:t>B ANVÄNDNINGSSKEDET</a:t>
                      </a: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>
                          <a:latin typeface="+mn-lt"/>
                        </a:rPr>
                        <a:t>C SLUTSKEDE</a:t>
                      </a: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>
                          <a:latin typeface="+mn-lt"/>
                        </a:rPr>
                        <a:t>D </a:t>
                      </a:r>
                      <a:r>
                        <a:rPr lang="sv-SE" sz="1100">
                          <a:latin typeface="+mn-lt"/>
                        </a:rPr>
                        <a:t>UTANFÖR SYSTEM-GRÄNS</a:t>
                      </a:r>
                      <a:endParaRPr lang="sv-SE" sz="1200">
                        <a:latin typeface="+mn-lt"/>
                      </a:endParaRP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561610"/>
                  </a:ext>
                </a:extLst>
              </a:tr>
              <a:tr h="1098042">
                <a:tc>
                  <a:txBody>
                    <a:bodyPr/>
                    <a:lstStyle/>
                    <a:p>
                      <a:pPr algn="ctr"/>
                      <a:r>
                        <a:rPr lang="sv-SE" sz="1400">
                          <a:latin typeface="+mn-lt"/>
                        </a:rPr>
                        <a:t>A1-A3</a:t>
                      </a:r>
                    </a:p>
                    <a:p>
                      <a:pPr algn="ctr"/>
                      <a:r>
                        <a:rPr lang="sv-SE" sz="1400">
                          <a:latin typeface="+mn-lt"/>
                        </a:rPr>
                        <a:t>Byggmaterial och byggmetoder</a:t>
                      </a: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>
                          <a:latin typeface="+mn-lt"/>
                        </a:rPr>
                        <a:t>A4 </a:t>
                      </a:r>
                    </a:p>
                    <a:p>
                      <a:pPr algn="ctr"/>
                      <a:r>
                        <a:rPr lang="sv-SE" sz="1400">
                          <a:latin typeface="+mn-lt"/>
                        </a:rPr>
                        <a:t>Transporter</a:t>
                      </a: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>
                          <a:latin typeface="+mn-lt"/>
                        </a:rPr>
                        <a:t>A5</a:t>
                      </a:r>
                    </a:p>
                    <a:p>
                      <a:pPr algn="ctr"/>
                      <a:r>
                        <a:rPr lang="sv-SE" sz="1400">
                          <a:latin typeface="+mn-lt"/>
                        </a:rPr>
                        <a:t>Byggarbetsplats</a:t>
                      </a: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latin typeface="+mn-lt"/>
                        </a:rPr>
                        <a:t>B2, B4: Byggservice</a:t>
                      </a:r>
                    </a:p>
                    <a:p>
                      <a:pPr algn="ctr"/>
                      <a:r>
                        <a:rPr lang="sv-SE" sz="1400" dirty="0">
                          <a:latin typeface="+mn-lt"/>
                        </a:rPr>
                        <a:t>B6-B7: + Inkl drift</a:t>
                      </a:r>
                    </a:p>
                    <a:p>
                      <a:pPr algn="ctr"/>
                      <a:r>
                        <a:rPr lang="sv-SE" sz="1400" dirty="0">
                          <a:latin typeface="+mn-lt"/>
                        </a:rPr>
                        <a:t>B5: Renovering/ Ombyggnad</a:t>
                      </a: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>
                          <a:latin typeface="+mn-lt"/>
                        </a:rPr>
                        <a:t>C1-C4 Rivning befintligt</a:t>
                      </a:r>
                    </a:p>
                    <a:p>
                      <a:pPr algn="ctr"/>
                      <a:r>
                        <a:rPr lang="sv-SE" sz="1400">
                          <a:latin typeface="+mn-lt"/>
                        </a:rPr>
                        <a:t>C2-C4 Sluthantering av avfall</a:t>
                      </a:r>
                    </a:p>
                  </a:txBody>
                  <a:tcPr marL="84465" marR="84465" marT="42233" marB="42233" anchor="ctr">
                    <a:solidFill>
                      <a:srgbClr val="E7E4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dirty="0">
                          <a:latin typeface="+mn-lt"/>
                        </a:rPr>
                        <a:t>Nyttiggörande av cirkularitet utanför systemgräns</a:t>
                      </a:r>
                      <a:endParaRPr lang="sv-SE" sz="1600" dirty="0">
                        <a:latin typeface="+mn-lt"/>
                      </a:endParaRPr>
                    </a:p>
                  </a:txBody>
                  <a:tcPr marL="84465" marR="84465" marT="42233" marB="42233" vert="vert270" anchor="ctr">
                    <a:solidFill>
                      <a:srgbClr val="E7E4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56231"/>
                  </a:ext>
                </a:extLst>
              </a:tr>
            </a:tbl>
          </a:graphicData>
        </a:graphic>
      </p:graphicFrame>
      <p:pic>
        <p:nvPicPr>
          <p:cNvPr id="9" name="Bildobjekt 8">
            <a:extLst>
              <a:ext uri="{FF2B5EF4-FFF2-40B4-BE49-F238E27FC236}">
                <a16:creationId xmlns:a16="http://schemas.microsoft.com/office/drawing/2014/main" id="{3C93F041-968F-8412-39A4-9E9E111CCF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700" y="926212"/>
            <a:ext cx="8340232" cy="1243016"/>
          </a:xfrm>
          <a:prstGeom prst="rect">
            <a:avLst/>
          </a:prstGeom>
        </p:spPr>
      </p:pic>
      <p:grpSp>
        <p:nvGrpSpPr>
          <p:cNvPr id="10" name="Grupp 9">
            <a:extLst>
              <a:ext uri="{FF2B5EF4-FFF2-40B4-BE49-F238E27FC236}">
                <a16:creationId xmlns:a16="http://schemas.microsoft.com/office/drawing/2014/main" id="{0B58E805-A104-326A-39DC-79E5407B23D8}"/>
              </a:ext>
            </a:extLst>
          </p:cNvPr>
          <p:cNvGrpSpPr/>
          <p:nvPr/>
        </p:nvGrpSpPr>
        <p:grpSpPr>
          <a:xfrm>
            <a:off x="1895860" y="2553727"/>
            <a:ext cx="8280809" cy="106733"/>
            <a:chOff x="2448786" y="2558106"/>
            <a:chExt cx="8728280" cy="148181"/>
          </a:xfrm>
        </p:grpSpPr>
        <p:sp>
          <p:nvSpPr>
            <p:cNvPr id="11" name="V-form med huvud 19">
              <a:extLst>
                <a:ext uri="{FF2B5EF4-FFF2-40B4-BE49-F238E27FC236}">
                  <a16:creationId xmlns:a16="http://schemas.microsoft.com/office/drawing/2014/main" id="{1AD145AD-CD2F-2F25-408D-F43FFAB6A966}"/>
                </a:ext>
              </a:extLst>
            </p:cNvPr>
            <p:cNvSpPr/>
            <p:nvPr/>
          </p:nvSpPr>
          <p:spPr>
            <a:xfrm>
              <a:off x="3949444" y="2558106"/>
              <a:ext cx="1301076" cy="141459"/>
            </a:xfrm>
            <a:prstGeom prst="notchedRightArrow">
              <a:avLst/>
            </a:prstGeom>
            <a:solidFill>
              <a:srgbClr val="2F2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Höger 8">
              <a:extLst>
                <a:ext uri="{FF2B5EF4-FFF2-40B4-BE49-F238E27FC236}">
                  <a16:creationId xmlns:a16="http://schemas.microsoft.com/office/drawing/2014/main" id="{66C3DC2C-A09B-8BFE-6669-96D64B755FBD}"/>
                </a:ext>
              </a:extLst>
            </p:cNvPr>
            <p:cNvSpPr/>
            <p:nvPr/>
          </p:nvSpPr>
          <p:spPr>
            <a:xfrm>
              <a:off x="2448786" y="2558106"/>
              <a:ext cx="1324078" cy="141458"/>
            </a:xfrm>
            <a:prstGeom prst="rightArrow">
              <a:avLst/>
            </a:prstGeom>
            <a:solidFill>
              <a:srgbClr val="2F2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V-form med huvud 29">
              <a:extLst>
                <a:ext uri="{FF2B5EF4-FFF2-40B4-BE49-F238E27FC236}">
                  <a16:creationId xmlns:a16="http://schemas.microsoft.com/office/drawing/2014/main" id="{41F4A944-A6DD-BBAD-53E0-FC0B6D075D51}"/>
                </a:ext>
              </a:extLst>
            </p:cNvPr>
            <p:cNvSpPr/>
            <p:nvPr/>
          </p:nvSpPr>
          <p:spPr>
            <a:xfrm>
              <a:off x="5500300" y="2558106"/>
              <a:ext cx="1301076" cy="141459"/>
            </a:xfrm>
            <a:prstGeom prst="notchedRightArrow">
              <a:avLst/>
            </a:prstGeom>
            <a:solidFill>
              <a:srgbClr val="2F2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V-form med huvud 30">
              <a:extLst>
                <a:ext uri="{FF2B5EF4-FFF2-40B4-BE49-F238E27FC236}">
                  <a16:creationId xmlns:a16="http://schemas.microsoft.com/office/drawing/2014/main" id="{F4C7AC19-4AE1-E005-15FD-75CB4AE51936}"/>
                </a:ext>
              </a:extLst>
            </p:cNvPr>
            <p:cNvSpPr/>
            <p:nvPr/>
          </p:nvSpPr>
          <p:spPr>
            <a:xfrm>
              <a:off x="6929153" y="2558106"/>
              <a:ext cx="1301076" cy="141459"/>
            </a:xfrm>
            <a:prstGeom prst="notchedRightArrow">
              <a:avLst/>
            </a:prstGeom>
            <a:solidFill>
              <a:srgbClr val="2F2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V-form med huvud 31">
              <a:extLst>
                <a:ext uri="{FF2B5EF4-FFF2-40B4-BE49-F238E27FC236}">
                  <a16:creationId xmlns:a16="http://schemas.microsoft.com/office/drawing/2014/main" id="{DDBB36FF-82D4-7DB4-DADB-C617C6BDA8BD}"/>
                </a:ext>
              </a:extLst>
            </p:cNvPr>
            <p:cNvSpPr/>
            <p:nvPr/>
          </p:nvSpPr>
          <p:spPr>
            <a:xfrm>
              <a:off x="8406807" y="2564828"/>
              <a:ext cx="1301076" cy="141459"/>
            </a:xfrm>
            <a:prstGeom prst="notchedRightArrow">
              <a:avLst/>
            </a:prstGeom>
            <a:solidFill>
              <a:srgbClr val="2F2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V-form med huvud 33">
              <a:extLst>
                <a:ext uri="{FF2B5EF4-FFF2-40B4-BE49-F238E27FC236}">
                  <a16:creationId xmlns:a16="http://schemas.microsoft.com/office/drawing/2014/main" id="{41458E1F-F45D-BBEB-C4AF-9A5E4748EEA5}"/>
                </a:ext>
              </a:extLst>
            </p:cNvPr>
            <p:cNvSpPr/>
            <p:nvPr/>
          </p:nvSpPr>
          <p:spPr>
            <a:xfrm>
              <a:off x="9875990" y="2558106"/>
              <a:ext cx="1301076" cy="141459"/>
            </a:xfrm>
            <a:prstGeom prst="notchedRightArrow">
              <a:avLst/>
            </a:prstGeom>
            <a:solidFill>
              <a:srgbClr val="2F2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ktangel: rundade hörn 23">
            <a:extLst>
              <a:ext uri="{FF2B5EF4-FFF2-40B4-BE49-F238E27FC236}">
                <a16:creationId xmlns:a16="http://schemas.microsoft.com/office/drawing/2014/main" id="{B6A49C55-2574-6BAF-D536-C302B49DB96A}"/>
              </a:ext>
            </a:extLst>
          </p:cNvPr>
          <p:cNvSpPr/>
          <p:nvPr/>
        </p:nvSpPr>
        <p:spPr>
          <a:xfrm>
            <a:off x="6392079" y="4883352"/>
            <a:ext cx="1330602" cy="545734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35% Drift</a:t>
            </a:r>
          </a:p>
        </p:txBody>
      </p:sp>
      <p:sp>
        <p:nvSpPr>
          <p:cNvPr id="18" name="Rektangel: rundade hörn 23">
            <a:extLst>
              <a:ext uri="{FF2B5EF4-FFF2-40B4-BE49-F238E27FC236}">
                <a16:creationId xmlns:a16="http://schemas.microsoft.com/office/drawing/2014/main" id="{32FA9B5E-C100-543B-7455-A04E83A421AC}"/>
              </a:ext>
            </a:extLst>
          </p:cNvPr>
          <p:cNvSpPr/>
          <p:nvPr/>
        </p:nvSpPr>
        <p:spPr>
          <a:xfrm>
            <a:off x="7769188" y="4883354"/>
            <a:ext cx="1257156" cy="545734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15% ROT</a:t>
            </a:r>
          </a:p>
        </p:txBody>
      </p:sp>
    </p:spTree>
    <p:extLst>
      <p:ext uri="{BB962C8B-B14F-4D97-AF65-F5344CB8AC3E}">
        <p14:creationId xmlns:p14="http://schemas.microsoft.com/office/powerpoint/2010/main" val="310087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9773834F-3AE9-569D-CB6D-CB822F55F5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347" y="1559996"/>
            <a:ext cx="9896935" cy="4284753"/>
          </a:xfrm>
        </p:spPr>
        <p:txBody>
          <a:bodyPr>
            <a:noAutofit/>
          </a:bodyPr>
          <a:lstStyle/>
          <a:p>
            <a:endParaRPr lang="sv-SE" sz="1400">
              <a:latin typeface="+mn-lt"/>
            </a:endParaRPr>
          </a:p>
          <a:p>
            <a:endParaRPr lang="sv-SE" sz="1400">
              <a:latin typeface="+mn-lt"/>
            </a:endParaRPr>
          </a:p>
          <a:p>
            <a:endParaRPr lang="sv-SE" sz="1400">
              <a:latin typeface="+mn-lt"/>
            </a:endParaRPr>
          </a:p>
          <a:p>
            <a:endParaRPr lang="sv-SE" sz="1600">
              <a:latin typeface="+mn-lt"/>
            </a:endParaRPr>
          </a:p>
          <a:p>
            <a:r>
              <a:rPr lang="sv-SE" sz="1600" b="1">
                <a:solidFill>
                  <a:schemeClr val="tx1"/>
                </a:solidFill>
                <a:latin typeface="+mn-lt"/>
              </a:rPr>
              <a:t>Denna Guide: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 Boverket ställer tydliga krav på att ”</a:t>
            </a:r>
            <a:r>
              <a:rPr lang="sv-SE" sz="1600" u="sng">
                <a:solidFill>
                  <a:schemeClr val="tx1"/>
                </a:solidFill>
                <a:latin typeface="+mn-lt"/>
              </a:rPr>
              <a:t>resultatet” 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matas in i deras databas, inkluderat lite info om ”</a:t>
            </a:r>
            <a:r>
              <a:rPr lang="sv-SE" sz="1600" u="sng">
                <a:solidFill>
                  <a:schemeClr val="tx1"/>
                </a:solidFill>
                <a:latin typeface="+mn-lt"/>
              </a:rPr>
              <a:t>hur”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.</a:t>
            </a:r>
          </a:p>
          <a:p>
            <a:endParaRPr lang="sv-SE" sz="1600">
              <a:latin typeface="+mn-lt"/>
            </a:endParaRPr>
          </a:p>
          <a:p>
            <a:endParaRPr lang="sv-SE" sz="1600">
              <a:latin typeface="+mn-lt"/>
            </a:endParaRPr>
          </a:p>
          <a:p>
            <a:endParaRPr lang="sv-SE" sz="1600">
              <a:latin typeface="+mn-lt"/>
            </a:endParaRPr>
          </a:p>
          <a:p>
            <a:endParaRPr lang="sv-SE" sz="1600">
              <a:latin typeface="+mn-lt"/>
            </a:endParaRPr>
          </a:p>
          <a:p>
            <a:r>
              <a:rPr lang="sv-SE" sz="1600" b="1">
                <a:latin typeface="+mn-lt"/>
              </a:rPr>
              <a:t>Denna Guide:</a:t>
            </a:r>
            <a:r>
              <a:rPr lang="sv-SE" sz="1600">
                <a:latin typeface="+mn-lt"/>
              </a:rPr>
              <a:t> Lokala klimatinitiativ varierar i om de både ställer tydliga krav på redovisning av ”</a:t>
            </a:r>
            <a:r>
              <a:rPr lang="sv-SE" sz="1600" u="sng">
                <a:latin typeface="+mn-lt"/>
              </a:rPr>
              <a:t>resultat</a:t>
            </a:r>
            <a:r>
              <a:rPr lang="sv-SE" sz="1600">
                <a:latin typeface="+mn-lt"/>
              </a:rPr>
              <a:t>” och ”</a:t>
            </a:r>
            <a:r>
              <a:rPr lang="sv-SE" sz="1600" u="sng">
                <a:latin typeface="+mn-lt"/>
              </a:rPr>
              <a:t>hur</a:t>
            </a:r>
            <a:r>
              <a:rPr lang="sv-SE" sz="1600">
                <a:latin typeface="+mn-lt"/>
              </a:rPr>
              <a:t>”, samt kriterier varierar. Ca 5 % i mertid att justera beräkning lagkrav / valt lokalt klimatinitiativ, om det görs rätt.</a:t>
            </a:r>
          </a:p>
          <a:p>
            <a:endParaRPr lang="sv-SE" sz="1600">
              <a:latin typeface="+mn-lt"/>
            </a:endParaRPr>
          </a:p>
          <a:p>
            <a:endParaRPr lang="sv-SE" sz="1600">
              <a:latin typeface="+mn-lt"/>
            </a:endParaRPr>
          </a:p>
          <a:p>
            <a:endParaRPr lang="sv-SE" sz="1600">
              <a:latin typeface="+mn-lt"/>
            </a:endParaRPr>
          </a:p>
          <a:p>
            <a:endParaRPr lang="sv-SE" sz="1600">
              <a:latin typeface="+mn-lt"/>
            </a:endParaRP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27FA1B5E-D299-8877-7A5E-66F0439EB154}"/>
              </a:ext>
            </a:extLst>
          </p:cNvPr>
          <p:cNvSpPr/>
          <p:nvPr/>
        </p:nvSpPr>
        <p:spPr>
          <a:xfrm>
            <a:off x="211127" y="2372570"/>
            <a:ext cx="10708459" cy="90866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AF33DAC1-5B3B-D4E9-6BBA-04E8C5585E8B}"/>
              </a:ext>
            </a:extLst>
          </p:cNvPr>
          <p:cNvSpPr/>
          <p:nvPr/>
        </p:nvSpPr>
        <p:spPr>
          <a:xfrm>
            <a:off x="211127" y="3702373"/>
            <a:ext cx="10708458" cy="114758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ubrik 7">
            <a:extLst>
              <a:ext uri="{FF2B5EF4-FFF2-40B4-BE49-F238E27FC236}">
                <a16:creationId xmlns:a16="http://schemas.microsoft.com/office/drawing/2014/main" id="{8C10996C-B674-2293-440A-ED035F5C477D}"/>
              </a:ext>
            </a:extLst>
          </p:cNvPr>
          <p:cNvSpPr txBox="1">
            <a:spLocks/>
          </p:cNvSpPr>
          <p:nvPr/>
        </p:nvSpPr>
        <p:spPr>
          <a:xfrm>
            <a:off x="352121" y="630355"/>
            <a:ext cx="9827901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Dokumenterad klimatberäkning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1B19CFE-B54A-FAE1-03E1-686BD54DE827}"/>
              </a:ext>
            </a:extLst>
          </p:cNvPr>
          <p:cNvSpPr/>
          <p:nvPr/>
        </p:nvSpPr>
        <p:spPr>
          <a:xfrm>
            <a:off x="11038650" y="2716744"/>
            <a:ext cx="204490" cy="11016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F933C3C-6F7F-9334-6BED-C3460B8EA71E}"/>
              </a:ext>
            </a:extLst>
          </p:cNvPr>
          <p:cNvSpPr txBox="1"/>
          <p:nvPr/>
        </p:nvSpPr>
        <p:spPr>
          <a:xfrm>
            <a:off x="11230917" y="2608855"/>
            <a:ext cx="125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/>
              <a:t>Boverket</a:t>
            </a:r>
            <a:endParaRPr lang="sv-SE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45748C72-6BFA-5B0D-16B5-7F4606F9650B}"/>
              </a:ext>
            </a:extLst>
          </p:cNvPr>
          <p:cNvSpPr txBox="1"/>
          <p:nvPr/>
        </p:nvSpPr>
        <p:spPr>
          <a:xfrm>
            <a:off x="11246724" y="4031096"/>
            <a:ext cx="125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/>
              <a:t>Lokalt </a:t>
            </a:r>
          </a:p>
          <a:p>
            <a:r>
              <a:rPr lang="sv-SE" sz="1400"/>
              <a:t>initiativ</a:t>
            </a:r>
            <a:endParaRPr lang="sv-SE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8B2D379-E7DB-A3EC-626A-98BF61F7586C}"/>
              </a:ext>
            </a:extLst>
          </p:cNvPr>
          <p:cNvSpPr/>
          <p:nvPr/>
        </p:nvSpPr>
        <p:spPr>
          <a:xfrm>
            <a:off x="11042235" y="4138383"/>
            <a:ext cx="204490" cy="11016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8EECADAA-B4AE-5C5B-C910-66488BCA36D7}"/>
              </a:ext>
            </a:extLst>
          </p:cNvPr>
          <p:cNvSpPr/>
          <p:nvPr/>
        </p:nvSpPr>
        <p:spPr>
          <a:xfrm>
            <a:off x="5076825" y="444493"/>
            <a:ext cx="2686050" cy="112060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2000" b="1"/>
              <a:t>Resultat </a:t>
            </a:r>
          </a:p>
          <a:p>
            <a:pPr algn="ctr"/>
            <a:r>
              <a:rPr lang="sv-SE" sz="1600"/>
              <a:t>(klimatprestanda,  exempelvis kg CO2e/BTA</a:t>
            </a:r>
            <a:r>
              <a:rPr lang="sv-SE"/>
              <a:t>)</a:t>
            </a: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8133B7AB-D31B-A004-DFC3-4634C6FE85D2}"/>
              </a:ext>
            </a:extLst>
          </p:cNvPr>
          <p:cNvSpPr/>
          <p:nvPr/>
        </p:nvSpPr>
        <p:spPr>
          <a:xfrm>
            <a:off x="8454845" y="444493"/>
            <a:ext cx="2686050" cy="112060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2000" b="1"/>
              <a:t>Hur</a:t>
            </a:r>
          </a:p>
          <a:p>
            <a:pPr algn="ctr"/>
            <a:r>
              <a:rPr lang="sv-SE" sz="1600"/>
              <a:t>(Kort beskrivning hur beräkning gått till samt grund info om objektet)</a:t>
            </a:r>
          </a:p>
        </p:txBody>
      </p:sp>
      <p:sp>
        <p:nvSpPr>
          <p:cNvPr id="9" name="Lika med 8">
            <a:extLst>
              <a:ext uri="{FF2B5EF4-FFF2-40B4-BE49-F238E27FC236}">
                <a16:creationId xmlns:a16="http://schemas.microsoft.com/office/drawing/2014/main" id="{C43E6547-609F-D300-AB5D-1C73BE07D3FF}"/>
              </a:ext>
            </a:extLst>
          </p:cNvPr>
          <p:cNvSpPr/>
          <p:nvPr/>
        </p:nvSpPr>
        <p:spPr>
          <a:xfrm>
            <a:off x="4541521" y="769501"/>
            <a:ext cx="449580" cy="445889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0" name="Plustecken 9">
            <a:extLst>
              <a:ext uri="{FF2B5EF4-FFF2-40B4-BE49-F238E27FC236}">
                <a16:creationId xmlns:a16="http://schemas.microsoft.com/office/drawing/2014/main" id="{E9F0349F-F6C7-3BC8-E045-6CECBD1601F0}"/>
              </a:ext>
            </a:extLst>
          </p:cNvPr>
          <p:cNvSpPr/>
          <p:nvPr/>
        </p:nvSpPr>
        <p:spPr>
          <a:xfrm>
            <a:off x="7896225" y="765266"/>
            <a:ext cx="419100" cy="47032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BD6CE49A-BEC0-67B9-7D03-FFBE811D3069}"/>
              </a:ext>
            </a:extLst>
          </p:cNvPr>
          <p:cNvSpPr/>
          <p:nvPr/>
        </p:nvSpPr>
        <p:spPr>
          <a:xfrm rot="20679317">
            <a:off x="-329368" y="126263"/>
            <a:ext cx="2151503" cy="40005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Förenklat</a:t>
            </a:r>
          </a:p>
        </p:txBody>
      </p:sp>
    </p:spTree>
    <p:extLst>
      <p:ext uri="{BB962C8B-B14F-4D97-AF65-F5344CB8AC3E}">
        <p14:creationId xmlns:p14="http://schemas.microsoft.com/office/powerpoint/2010/main" val="154770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609E1-51DE-74C9-8829-6F4932323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7">
            <a:extLst>
              <a:ext uri="{FF2B5EF4-FFF2-40B4-BE49-F238E27FC236}">
                <a16:creationId xmlns:a16="http://schemas.microsoft.com/office/drawing/2014/main" id="{288B12AB-3CAD-A009-4F89-2965A48EF2E6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Arbetsflöde för en dokumenterad klimatberäkning</a:t>
            </a:r>
          </a:p>
        </p:txBody>
      </p:sp>
      <p:grpSp>
        <p:nvGrpSpPr>
          <p:cNvPr id="22" name="Grupp 21">
            <a:extLst>
              <a:ext uri="{FF2B5EF4-FFF2-40B4-BE49-F238E27FC236}">
                <a16:creationId xmlns:a16="http://schemas.microsoft.com/office/drawing/2014/main" id="{04460473-FC09-E6AF-1417-2575D58D97FA}"/>
              </a:ext>
            </a:extLst>
          </p:cNvPr>
          <p:cNvGrpSpPr/>
          <p:nvPr/>
        </p:nvGrpSpPr>
        <p:grpSpPr>
          <a:xfrm>
            <a:off x="2371666" y="2717538"/>
            <a:ext cx="1416205" cy="1399478"/>
            <a:chOff x="1340690" y="2085287"/>
            <a:chExt cx="1416205" cy="1399478"/>
          </a:xfrm>
        </p:grpSpPr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A0D7023E-EBE0-E14E-C952-E79346572835}"/>
                </a:ext>
              </a:extLst>
            </p:cNvPr>
            <p:cNvSpPr/>
            <p:nvPr/>
          </p:nvSpPr>
          <p:spPr>
            <a:xfrm>
              <a:off x="1340690" y="2085287"/>
              <a:ext cx="1416205" cy="139947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9" name="Bild 8" descr="Kalkylator med hel fyllning">
              <a:extLst>
                <a:ext uri="{FF2B5EF4-FFF2-40B4-BE49-F238E27FC236}">
                  <a16:creationId xmlns:a16="http://schemas.microsoft.com/office/drawing/2014/main" id="{FD9EA49D-8AF0-AB4D-8081-B54569669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55955" y="2392188"/>
              <a:ext cx="785677" cy="785677"/>
            </a:xfrm>
            <a:prstGeom prst="rect">
              <a:avLst/>
            </a:prstGeom>
          </p:spPr>
        </p:pic>
      </p:grpSp>
      <p:sp>
        <p:nvSpPr>
          <p:cNvPr id="25" name="textruta 24">
            <a:extLst>
              <a:ext uri="{FF2B5EF4-FFF2-40B4-BE49-F238E27FC236}">
                <a16:creationId xmlns:a16="http://schemas.microsoft.com/office/drawing/2014/main" id="{B81C581E-2011-88D4-4074-225DA1FE7757}"/>
              </a:ext>
            </a:extLst>
          </p:cNvPr>
          <p:cNvSpPr txBox="1"/>
          <p:nvPr/>
        </p:nvSpPr>
        <p:spPr>
          <a:xfrm>
            <a:off x="1977628" y="1353257"/>
            <a:ext cx="22210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b="1"/>
              <a:t>Anbudsskede</a:t>
            </a:r>
          </a:p>
        </p:txBody>
      </p:sp>
      <p:grpSp>
        <p:nvGrpSpPr>
          <p:cNvPr id="23" name="Grupp 22">
            <a:extLst>
              <a:ext uri="{FF2B5EF4-FFF2-40B4-BE49-F238E27FC236}">
                <a16:creationId xmlns:a16="http://schemas.microsoft.com/office/drawing/2014/main" id="{970C89B1-D131-0A8E-07DF-72DD17596D8D}"/>
              </a:ext>
            </a:extLst>
          </p:cNvPr>
          <p:cNvGrpSpPr/>
          <p:nvPr/>
        </p:nvGrpSpPr>
        <p:grpSpPr>
          <a:xfrm>
            <a:off x="5704469" y="2717538"/>
            <a:ext cx="1416205" cy="1399478"/>
            <a:chOff x="4127503" y="2085287"/>
            <a:chExt cx="1416205" cy="1399478"/>
          </a:xfrm>
        </p:grpSpPr>
        <p:sp>
          <p:nvSpPr>
            <p:cNvPr id="20" name="Ellips 19">
              <a:extLst>
                <a:ext uri="{FF2B5EF4-FFF2-40B4-BE49-F238E27FC236}">
                  <a16:creationId xmlns:a16="http://schemas.microsoft.com/office/drawing/2014/main" id="{94992D0C-A89A-02D8-CAF8-C5F045AF115E}"/>
                </a:ext>
              </a:extLst>
            </p:cNvPr>
            <p:cNvSpPr/>
            <p:nvPr/>
          </p:nvSpPr>
          <p:spPr>
            <a:xfrm>
              <a:off x="4127503" y="2085287"/>
              <a:ext cx="1416205" cy="139947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2" name="Bild 11" descr="Slägga och hacka med hel fyllning">
              <a:extLst>
                <a:ext uri="{FF2B5EF4-FFF2-40B4-BE49-F238E27FC236}">
                  <a16:creationId xmlns:a16="http://schemas.microsoft.com/office/drawing/2014/main" id="{2579F124-9ABB-6157-2942-D8B69DD09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42766" y="2392187"/>
              <a:ext cx="785677" cy="785677"/>
            </a:xfrm>
            <a:prstGeom prst="rect">
              <a:avLst/>
            </a:prstGeom>
          </p:spPr>
        </p:pic>
      </p:grpSp>
      <p:sp>
        <p:nvSpPr>
          <p:cNvPr id="26" name="textruta 25">
            <a:extLst>
              <a:ext uri="{FF2B5EF4-FFF2-40B4-BE49-F238E27FC236}">
                <a16:creationId xmlns:a16="http://schemas.microsoft.com/office/drawing/2014/main" id="{ED9E96D2-7BD2-F2FD-8294-04B2699104C8}"/>
              </a:ext>
            </a:extLst>
          </p:cNvPr>
          <p:cNvSpPr txBox="1"/>
          <p:nvPr/>
        </p:nvSpPr>
        <p:spPr>
          <a:xfrm>
            <a:off x="5231906" y="1361226"/>
            <a:ext cx="2844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b="1"/>
              <a:t>Produktionsskede</a:t>
            </a:r>
          </a:p>
        </p:txBody>
      </p:sp>
      <p:grpSp>
        <p:nvGrpSpPr>
          <p:cNvPr id="24" name="Grupp 23">
            <a:extLst>
              <a:ext uri="{FF2B5EF4-FFF2-40B4-BE49-F238E27FC236}">
                <a16:creationId xmlns:a16="http://schemas.microsoft.com/office/drawing/2014/main" id="{5630FAC4-4F58-93D1-2237-39EECD55940F}"/>
              </a:ext>
            </a:extLst>
          </p:cNvPr>
          <p:cNvGrpSpPr/>
          <p:nvPr/>
        </p:nvGrpSpPr>
        <p:grpSpPr>
          <a:xfrm>
            <a:off x="8731089" y="2686005"/>
            <a:ext cx="1416205" cy="1399478"/>
            <a:chOff x="6941204" y="2085287"/>
            <a:chExt cx="1416205" cy="1399478"/>
          </a:xfrm>
        </p:grpSpPr>
        <p:sp>
          <p:nvSpPr>
            <p:cNvPr id="21" name="Ellips 20">
              <a:extLst>
                <a:ext uri="{FF2B5EF4-FFF2-40B4-BE49-F238E27FC236}">
                  <a16:creationId xmlns:a16="http://schemas.microsoft.com/office/drawing/2014/main" id="{8BF61D8F-F9F2-3BB2-E855-74BD784874CF}"/>
                </a:ext>
              </a:extLst>
            </p:cNvPr>
            <p:cNvSpPr/>
            <p:nvPr/>
          </p:nvSpPr>
          <p:spPr>
            <a:xfrm>
              <a:off x="6941204" y="2085287"/>
              <a:ext cx="1416205" cy="139947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4" name="Bild 13" descr="Adressbok med hel fyllning">
              <a:extLst>
                <a:ext uri="{FF2B5EF4-FFF2-40B4-BE49-F238E27FC236}">
                  <a16:creationId xmlns:a16="http://schemas.microsoft.com/office/drawing/2014/main" id="{2F2E9978-12F7-22DC-BFC3-E20888710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56467" y="2392187"/>
              <a:ext cx="785677" cy="785677"/>
            </a:xfrm>
            <a:prstGeom prst="rect">
              <a:avLst/>
            </a:prstGeom>
          </p:spPr>
        </p:pic>
      </p:grpSp>
      <p:sp>
        <p:nvSpPr>
          <p:cNvPr id="27" name="textruta 26">
            <a:extLst>
              <a:ext uri="{FF2B5EF4-FFF2-40B4-BE49-F238E27FC236}">
                <a16:creationId xmlns:a16="http://schemas.microsoft.com/office/drawing/2014/main" id="{24944573-395F-EFC1-F5ED-235F971402B9}"/>
              </a:ext>
            </a:extLst>
          </p:cNvPr>
          <p:cNvSpPr txBox="1"/>
          <p:nvPr/>
        </p:nvSpPr>
        <p:spPr>
          <a:xfrm>
            <a:off x="8632710" y="1353257"/>
            <a:ext cx="22210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b="1"/>
              <a:t>Slutskede</a:t>
            </a:r>
          </a:p>
        </p:txBody>
      </p:sp>
      <p:cxnSp>
        <p:nvCxnSpPr>
          <p:cNvPr id="32" name="Rak koppling 31">
            <a:extLst>
              <a:ext uri="{FF2B5EF4-FFF2-40B4-BE49-F238E27FC236}">
                <a16:creationId xmlns:a16="http://schemas.microsoft.com/office/drawing/2014/main" id="{F05390CF-AA10-52C6-084C-67971C91A0AE}"/>
              </a:ext>
            </a:extLst>
          </p:cNvPr>
          <p:cNvCxnSpPr>
            <a:cxnSpLocks/>
          </p:cNvCxnSpPr>
          <p:nvPr/>
        </p:nvCxnSpPr>
        <p:spPr>
          <a:xfrm>
            <a:off x="1539774" y="1091892"/>
            <a:ext cx="0" cy="5308908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textruta 32">
            <a:extLst>
              <a:ext uri="{FF2B5EF4-FFF2-40B4-BE49-F238E27FC236}">
                <a16:creationId xmlns:a16="http://schemas.microsoft.com/office/drawing/2014/main" id="{E55F013E-BF25-E17C-E577-59FB30781E69}"/>
              </a:ext>
            </a:extLst>
          </p:cNvPr>
          <p:cNvSpPr txBox="1"/>
          <p:nvPr/>
        </p:nvSpPr>
        <p:spPr>
          <a:xfrm>
            <a:off x="429273" y="1430201"/>
            <a:ext cx="2221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/>
              <a:t>Skede</a:t>
            </a: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3C0CB579-6914-85FE-03F3-674571A189D4}"/>
              </a:ext>
            </a:extLst>
          </p:cNvPr>
          <p:cNvSpPr txBox="1"/>
          <p:nvPr/>
        </p:nvSpPr>
        <p:spPr>
          <a:xfrm>
            <a:off x="429273" y="2030120"/>
            <a:ext cx="2221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/>
              <a:t>Aktör</a:t>
            </a:r>
          </a:p>
        </p:txBody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03B36CA9-031D-EAAA-AEA7-200CB46D39DA}"/>
              </a:ext>
            </a:extLst>
          </p:cNvPr>
          <p:cNvSpPr txBox="1"/>
          <p:nvPr/>
        </p:nvSpPr>
        <p:spPr>
          <a:xfrm>
            <a:off x="1973785" y="1908010"/>
            <a:ext cx="24634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/>
              <a:t>Byggherre, Entreprenör, Konsult, Deklarant </a:t>
            </a:r>
          </a:p>
        </p:txBody>
      </p:sp>
      <p:sp>
        <p:nvSpPr>
          <p:cNvPr id="36" name="textruta 35">
            <a:extLst>
              <a:ext uri="{FF2B5EF4-FFF2-40B4-BE49-F238E27FC236}">
                <a16:creationId xmlns:a16="http://schemas.microsoft.com/office/drawing/2014/main" id="{D255A6E2-0F7A-418D-B9E3-238D5DA9E79A}"/>
              </a:ext>
            </a:extLst>
          </p:cNvPr>
          <p:cNvSpPr txBox="1"/>
          <p:nvPr/>
        </p:nvSpPr>
        <p:spPr>
          <a:xfrm>
            <a:off x="5255925" y="1918404"/>
            <a:ext cx="24634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/>
              <a:t>Byggherre, Entreprenör, Konsult, Deklarant </a:t>
            </a:r>
          </a:p>
        </p:txBody>
      </p:sp>
      <p:sp>
        <p:nvSpPr>
          <p:cNvPr id="37" name="textruta 36">
            <a:extLst>
              <a:ext uri="{FF2B5EF4-FFF2-40B4-BE49-F238E27FC236}">
                <a16:creationId xmlns:a16="http://schemas.microsoft.com/office/drawing/2014/main" id="{C8CFA9D7-CAD9-877A-EC28-FEB2CB106077}"/>
              </a:ext>
            </a:extLst>
          </p:cNvPr>
          <p:cNvSpPr txBox="1"/>
          <p:nvPr/>
        </p:nvSpPr>
        <p:spPr>
          <a:xfrm>
            <a:off x="8632710" y="1940450"/>
            <a:ext cx="24634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/>
              <a:t>Byggherre, Entreprenör, Konsult, Deklarant </a:t>
            </a:r>
          </a:p>
        </p:txBody>
      </p:sp>
      <p:cxnSp>
        <p:nvCxnSpPr>
          <p:cNvPr id="39" name="Rak pilkoppling 38">
            <a:extLst>
              <a:ext uri="{FF2B5EF4-FFF2-40B4-BE49-F238E27FC236}">
                <a16:creationId xmlns:a16="http://schemas.microsoft.com/office/drawing/2014/main" id="{30E84F72-2C6C-CA57-6661-3200DF0ACDEB}"/>
              </a:ext>
            </a:extLst>
          </p:cNvPr>
          <p:cNvCxnSpPr/>
          <p:nvPr/>
        </p:nvCxnSpPr>
        <p:spPr>
          <a:xfrm>
            <a:off x="4198630" y="3453665"/>
            <a:ext cx="1016000" cy="0"/>
          </a:xfrm>
          <a:prstGeom prst="straightConnector1">
            <a:avLst/>
          </a:prstGeom>
          <a:ln w="1905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Rak pilkoppling 39">
            <a:extLst>
              <a:ext uri="{FF2B5EF4-FFF2-40B4-BE49-F238E27FC236}">
                <a16:creationId xmlns:a16="http://schemas.microsoft.com/office/drawing/2014/main" id="{0B716A5A-00D7-C772-731A-094331CA018A}"/>
              </a:ext>
            </a:extLst>
          </p:cNvPr>
          <p:cNvCxnSpPr/>
          <p:nvPr/>
        </p:nvCxnSpPr>
        <p:spPr>
          <a:xfrm>
            <a:off x="7477672" y="3453665"/>
            <a:ext cx="1016000" cy="0"/>
          </a:xfrm>
          <a:prstGeom prst="straightConnector1">
            <a:avLst/>
          </a:prstGeom>
          <a:ln w="1905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textruta 40">
            <a:extLst>
              <a:ext uri="{FF2B5EF4-FFF2-40B4-BE49-F238E27FC236}">
                <a16:creationId xmlns:a16="http://schemas.microsoft.com/office/drawing/2014/main" id="{2DAF5409-BD8F-90E4-FBF7-B9C2179BFA88}"/>
              </a:ext>
            </a:extLst>
          </p:cNvPr>
          <p:cNvSpPr txBox="1"/>
          <p:nvPr/>
        </p:nvSpPr>
        <p:spPr>
          <a:xfrm>
            <a:off x="215153" y="4316840"/>
            <a:ext cx="24351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/>
              <a:t>Boverket</a:t>
            </a:r>
          </a:p>
          <a:p>
            <a:r>
              <a:rPr lang="sv-SE" sz="1600"/>
              <a:t>Bidcon</a:t>
            </a:r>
          </a:p>
        </p:txBody>
      </p:sp>
      <p:sp>
        <p:nvSpPr>
          <p:cNvPr id="42" name="textruta 41">
            <a:extLst>
              <a:ext uri="{FF2B5EF4-FFF2-40B4-BE49-F238E27FC236}">
                <a16:creationId xmlns:a16="http://schemas.microsoft.com/office/drawing/2014/main" id="{5ADDAF5A-AEEB-C755-5A84-D9074C2F7727}"/>
              </a:ext>
            </a:extLst>
          </p:cNvPr>
          <p:cNvSpPr txBox="1"/>
          <p:nvPr/>
        </p:nvSpPr>
        <p:spPr>
          <a:xfrm>
            <a:off x="1776560" y="4327234"/>
            <a:ext cx="3383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/>
              <a:t>Ber</a:t>
            </a:r>
            <a:r>
              <a:rPr lang="sv-SE" sz="1400" i="0">
                <a:effectLst/>
              </a:rPr>
              <a:t>äkna enligt </a:t>
            </a:r>
            <a:r>
              <a:rPr lang="sv-SE" sz="1400"/>
              <a:t>kraven från Boverket – genomgång av samtliga krav</a:t>
            </a:r>
            <a:endParaRPr lang="sv-SE" sz="1400" b="1"/>
          </a:p>
        </p:txBody>
      </p:sp>
      <p:sp>
        <p:nvSpPr>
          <p:cNvPr id="43" name="textruta 42">
            <a:extLst>
              <a:ext uri="{FF2B5EF4-FFF2-40B4-BE49-F238E27FC236}">
                <a16:creationId xmlns:a16="http://schemas.microsoft.com/office/drawing/2014/main" id="{05428040-ED79-11F2-A970-265346FF7052}"/>
              </a:ext>
            </a:extLst>
          </p:cNvPr>
          <p:cNvSpPr txBox="1"/>
          <p:nvPr/>
        </p:nvSpPr>
        <p:spPr>
          <a:xfrm>
            <a:off x="5214630" y="4341513"/>
            <a:ext cx="338357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i="0">
                <a:solidFill>
                  <a:srgbClr val="404040"/>
                </a:solidFill>
                <a:effectLst/>
              </a:rPr>
              <a:t>Följ upp och dokumentera de material som faktiskt används under projektets genomförande</a:t>
            </a:r>
          </a:p>
        </p:txBody>
      </p:sp>
      <p:sp>
        <p:nvSpPr>
          <p:cNvPr id="44" name="textruta 43">
            <a:extLst>
              <a:ext uri="{FF2B5EF4-FFF2-40B4-BE49-F238E27FC236}">
                <a16:creationId xmlns:a16="http://schemas.microsoft.com/office/drawing/2014/main" id="{103978C1-E22C-4D59-7EC2-DA41B8B6243D}"/>
              </a:ext>
            </a:extLst>
          </p:cNvPr>
          <p:cNvSpPr txBox="1"/>
          <p:nvPr/>
        </p:nvSpPr>
        <p:spPr>
          <a:xfrm>
            <a:off x="8632709" y="4341513"/>
            <a:ext cx="24634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i="0">
                <a:solidFill>
                  <a:srgbClr val="404040"/>
                </a:solidFill>
                <a:effectLst/>
              </a:rPr>
              <a:t>Generera rapport för klimatdeklaration som underlag till Boverket</a:t>
            </a:r>
            <a:endParaRPr lang="sv-SE" sz="1400"/>
          </a:p>
        </p:txBody>
      </p:sp>
      <p:sp>
        <p:nvSpPr>
          <p:cNvPr id="46" name="textruta 45">
            <a:extLst>
              <a:ext uri="{FF2B5EF4-FFF2-40B4-BE49-F238E27FC236}">
                <a16:creationId xmlns:a16="http://schemas.microsoft.com/office/drawing/2014/main" id="{5565B589-7853-6F38-64EE-1501C0DEE043}"/>
              </a:ext>
            </a:extLst>
          </p:cNvPr>
          <p:cNvSpPr txBox="1"/>
          <p:nvPr/>
        </p:nvSpPr>
        <p:spPr>
          <a:xfrm>
            <a:off x="145253" y="6475210"/>
            <a:ext cx="317114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900">
                <a:solidFill>
                  <a:srgbClr val="404040"/>
                </a:solidFill>
              </a:rPr>
              <a:t>Källa: Inspirerad av </a:t>
            </a:r>
            <a:r>
              <a:rPr lang="sv-SE" sz="900" err="1">
                <a:solidFill>
                  <a:srgbClr val="404040"/>
                </a:solidFill>
              </a:rPr>
              <a:t>Elecosoft</a:t>
            </a:r>
            <a:r>
              <a:rPr lang="sv-SE" sz="900">
                <a:solidFill>
                  <a:srgbClr val="404040"/>
                </a:solidFill>
              </a:rPr>
              <a:t> </a:t>
            </a:r>
            <a:endParaRPr lang="sv-SE" sz="90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A434DFA-F2B2-B96B-04A8-8122419F4D47}"/>
              </a:ext>
            </a:extLst>
          </p:cNvPr>
          <p:cNvSpPr txBox="1"/>
          <p:nvPr/>
        </p:nvSpPr>
        <p:spPr>
          <a:xfrm>
            <a:off x="1677947" y="5403559"/>
            <a:ext cx="35779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/>
              <a:t>Ber</a:t>
            </a:r>
            <a:r>
              <a:rPr lang="sv-SE" sz="1400" i="0">
                <a:effectLst/>
              </a:rPr>
              <a:t>äkna enligt </a:t>
            </a:r>
            <a:r>
              <a:rPr lang="sv-SE" sz="1400"/>
              <a:t>rekommendationer från valt lokalt initiativ. Inkludera klimatförbättringar och vid behov särberäkningar</a:t>
            </a:r>
            <a:r>
              <a:rPr lang="sv-SE" sz="1400" i="0">
                <a:effectLst/>
              </a:rPr>
              <a:t>. </a:t>
            </a:r>
            <a:endParaRPr lang="sv-SE" sz="1400" b="1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F07EF25-748A-ECE6-A875-744913FB9984}"/>
              </a:ext>
            </a:extLst>
          </p:cNvPr>
          <p:cNvSpPr txBox="1"/>
          <p:nvPr/>
        </p:nvSpPr>
        <p:spPr>
          <a:xfrm>
            <a:off x="5214630" y="5417838"/>
            <a:ext cx="338357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i="0">
                <a:solidFill>
                  <a:srgbClr val="404040"/>
                </a:solidFill>
                <a:effectLst/>
              </a:rPr>
              <a:t>Följ upp och dokumentera de material som faktiskt används under projektets genomförande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B3E5E1FD-CB0F-CB96-5C4C-38D0032C6C92}"/>
              </a:ext>
            </a:extLst>
          </p:cNvPr>
          <p:cNvSpPr txBox="1"/>
          <p:nvPr/>
        </p:nvSpPr>
        <p:spPr>
          <a:xfrm>
            <a:off x="8632709" y="5417838"/>
            <a:ext cx="24634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i="0">
                <a:effectLst/>
              </a:rPr>
              <a:t>Generera redovisning</a:t>
            </a:r>
            <a:endParaRPr lang="sv-SE" sz="1400"/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463DA2EE-E7B0-3EAA-A0C5-6BF658027140}"/>
              </a:ext>
            </a:extLst>
          </p:cNvPr>
          <p:cNvSpPr/>
          <p:nvPr/>
        </p:nvSpPr>
        <p:spPr>
          <a:xfrm>
            <a:off x="145253" y="4271023"/>
            <a:ext cx="10708459" cy="90866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20339EE2-AC54-16C2-9897-DD21F05358AB}"/>
              </a:ext>
            </a:extLst>
          </p:cNvPr>
          <p:cNvSpPr/>
          <p:nvPr/>
        </p:nvSpPr>
        <p:spPr>
          <a:xfrm>
            <a:off x="145254" y="5337823"/>
            <a:ext cx="10708458" cy="908667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4AC33DE-B6B0-1BE2-0ABA-A8B6E239D3EF}"/>
              </a:ext>
            </a:extLst>
          </p:cNvPr>
          <p:cNvSpPr txBox="1"/>
          <p:nvPr/>
        </p:nvSpPr>
        <p:spPr>
          <a:xfrm>
            <a:off x="215153" y="5488415"/>
            <a:ext cx="24351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/>
              <a:t>Lokalt initiativ</a:t>
            </a:r>
          </a:p>
          <a:p>
            <a:r>
              <a:rPr lang="sv-SE" sz="1600"/>
              <a:t>Bidcon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42BD70A-4980-9AD2-2A9F-F51C6D6401D6}"/>
              </a:ext>
            </a:extLst>
          </p:cNvPr>
          <p:cNvSpPr/>
          <p:nvPr/>
        </p:nvSpPr>
        <p:spPr>
          <a:xfrm>
            <a:off x="11134686" y="4716330"/>
            <a:ext cx="168165" cy="108000"/>
          </a:xfrm>
          <a:prstGeom prst="rect">
            <a:avLst/>
          </a:prstGeom>
          <a:solidFill>
            <a:srgbClr val="00B0F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F554924-C24F-C5B7-90C8-61113CD680E8}"/>
              </a:ext>
            </a:extLst>
          </p:cNvPr>
          <p:cNvSpPr/>
          <p:nvPr/>
        </p:nvSpPr>
        <p:spPr>
          <a:xfrm>
            <a:off x="11134811" y="5747117"/>
            <a:ext cx="168165" cy="73572"/>
          </a:xfrm>
          <a:prstGeom prst="rect">
            <a:avLst/>
          </a:prstGeom>
          <a:solidFill>
            <a:srgbClr val="92D05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FC4AA7EF-C9B8-BED4-B822-FF7E051359F3}"/>
              </a:ext>
            </a:extLst>
          </p:cNvPr>
          <p:cNvSpPr txBox="1"/>
          <p:nvPr/>
        </p:nvSpPr>
        <p:spPr>
          <a:xfrm>
            <a:off x="11302851" y="4608441"/>
            <a:ext cx="125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/>
              <a:t>Boverket</a:t>
            </a:r>
            <a:endParaRPr lang="sv-SE"/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B5F034CC-3608-E1F4-1200-AE4E59558F8A}"/>
              </a:ext>
            </a:extLst>
          </p:cNvPr>
          <p:cNvSpPr txBox="1"/>
          <p:nvPr/>
        </p:nvSpPr>
        <p:spPr>
          <a:xfrm>
            <a:off x="11310870" y="5518827"/>
            <a:ext cx="125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/>
              <a:t>Lokalt </a:t>
            </a:r>
          </a:p>
          <a:p>
            <a:r>
              <a:rPr lang="sv-SE" sz="1400"/>
              <a:t>initiativ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3645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EE62-BBF9-F572-932A-EA14B1B54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C7DEEEC8-7698-7881-C2D4-1870E1F7BCB6}"/>
              </a:ext>
            </a:extLst>
          </p:cNvPr>
          <p:cNvSpPr/>
          <p:nvPr/>
        </p:nvSpPr>
        <p:spPr>
          <a:xfrm>
            <a:off x="229049" y="4057237"/>
            <a:ext cx="11784269" cy="2061440"/>
          </a:xfrm>
          <a:prstGeom prst="roundRect">
            <a:avLst/>
          </a:prstGeom>
          <a:solidFill>
            <a:sysClr val="window" lastClr="FFFFFF">
              <a:alpha val="50000"/>
            </a:sysClr>
          </a:solidFill>
          <a:ln w="57150">
            <a:solidFill>
              <a:srgbClr val="5B9BD5">
                <a:lumMod val="40000"/>
                <a:lumOff val="60000"/>
              </a:srgbClr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ubrik 7">
            <a:extLst>
              <a:ext uri="{FF2B5EF4-FFF2-40B4-BE49-F238E27FC236}">
                <a16:creationId xmlns:a16="http://schemas.microsoft.com/office/drawing/2014/main" id="{D34943A6-EABA-F01D-275B-A21EDAB6D78A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Denna klimatberäkningsstuga har följande </a:t>
            </a:r>
            <a:r>
              <a:rPr lang="sv-SE" i="1" u="sng"/>
              <a:t>struktur</a:t>
            </a:r>
          </a:p>
        </p:txBody>
      </p:sp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D3A1D83E-4E7A-BC81-00C2-B5B68148E1BD}"/>
              </a:ext>
            </a:extLst>
          </p:cNvPr>
          <p:cNvSpPr/>
          <p:nvPr/>
        </p:nvSpPr>
        <p:spPr>
          <a:xfrm>
            <a:off x="348022" y="4291248"/>
            <a:ext cx="3739389" cy="171993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Klimat-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beräknings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stuga: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 20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veckor</a:t>
            </a:r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D9104A16-2C22-CE10-6953-01AD395CF303}"/>
              </a:ext>
            </a:extLst>
          </p:cNvPr>
          <p:cNvGrpSpPr/>
          <p:nvPr/>
        </p:nvGrpSpPr>
        <p:grpSpPr>
          <a:xfrm>
            <a:off x="1661898" y="4359611"/>
            <a:ext cx="1301535" cy="1366239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6" name="Ellips 5">
              <a:extLst>
                <a:ext uri="{FF2B5EF4-FFF2-40B4-BE49-F238E27FC236}">
                  <a16:creationId xmlns:a16="http://schemas.microsoft.com/office/drawing/2014/main" id="{C6AE58F7-B099-AFA2-F07B-9B128E65ADFB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Ellips 4">
              <a:extLst>
                <a:ext uri="{FF2B5EF4-FFF2-40B4-BE49-F238E27FC236}">
                  <a16:creationId xmlns:a16="http://schemas.microsoft.com/office/drawing/2014/main" id="{2EAE4828-F1E2-5226-7E49-5C5EEDD556A0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7 digitala egen </a:t>
              </a:r>
              <a:r>
                <a:rPr kumimoji="0" lang="sv-SE" sz="1400" b="1" i="0" u="none" strike="noStrike" kern="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instude</a:t>
              </a: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-ringspass</a:t>
              </a:r>
            </a:p>
          </p:txBody>
        </p:sp>
      </p:grpSp>
      <p:grpSp>
        <p:nvGrpSpPr>
          <p:cNvPr id="9" name="Grupp 8">
            <a:extLst>
              <a:ext uri="{FF2B5EF4-FFF2-40B4-BE49-F238E27FC236}">
                <a16:creationId xmlns:a16="http://schemas.microsoft.com/office/drawing/2014/main" id="{7580E0FC-5B75-22A7-D609-420A4AB53CFD}"/>
              </a:ext>
            </a:extLst>
          </p:cNvPr>
          <p:cNvGrpSpPr/>
          <p:nvPr/>
        </p:nvGrpSpPr>
        <p:grpSpPr>
          <a:xfrm>
            <a:off x="2677642" y="4398998"/>
            <a:ext cx="1119404" cy="884543"/>
            <a:chOff x="6272222" y="788122"/>
            <a:chExt cx="1367952" cy="1367952"/>
          </a:xfrm>
          <a:solidFill>
            <a:sysClr val="window" lastClr="FFFFFF">
              <a:lumMod val="85000"/>
            </a:sysClr>
          </a:solidFill>
        </p:grpSpPr>
        <p:sp>
          <p:nvSpPr>
            <p:cNvPr id="13" name="Ellips 12">
              <a:extLst>
                <a:ext uri="{FF2B5EF4-FFF2-40B4-BE49-F238E27FC236}">
                  <a16:creationId xmlns:a16="http://schemas.microsoft.com/office/drawing/2014/main" id="{D1380032-FB0D-5AB4-2D98-36F37C89691B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Ellips 4">
              <a:extLst>
                <a:ext uri="{FF2B5EF4-FFF2-40B4-BE49-F238E27FC236}">
                  <a16:creationId xmlns:a16="http://schemas.microsoft.com/office/drawing/2014/main" id="{A9980CB8-7928-92DD-2050-709F40583B8D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Upp-handling</a:t>
              </a:r>
            </a:p>
          </p:txBody>
        </p:sp>
      </p:grpSp>
      <p:grpSp>
        <p:nvGrpSpPr>
          <p:cNvPr id="15" name="Grupp 14">
            <a:extLst>
              <a:ext uri="{FF2B5EF4-FFF2-40B4-BE49-F238E27FC236}">
                <a16:creationId xmlns:a16="http://schemas.microsoft.com/office/drawing/2014/main" id="{98576767-A3EB-A89C-EDFB-8188031E38FF}"/>
              </a:ext>
            </a:extLst>
          </p:cNvPr>
          <p:cNvGrpSpPr/>
          <p:nvPr/>
        </p:nvGrpSpPr>
        <p:grpSpPr>
          <a:xfrm>
            <a:off x="2686225" y="5069802"/>
            <a:ext cx="1119404" cy="835499"/>
            <a:chOff x="6272222" y="788122"/>
            <a:chExt cx="1367952" cy="1367952"/>
          </a:xfrm>
          <a:solidFill>
            <a:sysClr val="window" lastClr="FFFFFF">
              <a:lumMod val="85000"/>
            </a:sysClr>
          </a:solidFill>
        </p:grpSpPr>
        <p:sp>
          <p:nvSpPr>
            <p:cNvPr id="20" name="Ellips 19">
              <a:extLst>
                <a:ext uri="{FF2B5EF4-FFF2-40B4-BE49-F238E27FC236}">
                  <a16:creationId xmlns:a16="http://schemas.microsoft.com/office/drawing/2014/main" id="{A592411A-4D26-E540-E195-19095D067373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Ellips 4">
              <a:extLst>
                <a:ext uri="{FF2B5EF4-FFF2-40B4-BE49-F238E27FC236}">
                  <a16:creationId xmlns:a16="http://schemas.microsoft.com/office/drawing/2014/main" id="{25E61776-B114-24F6-DFBD-80F2AC3E6C34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Mål-styrning</a:t>
              </a:r>
            </a:p>
          </p:txBody>
        </p:sp>
      </p:grpSp>
      <p:sp>
        <p:nvSpPr>
          <p:cNvPr id="25" name="Rektangel: rundade hörn 24">
            <a:extLst>
              <a:ext uri="{FF2B5EF4-FFF2-40B4-BE49-F238E27FC236}">
                <a16:creationId xmlns:a16="http://schemas.microsoft.com/office/drawing/2014/main" id="{B05B6409-6E91-EE2F-729E-9EB7D2F3D997}"/>
              </a:ext>
            </a:extLst>
          </p:cNvPr>
          <p:cNvSpPr/>
          <p:nvPr/>
        </p:nvSpPr>
        <p:spPr>
          <a:xfrm>
            <a:off x="4308558" y="4219530"/>
            <a:ext cx="3440937" cy="179165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Deltagare</a:t>
            </a:r>
            <a:r>
              <a:rPr lang="sv-SE" sz="1600" kern="0">
                <a:solidFill>
                  <a:prstClr val="black"/>
                </a:solidFill>
                <a:latin typeface="Calibri" panose="020F0502020204030204"/>
              </a:rPr>
              <a:t>/</a:t>
            </a: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väljer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projekttyp</a:t>
            </a:r>
          </a:p>
        </p:txBody>
      </p:sp>
      <p:grpSp>
        <p:nvGrpSpPr>
          <p:cNvPr id="28" name="Grupp 27">
            <a:extLst>
              <a:ext uri="{FF2B5EF4-FFF2-40B4-BE49-F238E27FC236}">
                <a16:creationId xmlns:a16="http://schemas.microsoft.com/office/drawing/2014/main" id="{1F5848B0-8E51-1B4E-E668-640BA4BCA7D2}"/>
              </a:ext>
            </a:extLst>
          </p:cNvPr>
          <p:cNvGrpSpPr/>
          <p:nvPr/>
        </p:nvGrpSpPr>
        <p:grpSpPr>
          <a:xfrm>
            <a:off x="5513577" y="4257421"/>
            <a:ext cx="1119404" cy="963296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29" name="Ellips 28">
              <a:extLst>
                <a:ext uri="{FF2B5EF4-FFF2-40B4-BE49-F238E27FC236}">
                  <a16:creationId xmlns:a16="http://schemas.microsoft.com/office/drawing/2014/main" id="{D0B52432-CB01-92FE-8B9D-21B402705CE6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Ellips 4">
              <a:extLst>
                <a:ext uri="{FF2B5EF4-FFF2-40B4-BE49-F238E27FC236}">
                  <a16:creationId xmlns:a16="http://schemas.microsoft.com/office/drawing/2014/main" id="{BF74AE3B-20DC-DD0D-4735-CA11CEB798DA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Byggnad Nytt</a:t>
              </a:r>
            </a:p>
          </p:txBody>
        </p:sp>
      </p:grpSp>
      <p:grpSp>
        <p:nvGrpSpPr>
          <p:cNvPr id="31" name="Grupp 30">
            <a:extLst>
              <a:ext uri="{FF2B5EF4-FFF2-40B4-BE49-F238E27FC236}">
                <a16:creationId xmlns:a16="http://schemas.microsoft.com/office/drawing/2014/main" id="{C881303D-218D-6BB3-9721-A3C651B1983F}"/>
              </a:ext>
            </a:extLst>
          </p:cNvPr>
          <p:cNvGrpSpPr/>
          <p:nvPr/>
        </p:nvGrpSpPr>
        <p:grpSpPr>
          <a:xfrm>
            <a:off x="6427673" y="4240402"/>
            <a:ext cx="1119404" cy="999312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32" name="Ellips 31">
              <a:extLst>
                <a:ext uri="{FF2B5EF4-FFF2-40B4-BE49-F238E27FC236}">
                  <a16:creationId xmlns:a16="http://schemas.microsoft.com/office/drawing/2014/main" id="{D4E059CE-B36F-AAC3-5E4F-DD6911EC8260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Ellips 4">
              <a:extLst>
                <a:ext uri="{FF2B5EF4-FFF2-40B4-BE49-F238E27FC236}">
                  <a16:creationId xmlns:a16="http://schemas.microsoft.com/office/drawing/2014/main" id="{C62DF1A0-9207-A022-8C33-39277970C1C3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Byggnad ROT</a:t>
              </a:r>
            </a:p>
          </p:txBody>
        </p:sp>
      </p:grpSp>
      <p:grpSp>
        <p:nvGrpSpPr>
          <p:cNvPr id="34" name="Grupp 33">
            <a:extLst>
              <a:ext uri="{FF2B5EF4-FFF2-40B4-BE49-F238E27FC236}">
                <a16:creationId xmlns:a16="http://schemas.microsoft.com/office/drawing/2014/main" id="{2A5BFA73-FEAC-4188-A12C-8DF0AF136079}"/>
              </a:ext>
            </a:extLst>
          </p:cNvPr>
          <p:cNvGrpSpPr/>
          <p:nvPr/>
        </p:nvGrpSpPr>
        <p:grpSpPr>
          <a:xfrm>
            <a:off x="5472202" y="4980823"/>
            <a:ext cx="1119404" cy="973031"/>
            <a:chOff x="6272222" y="788122"/>
            <a:chExt cx="1367952" cy="1367952"/>
          </a:xfrm>
          <a:solidFill>
            <a:sysClr val="window" lastClr="FFFFFF">
              <a:lumMod val="65000"/>
            </a:sysClr>
          </a:solidFill>
        </p:grpSpPr>
        <p:sp>
          <p:nvSpPr>
            <p:cNvPr id="35" name="Ellips 34">
              <a:extLst>
                <a:ext uri="{FF2B5EF4-FFF2-40B4-BE49-F238E27FC236}">
                  <a16:creationId xmlns:a16="http://schemas.microsoft.com/office/drawing/2014/main" id="{7F5633AB-1558-808B-5C11-649A5D204C30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Ellips 4">
              <a:extLst>
                <a:ext uri="{FF2B5EF4-FFF2-40B4-BE49-F238E27FC236}">
                  <a16:creationId xmlns:a16="http://schemas.microsoft.com/office/drawing/2014/main" id="{C06AFD99-C1F6-C464-FA10-F631EC5273E2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Översikt Anlägg-</a:t>
              </a:r>
              <a:r>
                <a:rPr kumimoji="0" lang="sv-SE" sz="1400" b="1" i="0" u="none" strike="noStrike" kern="0" cap="none" spc="0" normalizeH="0" baseline="0" noProof="0" err="1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ning</a:t>
              </a:r>
              <a:endParaRPr kumimoji="0" lang="sv-SE" sz="1400" b="1" i="0" u="none" strike="noStrike" kern="0" cap="none" spc="0" normalizeH="0" baseline="0" noProof="0">
                <a:ln>
                  <a:noFill/>
                </a:ln>
                <a:solidFill>
                  <a:srgbClr val="E8E5E5"/>
                </a:solidFill>
                <a:effectLst/>
                <a:uLnTx/>
                <a:uFillTx/>
                <a:latin typeface="AntartidaRounded Essential Light" panose="020000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37" name="Grupp 36">
            <a:extLst>
              <a:ext uri="{FF2B5EF4-FFF2-40B4-BE49-F238E27FC236}">
                <a16:creationId xmlns:a16="http://schemas.microsoft.com/office/drawing/2014/main" id="{21E28955-F6D5-18B6-DE75-4176DABA1375}"/>
              </a:ext>
            </a:extLst>
          </p:cNvPr>
          <p:cNvGrpSpPr/>
          <p:nvPr/>
        </p:nvGrpSpPr>
        <p:grpSpPr>
          <a:xfrm>
            <a:off x="6435434" y="4973539"/>
            <a:ext cx="1119404" cy="987599"/>
            <a:chOff x="6272222" y="788122"/>
            <a:chExt cx="1367952" cy="1367952"/>
          </a:xfrm>
          <a:solidFill>
            <a:sysClr val="window" lastClr="FFFFFF">
              <a:lumMod val="65000"/>
            </a:sysClr>
          </a:solidFill>
        </p:grpSpPr>
        <p:sp>
          <p:nvSpPr>
            <p:cNvPr id="38" name="Ellips 37">
              <a:extLst>
                <a:ext uri="{FF2B5EF4-FFF2-40B4-BE49-F238E27FC236}">
                  <a16:creationId xmlns:a16="http://schemas.microsoft.com/office/drawing/2014/main" id="{DE27B8CD-CBEC-9F5C-4155-975BBB7AEFA3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Ellips 4">
              <a:extLst>
                <a:ext uri="{FF2B5EF4-FFF2-40B4-BE49-F238E27FC236}">
                  <a16:creationId xmlns:a16="http://schemas.microsoft.com/office/drawing/2014/main" id="{3F1A6286-D835-0923-0FDF-AC95A91FBAD7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Översikt Drift</a:t>
              </a:r>
            </a:p>
          </p:txBody>
        </p:sp>
      </p:grpSp>
      <p:sp>
        <p:nvSpPr>
          <p:cNvPr id="40" name="Rektangel: rundade hörn 39">
            <a:extLst>
              <a:ext uri="{FF2B5EF4-FFF2-40B4-BE49-F238E27FC236}">
                <a16:creationId xmlns:a16="http://schemas.microsoft.com/office/drawing/2014/main" id="{85EA2B82-27E9-18BC-C08E-D09DA29B172E}"/>
              </a:ext>
            </a:extLst>
          </p:cNvPr>
          <p:cNvSpPr/>
          <p:nvPr/>
        </p:nvSpPr>
        <p:spPr>
          <a:xfrm>
            <a:off x="8098813" y="4228495"/>
            <a:ext cx="3810304" cy="179165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klimat-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beräknar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digitalt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verktyg med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coachande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stöd</a:t>
            </a:r>
          </a:p>
        </p:txBody>
      </p:sp>
      <p:grpSp>
        <p:nvGrpSpPr>
          <p:cNvPr id="41" name="Grupp 40">
            <a:extLst>
              <a:ext uri="{FF2B5EF4-FFF2-40B4-BE49-F238E27FC236}">
                <a16:creationId xmlns:a16="http://schemas.microsoft.com/office/drawing/2014/main" id="{516F20F8-1E23-5E5F-D787-E358D10F7545}"/>
              </a:ext>
            </a:extLst>
          </p:cNvPr>
          <p:cNvGrpSpPr/>
          <p:nvPr/>
        </p:nvGrpSpPr>
        <p:grpSpPr>
          <a:xfrm>
            <a:off x="9752079" y="4274229"/>
            <a:ext cx="1510080" cy="1065413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42" name="Ellips 41">
              <a:extLst>
                <a:ext uri="{FF2B5EF4-FFF2-40B4-BE49-F238E27FC236}">
                  <a16:creationId xmlns:a16="http://schemas.microsoft.com/office/drawing/2014/main" id="{0A38D322-E950-9493-BFA6-AEC67CB85379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Ellips 4">
              <a:extLst>
                <a:ext uri="{FF2B5EF4-FFF2-40B4-BE49-F238E27FC236}">
                  <a16:creationId xmlns:a16="http://schemas.microsoft.com/office/drawing/2014/main" id="{F9136A46-A984-9F89-49C8-A26ABC349705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Eget pilot-projekt</a:t>
              </a:r>
            </a:p>
          </p:txBody>
        </p:sp>
      </p:grpSp>
      <p:grpSp>
        <p:nvGrpSpPr>
          <p:cNvPr id="44" name="Grupp 43">
            <a:extLst>
              <a:ext uri="{FF2B5EF4-FFF2-40B4-BE49-F238E27FC236}">
                <a16:creationId xmlns:a16="http://schemas.microsoft.com/office/drawing/2014/main" id="{46E5E0A8-47B7-EFC8-1F1F-ED4831C578E1}"/>
              </a:ext>
            </a:extLst>
          </p:cNvPr>
          <p:cNvGrpSpPr/>
          <p:nvPr/>
        </p:nvGrpSpPr>
        <p:grpSpPr>
          <a:xfrm>
            <a:off x="9374764" y="5031310"/>
            <a:ext cx="1119404" cy="936587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45" name="Ellips 44">
              <a:extLst>
                <a:ext uri="{FF2B5EF4-FFF2-40B4-BE49-F238E27FC236}">
                  <a16:creationId xmlns:a16="http://schemas.microsoft.com/office/drawing/2014/main" id="{549F0280-7AE6-045E-31B0-53B15E12655A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Ellips 4">
              <a:extLst>
                <a:ext uri="{FF2B5EF4-FFF2-40B4-BE49-F238E27FC236}">
                  <a16:creationId xmlns:a16="http://schemas.microsoft.com/office/drawing/2014/main" id="{32E22DCE-9711-8D18-7F84-F3781CE80AFE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2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Redo-visning</a:t>
              </a:r>
            </a:p>
          </p:txBody>
        </p:sp>
      </p:grpSp>
      <p:grpSp>
        <p:nvGrpSpPr>
          <p:cNvPr id="47" name="Grupp 46">
            <a:extLst>
              <a:ext uri="{FF2B5EF4-FFF2-40B4-BE49-F238E27FC236}">
                <a16:creationId xmlns:a16="http://schemas.microsoft.com/office/drawing/2014/main" id="{C7818F68-3510-6B56-B754-A9C3A6346B87}"/>
              </a:ext>
            </a:extLst>
          </p:cNvPr>
          <p:cNvGrpSpPr/>
          <p:nvPr/>
        </p:nvGrpSpPr>
        <p:grpSpPr>
          <a:xfrm>
            <a:off x="10626767" y="5083557"/>
            <a:ext cx="1119404" cy="936588"/>
            <a:chOff x="6272222" y="788122"/>
            <a:chExt cx="1367952" cy="1367952"/>
          </a:xfrm>
          <a:solidFill>
            <a:srgbClr val="0FB4D5"/>
          </a:solidFill>
        </p:grpSpPr>
        <p:sp>
          <p:nvSpPr>
            <p:cNvPr id="48" name="Ellips 47">
              <a:extLst>
                <a:ext uri="{FF2B5EF4-FFF2-40B4-BE49-F238E27FC236}">
                  <a16:creationId xmlns:a16="http://schemas.microsoft.com/office/drawing/2014/main" id="{9EE817AD-A790-1610-453F-25E6B964428C}"/>
                </a:ext>
              </a:extLst>
            </p:cNvPr>
            <p:cNvSpPr/>
            <p:nvPr/>
          </p:nvSpPr>
          <p:spPr>
            <a:xfrm>
              <a:off x="6272222" y="788122"/>
              <a:ext cx="1367952" cy="1367952"/>
            </a:xfrm>
            <a:prstGeom prst="ellipse">
              <a:avLst/>
            </a:prstGeom>
            <a:grpFill/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Ellips 4">
              <a:extLst>
                <a:ext uri="{FF2B5EF4-FFF2-40B4-BE49-F238E27FC236}">
                  <a16:creationId xmlns:a16="http://schemas.microsoft.com/office/drawing/2014/main" id="{CB7611D0-180D-7823-44D6-AB9551575EB5}"/>
                </a:ext>
              </a:extLst>
            </p:cNvPr>
            <p:cNvSpPr txBox="1"/>
            <p:nvPr/>
          </p:nvSpPr>
          <p:spPr>
            <a:xfrm>
              <a:off x="6472554" y="988454"/>
              <a:ext cx="967288" cy="96728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200" b="1" i="0" u="none" strike="noStrike" kern="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+ Egen-kontroll</a:t>
              </a:r>
            </a:p>
          </p:txBody>
        </p:sp>
      </p:grpSp>
      <p:pic>
        <p:nvPicPr>
          <p:cNvPr id="50" name="Bildobjekt 49">
            <a:extLst>
              <a:ext uri="{FF2B5EF4-FFF2-40B4-BE49-F238E27FC236}">
                <a16:creationId xmlns:a16="http://schemas.microsoft.com/office/drawing/2014/main" id="{FD3A7790-4313-BD93-EBB1-734FE0C1F90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03227" y="864597"/>
            <a:ext cx="8784976" cy="2448272"/>
          </a:xfrm>
          <a:prstGeom prst="rect">
            <a:avLst/>
          </a:prstGeom>
          <a:ln>
            <a:noFill/>
          </a:ln>
        </p:spPr>
      </p:pic>
      <p:sp>
        <p:nvSpPr>
          <p:cNvPr id="51" name="Rectangle 2">
            <a:extLst>
              <a:ext uri="{FF2B5EF4-FFF2-40B4-BE49-F238E27FC236}">
                <a16:creationId xmlns:a16="http://schemas.microsoft.com/office/drawing/2014/main" id="{5B00740B-E879-FC42-9DAD-1653B936F0D6}"/>
              </a:ext>
            </a:extLst>
          </p:cNvPr>
          <p:cNvSpPr/>
          <p:nvPr/>
        </p:nvSpPr>
        <p:spPr>
          <a:xfrm>
            <a:off x="3014213" y="2740826"/>
            <a:ext cx="4031369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Klimatberäkna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BDB6A346-0D0B-D382-2B32-0EA1761B0BE4}"/>
              </a:ext>
            </a:extLst>
          </p:cNvPr>
          <p:cNvSpPr/>
          <p:nvPr/>
        </p:nvSpPr>
        <p:spPr>
          <a:xfrm>
            <a:off x="3541495" y="2139587"/>
            <a:ext cx="3496301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Klimatförbättra</a:t>
            </a:r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03CC337F-8611-DBC8-B14F-DB59D3F5FB51}"/>
              </a:ext>
            </a:extLst>
          </p:cNvPr>
          <p:cNvSpPr/>
          <p:nvPr/>
        </p:nvSpPr>
        <p:spPr>
          <a:xfrm>
            <a:off x="4068777" y="1517188"/>
            <a:ext cx="2981260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Klimatoptimera</a:t>
            </a:r>
          </a:p>
        </p:txBody>
      </p:sp>
      <p:sp>
        <p:nvSpPr>
          <p:cNvPr id="54" name="Rectangle 6">
            <a:extLst>
              <a:ext uri="{FF2B5EF4-FFF2-40B4-BE49-F238E27FC236}">
                <a16:creationId xmlns:a16="http://schemas.microsoft.com/office/drawing/2014/main" id="{EFC5272D-D9FD-2A66-B94A-D1AAC65DBFE8}"/>
              </a:ext>
            </a:extLst>
          </p:cNvPr>
          <p:cNvSpPr/>
          <p:nvPr/>
        </p:nvSpPr>
        <p:spPr>
          <a:xfrm>
            <a:off x="4602733" y="936504"/>
            <a:ext cx="2433953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Klimatbalansera</a:t>
            </a:r>
          </a:p>
        </p:txBody>
      </p:sp>
      <p:sp>
        <p:nvSpPr>
          <p:cNvPr id="55" name="Rectangle 7">
            <a:extLst>
              <a:ext uri="{FF2B5EF4-FFF2-40B4-BE49-F238E27FC236}">
                <a16:creationId xmlns:a16="http://schemas.microsoft.com/office/drawing/2014/main" id="{89298EB6-261E-4459-02F4-50A27ADD3FFD}"/>
              </a:ext>
            </a:extLst>
          </p:cNvPr>
          <p:cNvSpPr/>
          <p:nvPr/>
        </p:nvSpPr>
        <p:spPr>
          <a:xfrm>
            <a:off x="8000035" y="2740826"/>
            <a:ext cx="2502914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Löpande kontrollera</a:t>
            </a:r>
          </a:p>
        </p:txBody>
      </p:sp>
      <p:sp>
        <p:nvSpPr>
          <p:cNvPr id="56" name="Rectangle 8">
            <a:extLst>
              <a:ext uri="{FF2B5EF4-FFF2-40B4-BE49-F238E27FC236}">
                <a16:creationId xmlns:a16="http://schemas.microsoft.com/office/drawing/2014/main" id="{FD69A0CB-76A5-D2EC-ED15-3591727B3445}"/>
              </a:ext>
            </a:extLst>
          </p:cNvPr>
          <p:cNvSpPr/>
          <p:nvPr/>
        </p:nvSpPr>
        <p:spPr>
          <a:xfrm>
            <a:off x="2500281" y="3352657"/>
            <a:ext cx="4543082" cy="473886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381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 Identifiera affären</a:t>
            </a:r>
          </a:p>
        </p:txBody>
      </p:sp>
      <p:sp>
        <p:nvSpPr>
          <p:cNvPr id="57" name="Rektangel: rundade hörn 56">
            <a:extLst>
              <a:ext uri="{FF2B5EF4-FFF2-40B4-BE49-F238E27FC236}">
                <a16:creationId xmlns:a16="http://schemas.microsoft.com/office/drawing/2014/main" id="{BE6C5ECB-EB8E-A965-F829-79289100B42F}"/>
              </a:ext>
            </a:extLst>
          </p:cNvPr>
          <p:cNvSpPr/>
          <p:nvPr/>
        </p:nvSpPr>
        <p:spPr>
          <a:xfrm>
            <a:off x="4724960" y="2701038"/>
            <a:ext cx="1371040" cy="263969"/>
          </a:xfrm>
          <a:prstGeom prst="roundRect">
            <a:avLst/>
          </a:prstGeom>
          <a:solidFill>
            <a:srgbClr val="0FB4D5"/>
          </a:solidFill>
          <a:ln w="127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Enligt Boverket</a:t>
            </a:r>
          </a:p>
        </p:txBody>
      </p:sp>
      <p:sp>
        <p:nvSpPr>
          <p:cNvPr id="58" name="Rektangel: rundade hörn 57">
            <a:extLst>
              <a:ext uri="{FF2B5EF4-FFF2-40B4-BE49-F238E27FC236}">
                <a16:creationId xmlns:a16="http://schemas.microsoft.com/office/drawing/2014/main" id="{2DE2F67C-524C-19E2-B518-A0793503340F}"/>
              </a:ext>
            </a:extLst>
          </p:cNvPr>
          <p:cNvSpPr/>
          <p:nvPr/>
        </p:nvSpPr>
        <p:spPr>
          <a:xfrm>
            <a:off x="4724960" y="2989428"/>
            <a:ext cx="2304304" cy="200863"/>
          </a:xfrm>
          <a:prstGeom prst="roundRect">
            <a:avLst/>
          </a:prstGeom>
          <a:solidFill>
            <a:srgbClr val="70AD47">
              <a:lumMod val="75000"/>
            </a:srgbClr>
          </a:solidFill>
          <a:ln w="12700" cap="flat" cmpd="sng" algn="ctr">
            <a:solidFill>
              <a:srgbClr val="92D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enligt lokala klimatinitiativ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71DD6593-9D51-E444-A5B8-538C50B3A00B}"/>
              </a:ext>
            </a:extLst>
          </p:cNvPr>
          <p:cNvSpPr/>
          <p:nvPr/>
        </p:nvSpPr>
        <p:spPr>
          <a:xfrm>
            <a:off x="10638600" y="373594"/>
            <a:ext cx="204490" cy="11016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C626715-A8B5-00C7-AA01-6B1C5FEAF469}"/>
              </a:ext>
            </a:extLst>
          </p:cNvPr>
          <p:cNvSpPr txBox="1"/>
          <p:nvPr/>
        </p:nvSpPr>
        <p:spPr>
          <a:xfrm>
            <a:off x="10830867" y="265705"/>
            <a:ext cx="125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/>
              <a:t>Boverket</a:t>
            </a:r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2CF4B59-9A2E-740E-8881-6696039A597E}"/>
              </a:ext>
            </a:extLst>
          </p:cNvPr>
          <p:cNvSpPr txBox="1"/>
          <p:nvPr/>
        </p:nvSpPr>
        <p:spPr>
          <a:xfrm>
            <a:off x="10846674" y="602096"/>
            <a:ext cx="125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/>
              <a:t>Lokalt </a:t>
            </a:r>
          </a:p>
          <a:p>
            <a:r>
              <a:rPr lang="sv-SE" sz="1400"/>
              <a:t>initiativ</a:t>
            </a:r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646BD1C-796F-8529-D220-21A9DCE79993}"/>
              </a:ext>
            </a:extLst>
          </p:cNvPr>
          <p:cNvSpPr/>
          <p:nvPr/>
        </p:nvSpPr>
        <p:spPr>
          <a:xfrm>
            <a:off x="10642185" y="709383"/>
            <a:ext cx="204490" cy="11016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854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25" grpId="0" animBg="1"/>
      <p:bldP spid="4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991987-289C-0395-D5F9-BD6228D99AE1}"/>
              </a:ext>
            </a:extLst>
          </p:cNvPr>
          <p:cNvSpPr txBox="1">
            <a:spLocks/>
          </p:cNvSpPr>
          <p:nvPr/>
        </p:nvSpPr>
        <p:spPr>
          <a:xfrm>
            <a:off x="603628" y="108960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Byggdelstabell enligt BSAB 83 (SBEF): Ange aktuella byggdelar i ert byggprojekt</a:t>
            </a:r>
          </a:p>
        </p:txBody>
      </p:sp>
      <p:sp>
        <p:nvSpPr>
          <p:cNvPr id="3" name="Platshållare för sidfot 3">
            <a:extLst>
              <a:ext uri="{FF2B5EF4-FFF2-40B4-BE49-F238E27FC236}">
                <a16:creationId xmlns:a16="http://schemas.microsoft.com/office/drawing/2014/main" id="{2DFC4BF1-50C8-CD1E-AA85-FBA5EB6B7922}"/>
              </a:ext>
            </a:extLst>
          </p:cNvPr>
          <p:cNvSpPr txBox="1">
            <a:spLocks/>
          </p:cNvSpPr>
          <p:nvPr/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914400" rtl="0" eaLnBrk="1" latinLnBrk="0" hangingPunct="1">
              <a:defRPr sz="1000" kern="1200">
                <a:solidFill>
                  <a:srgbClr val="003466"/>
                </a:solidFill>
                <a:latin typeface="Futura PT" panose="020B07020202040203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+mn-ea"/>
                <a:cs typeface="+mn-cs"/>
              </a:rPr>
              <a:t>treano.se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871D93F7-F66E-F6C8-C5A8-30818EA0C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190491"/>
              </p:ext>
            </p:extLst>
          </p:nvPr>
        </p:nvGraphicFramePr>
        <p:xfrm>
          <a:off x="630482" y="1543392"/>
          <a:ext cx="10866120" cy="4907280"/>
        </p:xfrm>
        <a:graphic>
          <a:graphicData uri="http://schemas.openxmlformats.org/drawingml/2006/table">
            <a:tbl>
              <a:tblPr firstRow="1" firstCol="1" bandRow="1"/>
              <a:tblGrid>
                <a:gridCol w="2018620">
                  <a:extLst>
                    <a:ext uri="{9D8B030D-6E8A-4147-A177-3AD203B41FA5}">
                      <a16:colId xmlns:a16="http://schemas.microsoft.com/office/drawing/2014/main" val="87754447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6676764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2185212560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23483175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974305534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246907962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3267691223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3061043734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16342493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364977829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386489174"/>
                    </a:ext>
                  </a:extLst>
                </a:gridCol>
              </a:tblGrid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Cirkulär hantering av befintligt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Sammansatta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Planering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Cirkuläritets-inventering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03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Info till hyresgäster, grannar, leverantörer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04</a:t>
                      </a: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Sanering, damm och andra risker vid ändring </a:t>
                      </a:r>
                      <a:endParaRPr lang="sv-SE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05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Demolering till återbruk och återtillverkning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06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Håltagning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07</a:t>
                      </a: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Begränsad rivning –material-återvinning, energiåtervinning, deponi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 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Betydande rivning –material-återvinning, energiåtervinning, deponi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09 Rivning hel byggnad –material-återvinning, energiåtervinning, deponi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300051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Röjning, Rivning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Flyttning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Schakter,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fyllning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Markförstärkning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Dränering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Ledningar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Kulvert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tunnlar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Vägar och planer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Trädgård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Markutrustning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Stödmurar, komple-mentbyggnad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916279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HUSUNDERBYGGNAD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Schakt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Fyllning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Markförstärkning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Dränering (kvarsittande spont)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Grundkon-struktioner</a:t>
                      </a:r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(sulor)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Kulvert och tunnlar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Garage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Platta på mark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 Husunderbyggnad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Usunderbyggnad,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048286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Stomme- Väggar (leka; hisschakt)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- Pelare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Prefab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Bjälklag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Balkar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Smide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Stomme, </a:t>
                      </a:r>
                      <a:r>
                        <a:rPr lang="sv-SE" sz="7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Trappor (3 st), </a:t>
                      </a:r>
                      <a:r>
                        <a:rPr lang="sv-SE" sz="70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Hissschakt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Samverk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386074"/>
                  </a:ext>
                </a:extLst>
              </a:tr>
              <a:tr h="323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YTTERTAK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 Takstomme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Taklagskompl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Taktäckning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Takfot och gavlar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Öppnings-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Kompletteringar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Takluckor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Plåt (smide)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Terrasser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Altaner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Huskomplettering, Yttertak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Yttertak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926518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FASADER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Utfackning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Fasadbeklädnad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Fönster, Dörrar Partier, Portar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Ytterväggar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1067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STOMKOMPLETTERING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RUMSBILDNING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Insida yttervägg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Undergolv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</a:t>
                      </a:r>
                      <a:endParaRPr lang="sv-SE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Innerväggar</a:t>
                      </a:r>
                      <a:endParaRPr lang="sv-SE" sz="1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Innertak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Invändiga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Dörrar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Glaspartier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Invändiga trappor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Efterlagning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Rumsbildning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313544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INVÄNDIGA YTSKIKT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RUMSKOMPLETTERING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Ytskikt, golv trappor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 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 tak och undertak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Målning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Vitvaror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Skåp och inrednings-snickerier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198274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INSTALLATIONER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Integrerade solcellser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Process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Storkök (som tillhör ny del)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Värme och sanitet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Kyla och luft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Transport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Styr och regler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Installationer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674331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A4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Byggtransporter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Planering, Mätning och Upphandlingsstyrning</a:t>
                      </a:r>
                      <a:endParaRPr lang="sv-SE" sz="7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Projektering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Produktionsplanering för Byggtransporter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 Transport- och </a:t>
                      </a:r>
                      <a:r>
                        <a:rPr lang="sv-SE" sz="700" kern="120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Logistikhubbar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06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Transportmedel och Utrustning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Säkerhet och Miljö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08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Kommunikationssystem och Koordinering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529336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A5</a:t>
                      </a:r>
                      <a:endParaRPr lang="sv-SE" sz="9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Byggarbetsplats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A5.1 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Hantering av cirkularitet på byggarbetsplatsen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A5.2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Byggarbetsplatsens fordon, maskiner och apparater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A5.3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Tillfälliga byggbodar, byggkontor, förråd och containers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A5.4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Byggvärme och byggel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A5.5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Övrig miljöpåverkan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800844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1D9A8587-C569-CD0B-10B1-77DFB893D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483" y="1628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42B7D0E7-B6ED-2E8A-95FB-B7E9994BD49E}"/>
              </a:ext>
            </a:extLst>
          </p:cNvPr>
          <p:cNvSpPr/>
          <p:nvPr/>
        </p:nvSpPr>
        <p:spPr>
          <a:xfrm>
            <a:off x="630482" y="893834"/>
            <a:ext cx="2311325" cy="535280"/>
          </a:xfrm>
          <a:prstGeom prst="roundRect">
            <a:avLst/>
          </a:prstGeom>
          <a:solidFill>
            <a:srgbClr val="5B9BD5">
              <a:lumMod val="40000"/>
              <a:lumOff val="60000"/>
            </a:srgbClr>
          </a:solidFill>
          <a:ln w="25400" cap="flat" cmpd="sng" algn="ctr">
            <a:solidFill>
              <a:srgbClr val="4472C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Exempel eget arbete – en innervägg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173C655D-8CD3-9916-921C-C69FD007202C}"/>
              </a:ext>
            </a:extLst>
          </p:cNvPr>
          <p:cNvSpPr txBox="1">
            <a:spLocks/>
          </p:cNvSpPr>
          <p:nvPr/>
        </p:nvSpPr>
        <p:spPr>
          <a:xfrm rot="16200000">
            <a:off x="-1458470" y="3224978"/>
            <a:ext cx="3563660" cy="408045"/>
          </a:xfrm>
          <a:prstGeom prst="rect">
            <a:avLst/>
          </a:prstGeom>
          <a:ln w="28575">
            <a:solidFill>
              <a:srgbClr val="4472C4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Valfritt byggprojekt Nytt / ROT</a:t>
            </a: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2D5E0506-90EB-5505-2474-BF3703D4ACDA}"/>
              </a:ext>
            </a:extLst>
          </p:cNvPr>
          <p:cNvSpPr/>
          <p:nvPr/>
        </p:nvSpPr>
        <p:spPr>
          <a:xfrm>
            <a:off x="3314327" y="918829"/>
            <a:ext cx="2311325" cy="535280"/>
          </a:xfrm>
          <a:prstGeom prst="roundRect">
            <a:avLst/>
          </a:prstGeom>
          <a:solidFill>
            <a:srgbClr val="ED7D31">
              <a:lumMod val="40000"/>
              <a:lumOff val="60000"/>
            </a:srgbClr>
          </a:solidFill>
          <a:ln w="25400" cap="flat" cmpd="sng" algn="ctr">
            <a:solidFill>
              <a:srgbClr val="4472C4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Exempel UE – målning</a:t>
            </a:r>
          </a:p>
        </p:txBody>
      </p:sp>
    </p:spTree>
    <p:extLst>
      <p:ext uri="{BB962C8B-B14F-4D97-AF65-F5344CB8AC3E}">
        <p14:creationId xmlns:p14="http://schemas.microsoft.com/office/powerpoint/2010/main" val="2394224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57BEF-64DD-02E7-107F-7448589EA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C8C8E381-2A6C-958A-4226-3FFD1FB764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980435"/>
              </p:ext>
            </p:extLst>
          </p:nvPr>
        </p:nvGraphicFramePr>
        <p:xfrm>
          <a:off x="3051321" y="2313000"/>
          <a:ext cx="6089358" cy="2232000"/>
        </p:xfrm>
        <a:graphic>
          <a:graphicData uri="http://schemas.openxmlformats.org/drawingml/2006/table">
            <a:tbl>
              <a:tblPr firstRow="1" firstCol="1" bandRow="1"/>
              <a:tblGrid>
                <a:gridCol w="731771">
                  <a:extLst>
                    <a:ext uri="{9D8B030D-6E8A-4147-A177-3AD203B41FA5}">
                      <a16:colId xmlns:a16="http://schemas.microsoft.com/office/drawing/2014/main" val="4146169885"/>
                    </a:ext>
                  </a:extLst>
                </a:gridCol>
                <a:gridCol w="2613457">
                  <a:extLst>
                    <a:ext uri="{9D8B030D-6E8A-4147-A177-3AD203B41FA5}">
                      <a16:colId xmlns:a16="http://schemas.microsoft.com/office/drawing/2014/main" val="3461350718"/>
                    </a:ext>
                  </a:extLst>
                </a:gridCol>
                <a:gridCol w="2744130">
                  <a:extLst>
                    <a:ext uri="{9D8B030D-6E8A-4147-A177-3AD203B41FA5}">
                      <a16:colId xmlns:a16="http://schemas.microsoft.com/office/drawing/2014/main" val="2028848267"/>
                    </a:ext>
                  </a:extLst>
                </a:gridCol>
              </a:tblGrid>
              <a:tr h="43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SBEF</a:t>
                      </a:r>
                      <a:endParaRPr lang="sv-SE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Vald byggdel</a:t>
                      </a:r>
                      <a:endParaRPr lang="sv-SE" sz="1400" b="1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Specificera enkelt vad som ingår, exempel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230668"/>
                  </a:ext>
                </a:extLst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sv-SE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sv-SE" sz="8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sv-SE" sz="800" strike="noStrike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601038"/>
                  </a:ext>
                </a:extLst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200" b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Innerväggar </a:t>
                      </a:r>
                      <a:endParaRPr lang="sv-SE" sz="12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200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Stålreglar, 2/3gips, stenull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110829"/>
                  </a:ext>
                </a:extLst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sv-SE" sz="12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66978"/>
                  </a:ext>
                </a:extLst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2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Målning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Skrapa, spackla2, måla2. </a:t>
                      </a:r>
                      <a:r>
                        <a:rPr lang="sv-SE" sz="1200" strike="noStrike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</a:t>
                      </a:r>
                      <a:r>
                        <a:rPr lang="sv-SE" sz="1200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väv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89013"/>
                  </a:ext>
                </a:extLst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sv-SE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sv-SE" sz="8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sv-SE" sz="800" strike="noStrike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851338"/>
                  </a:ext>
                </a:extLst>
              </a:tr>
            </a:tbl>
          </a:graphicData>
        </a:graphic>
      </p:graphicFrame>
      <p:sp>
        <p:nvSpPr>
          <p:cNvPr id="4" name="Rubrik 7">
            <a:extLst>
              <a:ext uri="{FF2B5EF4-FFF2-40B4-BE49-F238E27FC236}">
                <a16:creationId xmlns:a16="http://schemas.microsoft.com/office/drawing/2014/main" id="{CBB4B775-3703-AB8B-4734-C12890A37544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sv-SE"/>
              <a:t>Exempel – påbyggnad till befintlig innervägg</a:t>
            </a:r>
          </a:p>
        </p:txBody>
      </p:sp>
    </p:spTree>
    <p:extLst>
      <p:ext uri="{BB962C8B-B14F-4D97-AF65-F5344CB8AC3E}">
        <p14:creationId xmlns:p14="http://schemas.microsoft.com/office/powerpoint/2010/main" val="7172688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A712B368-8A7C-C13B-CBEE-415437A0D375}"/>
              </a:ext>
            </a:extLst>
          </p:cNvPr>
          <p:cNvSpPr/>
          <p:nvPr/>
        </p:nvSpPr>
        <p:spPr>
          <a:xfrm>
            <a:off x="380999" y="1044200"/>
            <a:ext cx="11283177" cy="5245088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17547829-1198-EB4B-1A02-2AC3FB53B33B}"/>
              </a:ext>
            </a:extLst>
          </p:cNvPr>
          <p:cNvSpPr/>
          <p:nvPr/>
        </p:nvSpPr>
        <p:spPr>
          <a:xfrm>
            <a:off x="9397775" y="1205841"/>
            <a:ext cx="1825522" cy="4747556"/>
          </a:xfrm>
          <a:prstGeom prst="roundRect">
            <a:avLst/>
          </a:prstGeom>
          <a:solidFill>
            <a:srgbClr val="80AAC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ktangel: rundade hörn 19">
            <a:extLst>
              <a:ext uri="{FF2B5EF4-FFF2-40B4-BE49-F238E27FC236}">
                <a16:creationId xmlns:a16="http://schemas.microsoft.com/office/drawing/2014/main" id="{9E5D0CE2-21F7-E060-A3D4-2690BDE6DEDE}"/>
              </a:ext>
            </a:extLst>
          </p:cNvPr>
          <p:cNvSpPr/>
          <p:nvPr/>
        </p:nvSpPr>
        <p:spPr>
          <a:xfrm>
            <a:off x="3308600" y="1200596"/>
            <a:ext cx="2755568" cy="4758046"/>
          </a:xfrm>
          <a:prstGeom prst="roundRect">
            <a:avLst/>
          </a:prstGeom>
          <a:solidFill>
            <a:srgbClr val="80AAC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653B95D3-D026-FC56-874B-B895F72E127F}"/>
              </a:ext>
            </a:extLst>
          </p:cNvPr>
          <p:cNvSpPr/>
          <p:nvPr/>
        </p:nvSpPr>
        <p:spPr>
          <a:xfrm>
            <a:off x="738455" y="1232506"/>
            <a:ext cx="2077885" cy="4746188"/>
          </a:xfrm>
          <a:prstGeom prst="roundRect">
            <a:avLst/>
          </a:prstGeom>
          <a:solidFill>
            <a:schemeClr val="accent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ktangel: rundade hörn 21">
            <a:extLst>
              <a:ext uri="{FF2B5EF4-FFF2-40B4-BE49-F238E27FC236}">
                <a16:creationId xmlns:a16="http://schemas.microsoft.com/office/drawing/2014/main" id="{94B97F62-2192-019E-DEFA-964916834118}"/>
              </a:ext>
            </a:extLst>
          </p:cNvPr>
          <p:cNvSpPr/>
          <p:nvPr/>
        </p:nvSpPr>
        <p:spPr>
          <a:xfrm>
            <a:off x="6664687" y="1200596"/>
            <a:ext cx="2199322" cy="4758046"/>
          </a:xfrm>
          <a:prstGeom prst="roundRect">
            <a:avLst/>
          </a:prstGeom>
          <a:solidFill>
            <a:srgbClr val="80AAC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latshållare för innehåll 8" descr="Badkar med hel fyllning">
            <a:extLst>
              <a:ext uri="{FF2B5EF4-FFF2-40B4-BE49-F238E27FC236}">
                <a16:creationId xmlns:a16="http://schemas.microsoft.com/office/drawing/2014/main" id="{5017BE00-A1F7-8F9C-F95D-E00499876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5537" y="1682149"/>
            <a:ext cx="1711419" cy="1711419"/>
          </a:xfrm>
          <a:prstGeom prst="rect">
            <a:avLst/>
          </a:prstGeom>
        </p:spPr>
      </p:pic>
      <p:pic>
        <p:nvPicPr>
          <p:cNvPr id="24" name="Platshållare för innehåll 12" descr="Öppen hand med växt med hel fyllning">
            <a:extLst>
              <a:ext uri="{FF2B5EF4-FFF2-40B4-BE49-F238E27FC236}">
                <a16:creationId xmlns:a16="http://schemas.microsoft.com/office/drawing/2014/main" id="{830BDA20-CDD3-2DCB-7464-7883E70A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35256" y="1563998"/>
            <a:ext cx="1711419" cy="1711419"/>
          </a:xfrm>
          <a:prstGeom prst="rect">
            <a:avLst/>
          </a:prstGeom>
        </p:spPr>
      </p:pic>
      <p:pic>
        <p:nvPicPr>
          <p:cNvPr id="25" name="Platshållare för innehåll 8" descr="Presentation med cirkeldiagram med hel fyllning">
            <a:extLst>
              <a:ext uri="{FF2B5EF4-FFF2-40B4-BE49-F238E27FC236}">
                <a16:creationId xmlns:a16="http://schemas.microsoft.com/office/drawing/2014/main" id="{C6A87ECE-1D68-A948-35B3-16776CC3E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835628" y="1603367"/>
            <a:ext cx="1711419" cy="1711419"/>
          </a:xfrm>
          <a:prstGeom prst="rect">
            <a:avLst/>
          </a:prstGeom>
        </p:spPr>
      </p:pic>
      <p:sp>
        <p:nvSpPr>
          <p:cNvPr id="26" name="textruta 25">
            <a:extLst>
              <a:ext uri="{FF2B5EF4-FFF2-40B4-BE49-F238E27FC236}">
                <a16:creationId xmlns:a16="http://schemas.microsoft.com/office/drawing/2014/main" id="{8A7C1DBC-07F8-551C-42E6-F191F7A8378B}"/>
              </a:ext>
            </a:extLst>
          </p:cNvPr>
          <p:cNvSpPr txBox="1"/>
          <p:nvPr/>
        </p:nvSpPr>
        <p:spPr>
          <a:xfrm>
            <a:off x="6565551" y="3838026"/>
            <a:ext cx="2391346" cy="1619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Klimatavtryck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Täckningsgrad utifrån vikt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Redovisa andel generisk data gentemot produktspecifik data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C62CF93D-5BA7-E41B-7371-5ACF06A4F5FD}"/>
              </a:ext>
            </a:extLst>
          </p:cNvPr>
          <p:cNvSpPr txBox="1"/>
          <p:nvPr/>
        </p:nvSpPr>
        <p:spPr>
          <a:xfrm>
            <a:off x="2616524" y="3319790"/>
            <a:ext cx="858058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x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874A99C0-0C52-8F23-61E9-106DE4AF7BCB}"/>
              </a:ext>
            </a:extLst>
          </p:cNvPr>
          <p:cNvSpPr txBox="1"/>
          <p:nvPr/>
        </p:nvSpPr>
        <p:spPr>
          <a:xfrm>
            <a:off x="5928002" y="3320925"/>
            <a:ext cx="858058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=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2092C565-6DF7-84DC-4FEF-991906800A15}"/>
              </a:ext>
            </a:extLst>
          </p:cNvPr>
          <p:cNvSpPr txBox="1"/>
          <p:nvPr/>
        </p:nvSpPr>
        <p:spPr>
          <a:xfrm>
            <a:off x="773150" y="3843211"/>
            <a:ext cx="1848333" cy="1878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Produktmängd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BOM-listor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Kalkylunderlag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Ritningsunderlag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&amp;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Teknisk Beskrivning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166D917B-86B8-5C9D-E373-CC32E9B4D435}"/>
              </a:ext>
            </a:extLst>
          </p:cNvPr>
          <p:cNvSpPr txBox="1"/>
          <p:nvPr/>
        </p:nvSpPr>
        <p:spPr>
          <a:xfrm>
            <a:off x="3317866" y="3838026"/>
            <a:ext cx="2772500" cy="1619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</a:t>
            </a:r>
            <a:r>
              <a:rPr kumimoji="0" lang="sv-SE" sz="1400" b="1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limatavtryck per produkt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1" i="0" u="none" strike="noStrike" kern="0" cap="none" spc="0" normalizeH="0" baseline="0" noProof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EPD-underlag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Klimatavtryck från databaser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Klimatavtryck från produkters </a:t>
            </a: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materialinnehåll</a:t>
            </a:r>
            <a:endParaRPr kumimoji="0" lang="sv-SE" sz="1400" b="0" i="0" u="none" strike="noStrike" kern="0" cap="none" spc="0" normalizeH="0" baseline="0" noProof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C4E2897C-5727-99AC-A333-2FD3489A01E3}"/>
              </a:ext>
            </a:extLst>
          </p:cNvPr>
          <p:cNvSpPr txBox="1"/>
          <p:nvPr/>
        </p:nvSpPr>
        <p:spPr>
          <a:xfrm>
            <a:off x="9195932" y="3843211"/>
            <a:ext cx="1993059" cy="844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Klimatförbättring</a:t>
            </a:r>
            <a:endParaRPr kumimoji="0" lang="sv-SE" sz="1400" b="1" i="0" u="none" strike="noStrike" kern="0" cap="none" spc="0" normalizeH="0" baseline="0" noProof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Välj åtgärder</a:t>
            </a:r>
          </a:p>
        </p:txBody>
      </p:sp>
      <p:pic>
        <p:nvPicPr>
          <p:cNvPr id="32" name="Bild 31" descr="Forskning med hel fyllning">
            <a:extLst>
              <a:ext uri="{FF2B5EF4-FFF2-40B4-BE49-F238E27FC236}">
                <a16:creationId xmlns:a16="http://schemas.microsoft.com/office/drawing/2014/main" id="{8385F126-6FEB-3FB4-55E2-92D81E43FD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28327" y="1603367"/>
            <a:ext cx="1224088" cy="1224088"/>
          </a:xfrm>
          <a:prstGeom prst="rect">
            <a:avLst/>
          </a:prstGeom>
        </p:spPr>
      </p:pic>
      <p:sp>
        <p:nvSpPr>
          <p:cNvPr id="5" name="Rubrik 7">
            <a:extLst>
              <a:ext uri="{FF2B5EF4-FFF2-40B4-BE49-F238E27FC236}">
                <a16:creationId xmlns:a16="http://schemas.microsoft.com/office/drawing/2014/main" id="{8EE0190E-4A44-E63A-DADB-4565EB18182A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r>
              <a:rPr lang="sv-SE"/>
              <a:t>Processen att klimatberäkna- Helheten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D225C483-90E1-367E-D340-252A521051B8}"/>
              </a:ext>
            </a:extLst>
          </p:cNvPr>
          <p:cNvSpPr txBox="1"/>
          <p:nvPr/>
        </p:nvSpPr>
        <p:spPr>
          <a:xfrm>
            <a:off x="8979838" y="3410471"/>
            <a:ext cx="3949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 b="0" i="0">
                <a:solidFill>
                  <a:srgbClr val="040C28"/>
                </a:solidFill>
                <a:effectLst/>
              </a:rPr>
              <a:t>⇒</a:t>
            </a:r>
            <a:endParaRPr lang="sv-SE" sz="1600"/>
          </a:p>
        </p:txBody>
      </p:sp>
    </p:spTree>
    <p:extLst>
      <p:ext uri="{BB962C8B-B14F-4D97-AF65-F5344CB8AC3E}">
        <p14:creationId xmlns:p14="http://schemas.microsoft.com/office/powerpoint/2010/main" val="9361961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A936C-7A93-49D6-12F8-DA37231AB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2">
            <a:extLst>
              <a:ext uri="{FF2B5EF4-FFF2-40B4-BE49-F238E27FC236}">
                <a16:creationId xmlns:a16="http://schemas.microsoft.com/office/drawing/2014/main" id="{8220D237-27EF-0870-04DD-760AAC6EC02A}"/>
              </a:ext>
            </a:extLst>
          </p:cNvPr>
          <p:cNvSpPr/>
          <p:nvPr/>
        </p:nvSpPr>
        <p:spPr>
          <a:xfrm>
            <a:off x="1127454" y="1045338"/>
            <a:ext cx="9000994" cy="29619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Byggdel 0-6, samt 7-8 (Byggmaterial, Byggspill + Byggtransporter)</a:t>
            </a:r>
          </a:p>
        </p:txBody>
      </p:sp>
      <p:sp>
        <p:nvSpPr>
          <p:cNvPr id="38" name="Rectangle 1">
            <a:extLst>
              <a:ext uri="{FF2B5EF4-FFF2-40B4-BE49-F238E27FC236}">
                <a16:creationId xmlns:a16="http://schemas.microsoft.com/office/drawing/2014/main" id="{EC90BC68-DBA3-96CB-E408-07ADCCBE2107}"/>
              </a:ext>
            </a:extLst>
          </p:cNvPr>
          <p:cNvSpPr/>
          <p:nvPr/>
        </p:nvSpPr>
        <p:spPr>
          <a:xfrm>
            <a:off x="1919536" y="1207102"/>
            <a:ext cx="7848872" cy="106237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Nettokalkyl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71779922-D19B-6BCB-58C7-E8B21BEB725F}"/>
              </a:ext>
            </a:extLst>
          </p:cNvPr>
          <p:cNvSpPr/>
          <p:nvPr/>
        </p:nvSpPr>
        <p:spPr>
          <a:xfrm>
            <a:off x="1919536" y="2431238"/>
            <a:ext cx="7848872" cy="10623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Offertkalkyl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0" name="Diagram 39">
            <a:extLst>
              <a:ext uri="{FF2B5EF4-FFF2-40B4-BE49-F238E27FC236}">
                <a16:creationId xmlns:a16="http://schemas.microsoft.com/office/drawing/2014/main" id="{C8CF7A1E-13CC-40AF-9D9E-B92BD42FDE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5049850"/>
              </p:ext>
            </p:extLst>
          </p:nvPr>
        </p:nvGraphicFramePr>
        <p:xfrm>
          <a:off x="3503712" y="902224"/>
          <a:ext cx="6048672" cy="2975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2" name="Rectangle 11">
            <a:extLst>
              <a:ext uri="{FF2B5EF4-FFF2-40B4-BE49-F238E27FC236}">
                <a16:creationId xmlns:a16="http://schemas.microsoft.com/office/drawing/2014/main" id="{0298CE44-E5C5-35BD-DEDE-3BC0721F0ED1}"/>
              </a:ext>
            </a:extLst>
          </p:cNvPr>
          <p:cNvSpPr/>
          <p:nvPr/>
        </p:nvSpPr>
        <p:spPr>
          <a:xfrm>
            <a:off x="1127454" y="4690533"/>
            <a:ext cx="9000994" cy="47364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A5.2 – A5.4 (Byggarbetsplats</a:t>
            </a:r>
            <a:r>
              <a:rPr lang="sv-SE">
                <a:solidFill>
                  <a:prstClr val="white"/>
                </a:solidFill>
                <a:latin typeface="Calibri"/>
              </a:rPr>
              <a:t> inkluderat</a:t>
            </a: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byggmetod (netto och offert))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3" name="Grupp 52">
            <a:extLst>
              <a:ext uri="{FF2B5EF4-FFF2-40B4-BE49-F238E27FC236}">
                <a16:creationId xmlns:a16="http://schemas.microsoft.com/office/drawing/2014/main" id="{E5F6ECCB-83AB-2C58-B1DA-E791C81FEDB0}"/>
              </a:ext>
            </a:extLst>
          </p:cNvPr>
          <p:cNvGrpSpPr/>
          <p:nvPr/>
        </p:nvGrpSpPr>
        <p:grpSpPr>
          <a:xfrm>
            <a:off x="3503713" y="1444528"/>
            <a:ext cx="883942" cy="454219"/>
            <a:chOff x="0" y="1775629"/>
            <a:chExt cx="1489934" cy="454219"/>
          </a:xfrm>
        </p:grpSpPr>
        <p:sp>
          <p:nvSpPr>
            <p:cNvPr id="63" name="Pil: femhörning 62">
              <a:extLst>
                <a:ext uri="{FF2B5EF4-FFF2-40B4-BE49-F238E27FC236}">
                  <a16:creationId xmlns:a16="http://schemas.microsoft.com/office/drawing/2014/main" id="{2785E3B6-37FF-C82A-5DDA-F97D61571EB9}"/>
                </a:ext>
              </a:extLst>
            </p:cNvPr>
            <p:cNvSpPr/>
            <p:nvPr/>
          </p:nvSpPr>
          <p:spPr>
            <a:xfrm>
              <a:off x="0" y="1775629"/>
              <a:ext cx="1489934" cy="45421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Pil: femhörning 4">
              <a:extLst>
                <a:ext uri="{FF2B5EF4-FFF2-40B4-BE49-F238E27FC236}">
                  <a16:creationId xmlns:a16="http://schemas.microsoft.com/office/drawing/2014/main" id="{F2AD6392-C39B-6438-A886-C25CE301D9CC}"/>
                </a:ext>
              </a:extLst>
            </p:cNvPr>
            <p:cNvSpPr txBox="1"/>
            <p:nvPr/>
          </p:nvSpPr>
          <p:spPr>
            <a:xfrm>
              <a:off x="0" y="1775629"/>
              <a:ext cx="1376379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4" name="Grupp 53">
            <a:extLst>
              <a:ext uri="{FF2B5EF4-FFF2-40B4-BE49-F238E27FC236}">
                <a16:creationId xmlns:a16="http://schemas.microsoft.com/office/drawing/2014/main" id="{8E1D9CD6-EF55-7D09-B6CA-312A4EA1B24C}"/>
              </a:ext>
            </a:extLst>
          </p:cNvPr>
          <p:cNvGrpSpPr/>
          <p:nvPr/>
        </p:nvGrpSpPr>
        <p:grpSpPr>
          <a:xfrm>
            <a:off x="4247726" y="1444528"/>
            <a:ext cx="1064351" cy="454219"/>
            <a:chOff x="1020239" y="1775629"/>
            <a:chExt cx="1899070" cy="454219"/>
          </a:xfrm>
        </p:grpSpPr>
        <p:sp>
          <p:nvSpPr>
            <p:cNvPr id="61" name="Pil: sparr 60">
              <a:extLst>
                <a:ext uri="{FF2B5EF4-FFF2-40B4-BE49-F238E27FC236}">
                  <a16:creationId xmlns:a16="http://schemas.microsoft.com/office/drawing/2014/main" id="{67556F72-AE8A-33D2-DCEA-2E8833F11820}"/>
                </a:ext>
              </a:extLst>
            </p:cNvPr>
            <p:cNvSpPr/>
            <p:nvPr/>
          </p:nvSpPr>
          <p:spPr>
            <a:xfrm>
              <a:off x="1020239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Pil: sparr 6">
              <a:extLst>
                <a:ext uri="{FF2B5EF4-FFF2-40B4-BE49-F238E27FC236}">
                  <a16:creationId xmlns:a16="http://schemas.microsoft.com/office/drawing/2014/main" id="{BAD83733-7795-98E0-BF43-0201C5E3E126}"/>
                </a:ext>
              </a:extLst>
            </p:cNvPr>
            <p:cNvSpPr txBox="1"/>
            <p:nvPr/>
          </p:nvSpPr>
          <p:spPr>
            <a:xfrm>
              <a:off x="1247350" y="1775629"/>
              <a:ext cx="128508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5" name="Grupp 54">
            <a:extLst>
              <a:ext uri="{FF2B5EF4-FFF2-40B4-BE49-F238E27FC236}">
                <a16:creationId xmlns:a16="http://schemas.microsoft.com/office/drawing/2014/main" id="{1DCBEE42-173E-ACB6-1EA4-0F3503AED5A0}"/>
              </a:ext>
            </a:extLst>
          </p:cNvPr>
          <p:cNvGrpSpPr/>
          <p:nvPr/>
        </p:nvGrpSpPr>
        <p:grpSpPr>
          <a:xfrm>
            <a:off x="5181074" y="1444528"/>
            <a:ext cx="1067598" cy="454219"/>
            <a:chOff x="2629861" y="1775629"/>
            <a:chExt cx="1899070" cy="454219"/>
          </a:xfrm>
        </p:grpSpPr>
        <p:sp>
          <p:nvSpPr>
            <p:cNvPr id="59" name="Pil: sparr 58">
              <a:extLst>
                <a:ext uri="{FF2B5EF4-FFF2-40B4-BE49-F238E27FC236}">
                  <a16:creationId xmlns:a16="http://schemas.microsoft.com/office/drawing/2014/main" id="{BEC4AC38-5351-8573-8D9B-729F2F48057F}"/>
                </a:ext>
              </a:extLst>
            </p:cNvPr>
            <p:cNvSpPr/>
            <p:nvPr/>
          </p:nvSpPr>
          <p:spPr>
            <a:xfrm>
              <a:off x="2629861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Pil: sparr 8">
              <a:extLst>
                <a:ext uri="{FF2B5EF4-FFF2-40B4-BE49-F238E27FC236}">
                  <a16:creationId xmlns:a16="http://schemas.microsoft.com/office/drawing/2014/main" id="{F3D15861-3803-B4DC-77AF-7C5C07EB7BB1}"/>
                </a:ext>
              </a:extLst>
            </p:cNvPr>
            <p:cNvSpPr txBox="1"/>
            <p:nvPr/>
          </p:nvSpPr>
          <p:spPr>
            <a:xfrm>
              <a:off x="2856971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6" name="Grupp 55">
            <a:extLst>
              <a:ext uri="{FF2B5EF4-FFF2-40B4-BE49-F238E27FC236}">
                <a16:creationId xmlns:a16="http://schemas.microsoft.com/office/drawing/2014/main" id="{2A6F9DB2-9925-135B-67E6-DEB0B4B807CD}"/>
              </a:ext>
            </a:extLst>
          </p:cNvPr>
          <p:cNvGrpSpPr/>
          <p:nvPr/>
        </p:nvGrpSpPr>
        <p:grpSpPr>
          <a:xfrm>
            <a:off x="6100254" y="1444528"/>
            <a:ext cx="1064351" cy="454219"/>
            <a:chOff x="4149117" y="1775629"/>
            <a:chExt cx="1899070" cy="454219"/>
          </a:xfrm>
        </p:grpSpPr>
        <p:sp>
          <p:nvSpPr>
            <p:cNvPr id="57" name="Pil: sparr 56">
              <a:extLst>
                <a:ext uri="{FF2B5EF4-FFF2-40B4-BE49-F238E27FC236}">
                  <a16:creationId xmlns:a16="http://schemas.microsoft.com/office/drawing/2014/main" id="{63659178-C00C-244C-5E69-332856E2D5F9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Pil: sparr 10">
              <a:extLst>
                <a:ext uri="{FF2B5EF4-FFF2-40B4-BE49-F238E27FC236}">
                  <a16:creationId xmlns:a16="http://schemas.microsoft.com/office/drawing/2014/main" id="{83D5ABD8-ABC3-D93A-CE6F-29EA93549B22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5" name="Rubrik 7">
            <a:extLst>
              <a:ext uri="{FF2B5EF4-FFF2-40B4-BE49-F238E27FC236}">
                <a16:creationId xmlns:a16="http://schemas.microsoft.com/office/drawing/2014/main" id="{CBF5A6B4-EE5D-9C44-CE75-3EE1F34CBCBC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0560922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/>
                <a:ea typeface="Tahoma" panose="020B0604030504040204" pitchFamily="34" charset="0"/>
                <a:cs typeface="Tahoma" panose="020B0604030504040204" pitchFamily="34" charset="0"/>
              </a:rPr>
              <a:t>Översikt av en klimatberäkning (utifrån entreprenadperspektiv)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77051942-CAB6-E198-2D43-22099298B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016454"/>
              </p:ext>
            </p:extLst>
          </p:nvPr>
        </p:nvGraphicFramePr>
        <p:xfrm>
          <a:off x="62162" y="5927835"/>
          <a:ext cx="12072689" cy="93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038">
                  <a:extLst>
                    <a:ext uri="{9D8B030D-6E8A-4147-A177-3AD203B41FA5}">
                      <a16:colId xmlns:a16="http://schemas.microsoft.com/office/drawing/2014/main" val="1026321188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4284195386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291091324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1247715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883095834"/>
                    </a:ext>
                  </a:extLst>
                </a:gridCol>
                <a:gridCol w="1685925">
                  <a:extLst>
                    <a:ext uri="{9D8B030D-6E8A-4147-A177-3AD203B41FA5}">
                      <a16:colId xmlns:a16="http://schemas.microsoft.com/office/drawing/2014/main" val="19579193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227839569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4236381185"/>
                    </a:ext>
                  </a:extLst>
                </a:gridCol>
                <a:gridCol w="870956">
                  <a:extLst>
                    <a:ext uri="{9D8B030D-6E8A-4147-A177-3AD203B41FA5}">
                      <a16:colId xmlns:a16="http://schemas.microsoft.com/office/drawing/2014/main" val="3613627234"/>
                    </a:ext>
                  </a:extLst>
                </a:gridCol>
                <a:gridCol w="1186445">
                  <a:extLst>
                    <a:ext uri="{9D8B030D-6E8A-4147-A177-3AD203B41FA5}">
                      <a16:colId xmlns:a16="http://schemas.microsoft.com/office/drawing/2014/main" val="222269687"/>
                    </a:ext>
                  </a:extLst>
                </a:gridCol>
              </a:tblGrid>
              <a:tr h="251460">
                <a:tc gridSpan="10">
                  <a:txBody>
                    <a:bodyPr/>
                    <a:lstStyle/>
                    <a:p>
                      <a:pPr algn="ctr"/>
                      <a:r>
                        <a:rPr lang="sv-SE"/>
                        <a:t>II. REDOVISA HUR KLIMATBERÄKNING GÅTT TILL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613085"/>
                  </a:ext>
                </a:extLst>
              </a:tr>
              <a:tr h="386240"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63E19914-8FDB-FBA9-9A30-145A443F2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756616"/>
              </p:ext>
            </p:extLst>
          </p:nvPr>
        </p:nvGraphicFramePr>
        <p:xfrm>
          <a:off x="10214275" y="75042"/>
          <a:ext cx="1912170" cy="1858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575">
                  <a:extLst>
                    <a:ext uri="{9D8B030D-6E8A-4147-A177-3AD203B41FA5}">
                      <a16:colId xmlns:a16="http://schemas.microsoft.com/office/drawing/2014/main" val="3516827666"/>
                    </a:ext>
                  </a:extLst>
                </a:gridCol>
                <a:gridCol w="365327">
                  <a:extLst>
                    <a:ext uri="{9D8B030D-6E8A-4147-A177-3AD203B41FA5}">
                      <a16:colId xmlns:a16="http://schemas.microsoft.com/office/drawing/2014/main" val="2391709430"/>
                    </a:ext>
                  </a:extLst>
                </a:gridCol>
                <a:gridCol w="769268">
                  <a:extLst>
                    <a:ext uri="{9D8B030D-6E8A-4147-A177-3AD203B41FA5}">
                      <a16:colId xmlns:a16="http://schemas.microsoft.com/office/drawing/2014/main" val="3574377429"/>
                    </a:ext>
                  </a:extLst>
                </a:gridCol>
              </a:tblGrid>
              <a:tr h="313226">
                <a:tc rowSpan="5">
                  <a:txBody>
                    <a:bodyPr/>
                    <a:lstStyle/>
                    <a:p>
                      <a:pPr algn="ctr"/>
                      <a:r>
                        <a:rPr lang="sv-SE">
                          <a:solidFill>
                            <a:schemeClr val="tx1"/>
                          </a:solidFill>
                        </a:rPr>
                        <a:t>I. REDOVISA SPÅRBARHET TILL ERT BYGGPROJEKTET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606792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512722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79736"/>
                  </a:ext>
                </a:extLst>
              </a:tr>
            </a:tbl>
          </a:graphicData>
        </a:graphic>
      </p:graphicFrame>
      <p:grpSp>
        <p:nvGrpSpPr>
          <p:cNvPr id="7" name="Grupp 6">
            <a:extLst>
              <a:ext uri="{FF2B5EF4-FFF2-40B4-BE49-F238E27FC236}">
                <a16:creationId xmlns:a16="http://schemas.microsoft.com/office/drawing/2014/main" id="{046BE7B2-D871-D92B-4405-694296F9CD8B}"/>
              </a:ext>
            </a:extLst>
          </p:cNvPr>
          <p:cNvGrpSpPr/>
          <p:nvPr/>
        </p:nvGrpSpPr>
        <p:grpSpPr>
          <a:xfrm>
            <a:off x="6986079" y="1463578"/>
            <a:ext cx="1248065" cy="454219"/>
            <a:chOff x="4149117" y="1775629"/>
            <a:chExt cx="1899070" cy="454219"/>
          </a:xfrm>
        </p:grpSpPr>
        <p:sp>
          <p:nvSpPr>
            <p:cNvPr id="8" name="Pil: sparr 7">
              <a:extLst>
                <a:ext uri="{FF2B5EF4-FFF2-40B4-BE49-F238E27FC236}">
                  <a16:creationId xmlns:a16="http://schemas.microsoft.com/office/drawing/2014/main" id="{0F4CE719-AA2B-B8A9-D164-1ED50B752BE4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Pil: sparr 10">
              <a:extLst>
                <a:ext uri="{FF2B5EF4-FFF2-40B4-BE49-F238E27FC236}">
                  <a16:creationId xmlns:a16="http://schemas.microsoft.com/office/drawing/2014/main" id="{4571C5F4-F5BC-B0D7-F294-6F0E76756299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DCCBE213-77CE-4783-13C3-974658737928}"/>
              </a:ext>
            </a:extLst>
          </p:cNvPr>
          <p:cNvGrpSpPr/>
          <p:nvPr/>
        </p:nvGrpSpPr>
        <p:grpSpPr>
          <a:xfrm>
            <a:off x="8071929" y="1454053"/>
            <a:ext cx="1248065" cy="454219"/>
            <a:chOff x="4149117" y="1775629"/>
            <a:chExt cx="1899070" cy="454219"/>
          </a:xfrm>
        </p:grpSpPr>
        <p:sp>
          <p:nvSpPr>
            <p:cNvPr id="11" name="Pil: sparr 10">
              <a:extLst>
                <a:ext uri="{FF2B5EF4-FFF2-40B4-BE49-F238E27FC236}">
                  <a16:creationId xmlns:a16="http://schemas.microsoft.com/office/drawing/2014/main" id="{4D027FFE-85BB-3C99-E259-FE806B5960A8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Pil: sparr 10">
              <a:extLst>
                <a:ext uri="{FF2B5EF4-FFF2-40B4-BE49-F238E27FC236}">
                  <a16:creationId xmlns:a16="http://schemas.microsoft.com/office/drawing/2014/main" id="{9AC46E42-662A-0343-4B69-681B85F79134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upp 12">
            <a:extLst>
              <a:ext uri="{FF2B5EF4-FFF2-40B4-BE49-F238E27FC236}">
                <a16:creationId xmlns:a16="http://schemas.microsoft.com/office/drawing/2014/main" id="{7977489F-2B4A-5E51-DCE2-BE98BDDCAF23}"/>
              </a:ext>
            </a:extLst>
          </p:cNvPr>
          <p:cNvGrpSpPr/>
          <p:nvPr/>
        </p:nvGrpSpPr>
        <p:grpSpPr>
          <a:xfrm>
            <a:off x="3551338" y="2673253"/>
            <a:ext cx="883942" cy="454219"/>
            <a:chOff x="0" y="1775629"/>
            <a:chExt cx="1489934" cy="454219"/>
          </a:xfrm>
        </p:grpSpPr>
        <p:sp>
          <p:nvSpPr>
            <p:cNvPr id="14" name="Pil: femhörning 13">
              <a:extLst>
                <a:ext uri="{FF2B5EF4-FFF2-40B4-BE49-F238E27FC236}">
                  <a16:creationId xmlns:a16="http://schemas.microsoft.com/office/drawing/2014/main" id="{8C72EC6D-E2F6-D2AF-8D09-D0CCEB22EFFA}"/>
                </a:ext>
              </a:extLst>
            </p:cNvPr>
            <p:cNvSpPr/>
            <p:nvPr/>
          </p:nvSpPr>
          <p:spPr>
            <a:xfrm>
              <a:off x="0" y="1775629"/>
              <a:ext cx="1489934" cy="45421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Pil: femhörning 4">
              <a:extLst>
                <a:ext uri="{FF2B5EF4-FFF2-40B4-BE49-F238E27FC236}">
                  <a16:creationId xmlns:a16="http://schemas.microsoft.com/office/drawing/2014/main" id="{D373F357-819D-358C-3BC9-23CA93F33FA2}"/>
                </a:ext>
              </a:extLst>
            </p:cNvPr>
            <p:cNvSpPr txBox="1"/>
            <p:nvPr/>
          </p:nvSpPr>
          <p:spPr>
            <a:xfrm>
              <a:off x="0" y="1775629"/>
              <a:ext cx="1376379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E00A220-8F72-E747-79C4-57FA670118FB}"/>
              </a:ext>
            </a:extLst>
          </p:cNvPr>
          <p:cNvGrpSpPr/>
          <p:nvPr/>
        </p:nvGrpSpPr>
        <p:grpSpPr>
          <a:xfrm>
            <a:off x="4295351" y="2673253"/>
            <a:ext cx="1064351" cy="454219"/>
            <a:chOff x="1020239" y="1775629"/>
            <a:chExt cx="1899070" cy="454219"/>
          </a:xfrm>
        </p:grpSpPr>
        <p:sp>
          <p:nvSpPr>
            <p:cNvPr id="17" name="Pil: sparr 16">
              <a:extLst>
                <a:ext uri="{FF2B5EF4-FFF2-40B4-BE49-F238E27FC236}">
                  <a16:creationId xmlns:a16="http://schemas.microsoft.com/office/drawing/2014/main" id="{D26F8888-C0D7-AA51-B1A5-CC3A9D25B2CC}"/>
                </a:ext>
              </a:extLst>
            </p:cNvPr>
            <p:cNvSpPr/>
            <p:nvPr/>
          </p:nvSpPr>
          <p:spPr>
            <a:xfrm>
              <a:off x="1020239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Pil: sparr 6">
              <a:extLst>
                <a:ext uri="{FF2B5EF4-FFF2-40B4-BE49-F238E27FC236}">
                  <a16:creationId xmlns:a16="http://schemas.microsoft.com/office/drawing/2014/main" id="{D650BBA9-6F16-DEBE-C242-2D34FBD7FCE5}"/>
                </a:ext>
              </a:extLst>
            </p:cNvPr>
            <p:cNvSpPr txBox="1"/>
            <p:nvPr/>
          </p:nvSpPr>
          <p:spPr>
            <a:xfrm>
              <a:off x="1247350" y="1775629"/>
              <a:ext cx="128508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rupp 18">
            <a:extLst>
              <a:ext uri="{FF2B5EF4-FFF2-40B4-BE49-F238E27FC236}">
                <a16:creationId xmlns:a16="http://schemas.microsoft.com/office/drawing/2014/main" id="{6544C749-5F7F-2A28-1FF5-5C510139392D}"/>
              </a:ext>
            </a:extLst>
          </p:cNvPr>
          <p:cNvGrpSpPr/>
          <p:nvPr/>
        </p:nvGrpSpPr>
        <p:grpSpPr>
          <a:xfrm>
            <a:off x="5228699" y="2673253"/>
            <a:ext cx="1067598" cy="454219"/>
            <a:chOff x="2629861" y="1775629"/>
            <a:chExt cx="1899070" cy="454219"/>
          </a:xfrm>
        </p:grpSpPr>
        <p:sp>
          <p:nvSpPr>
            <p:cNvPr id="20" name="Pil: sparr 19">
              <a:extLst>
                <a:ext uri="{FF2B5EF4-FFF2-40B4-BE49-F238E27FC236}">
                  <a16:creationId xmlns:a16="http://schemas.microsoft.com/office/drawing/2014/main" id="{109B650B-7A37-DF4A-C54B-476B1EF8B811}"/>
                </a:ext>
              </a:extLst>
            </p:cNvPr>
            <p:cNvSpPr/>
            <p:nvPr/>
          </p:nvSpPr>
          <p:spPr>
            <a:xfrm>
              <a:off x="2629861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Pil: sparr 8">
              <a:extLst>
                <a:ext uri="{FF2B5EF4-FFF2-40B4-BE49-F238E27FC236}">
                  <a16:creationId xmlns:a16="http://schemas.microsoft.com/office/drawing/2014/main" id="{73810B70-93BD-7439-3DEE-46FC731E9D3B}"/>
                </a:ext>
              </a:extLst>
            </p:cNvPr>
            <p:cNvSpPr txBox="1"/>
            <p:nvPr/>
          </p:nvSpPr>
          <p:spPr>
            <a:xfrm>
              <a:off x="2856971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2" name="Grupp 21">
            <a:extLst>
              <a:ext uri="{FF2B5EF4-FFF2-40B4-BE49-F238E27FC236}">
                <a16:creationId xmlns:a16="http://schemas.microsoft.com/office/drawing/2014/main" id="{7F7C58C9-80BC-C4A3-E9DA-079F1A6C3075}"/>
              </a:ext>
            </a:extLst>
          </p:cNvPr>
          <p:cNvGrpSpPr/>
          <p:nvPr/>
        </p:nvGrpSpPr>
        <p:grpSpPr>
          <a:xfrm>
            <a:off x="6147879" y="2673253"/>
            <a:ext cx="1064351" cy="454219"/>
            <a:chOff x="4149117" y="1775629"/>
            <a:chExt cx="1899070" cy="454219"/>
          </a:xfrm>
        </p:grpSpPr>
        <p:sp>
          <p:nvSpPr>
            <p:cNvPr id="23" name="Pil: sparr 22">
              <a:extLst>
                <a:ext uri="{FF2B5EF4-FFF2-40B4-BE49-F238E27FC236}">
                  <a16:creationId xmlns:a16="http://schemas.microsoft.com/office/drawing/2014/main" id="{87D60189-4655-A690-142F-94039EF1A50D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Pil: sparr 10">
              <a:extLst>
                <a:ext uri="{FF2B5EF4-FFF2-40B4-BE49-F238E27FC236}">
                  <a16:creationId xmlns:a16="http://schemas.microsoft.com/office/drawing/2014/main" id="{6C717D9C-3EEC-88A3-804C-C860A33141A9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Grupp 24">
            <a:extLst>
              <a:ext uri="{FF2B5EF4-FFF2-40B4-BE49-F238E27FC236}">
                <a16:creationId xmlns:a16="http://schemas.microsoft.com/office/drawing/2014/main" id="{790A8E93-D77A-3211-88AB-F02E588AA627}"/>
              </a:ext>
            </a:extLst>
          </p:cNvPr>
          <p:cNvGrpSpPr/>
          <p:nvPr/>
        </p:nvGrpSpPr>
        <p:grpSpPr>
          <a:xfrm>
            <a:off x="7033704" y="2692303"/>
            <a:ext cx="1248065" cy="454219"/>
            <a:chOff x="4149117" y="1775629"/>
            <a:chExt cx="1899070" cy="454219"/>
          </a:xfrm>
        </p:grpSpPr>
        <p:sp>
          <p:nvSpPr>
            <p:cNvPr id="26" name="Pil: sparr 25">
              <a:extLst>
                <a:ext uri="{FF2B5EF4-FFF2-40B4-BE49-F238E27FC236}">
                  <a16:creationId xmlns:a16="http://schemas.microsoft.com/office/drawing/2014/main" id="{2148CEEA-2C66-A17D-2E74-0D9BF78DA018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Pil: sparr 10">
              <a:extLst>
                <a:ext uri="{FF2B5EF4-FFF2-40B4-BE49-F238E27FC236}">
                  <a16:creationId xmlns:a16="http://schemas.microsoft.com/office/drawing/2014/main" id="{6DB79704-6F87-3293-AE50-BE507E501B79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8" name="Grupp 27">
            <a:extLst>
              <a:ext uri="{FF2B5EF4-FFF2-40B4-BE49-F238E27FC236}">
                <a16:creationId xmlns:a16="http://schemas.microsoft.com/office/drawing/2014/main" id="{451F7DB2-4EE6-014D-3E47-D7E49FB1401D}"/>
              </a:ext>
            </a:extLst>
          </p:cNvPr>
          <p:cNvGrpSpPr/>
          <p:nvPr/>
        </p:nvGrpSpPr>
        <p:grpSpPr>
          <a:xfrm>
            <a:off x="8119554" y="2682778"/>
            <a:ext cx="1248065" cy="454219"/>
            <a:chOff x="4149117" y="1775629"/>
            <a:chExt cx="1899070" cy="454219"/>
          </a:xfrm>
        </p:grpSpPr>
        <p:sp>
          <p:nvSpPr>
            <p:cNvPr id="29" name="Pil: sparr 28">
              <a:extLst>
                <a:ext uri="{FF2B5EF4-FFF2-40B4-BE49-F238E27FC236}">
                  <a16:creationId xmlns:a16="http://schemas.microsoft.com/office/drawing/2014/main" id="{CEBDCB21-7763-92A0-C399-1B214433E898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Pil: sparr 10">
              <a:extLst>
                <a:ext uri="{FF2B5EF4-FFF2-40B4-BE49-F238E27FC236}">
                  <a16:creationId xmlns:a16="http://schemas.microsoft.com/office/drawing/2014/main" id="{1D0F8D59-5100-FE08-D2F4-4776B1F73F80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10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0A2F56-A7B8-E823-5CBB-DD13298C7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96" y="98591"/>
            <a:ext cx="11301908" cy="720080"/>
          </a:xfrm>
        </p:spPr>
        <p:txBody>
          <a:bodyPr>
            <a:normAutofit/>
          </a:bodyPr>
          <a:lstStyle/>
          <a:p>
            <a:r>
              <a:rPr lang="sv-SE">
                <a:solidFill>
                  <a:schemeClr val="bg2"/>
                </a:solidFill>
              </a:rPr>
              <a:t>Klimatberäkningskriterier – synkad med lagkrav och olika lokala klimatinitiativ</a:t>
            </a: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58CF705E-6501-9572-7334-CBFD25E9546E}"/>
              </a:ext>
            </a:extLst>
          </p:cNvPr>
          <p:cNvGrpSpPr/>
          <p:nvPr/>
        </p:nvGrpSpPr>
        <p:grpSpPr>
          <a:xfrm>
            <a:off x="10322397" y="2287963"/>
            <a:ext cx="4165599" cy="2282074"/>
            <a:chOff x="436880" y="1842886"/>
            <a:chExt cx="4165599" cy="2282074"/>
          </a:xfrm>
        </p:grpSpPr>
        <p:sp>
          <p:nvSpPr>
            <p:cNvPr id="5" name="Rektangel med rundade hörn 15">
              <a:extLst>
                <a:ext uri="{FF2B5EF4-FFF2-40B4-BE49-F238E27FC236}">
                  <a16:creationId xmlns:a16="http://schemas.microsoft.com/office/drawing/2014/main" id="{FCE584CA-DA92-4696-CDEA-90399D7A94EE}"/>
                </a:ext>
              </a:extLst>
            </p:cNvPr>
            <p:cNvSpPr/>
            <p:nvPr/>
          </p:nvSpPr>
          <p:spPr>
            <a:xfrm>
              <a:off x="436880" y="1842886"/>
              <a:ext cx="1696720" cy="228207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Platshållare för innehåll 2">
              <a:extLst>
                <a:ext uri="{FF2B5EF4-FFF2-40B4-BE49-F238E27FC236}">
                  <a16:creationId xmlns:a16="http://schemas.microsoft.com/office/drawing/2014/main" id="{C744AD50-696E-BF18-97D4-5BF80DC0A384}"/>
                </a:ext>
              </a:extLst>
            </p:cNvPr>
            <p:cNvSpPr txBox="1">
              <a:spLocks/>
            </p:cNvSpPr>
            <p:nvPr/>
          </p:nvSpPr>
          <p:spPr>
            <a:xfrm>
              <a:off x="979818" y="2199756"/>
              <a:ext cx="3622661" cy="1783740"/>
            </a:xfrm>
            <a:prstGeom prst="rect">
              <a:avLst/>
            </a:prstGeom>
          </p:spPr>
          <p:txBody>
            <a:bodyPr vert="horz" lIns="91440" tIns="45720" rIns="91440" bIns="45720" numCol="1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sv-SE" sz="1200" b="0" i="0" u="none" strike="noStrike" kern="1200" cap="none" spc="0" normalizeH="0" baseline="0" noProof="0">
                  <a:ln>
                    <a:noFill/>
                  </a:ln>
                  <a:solidFill>
                    <a:srgbClr val="344054"/>
                  </a:solidFill>
                  <a:effectLst/>
                  <a:uLnTx/>
                  <a:uFillTx/>
                  <a:latin typeface="AntartidaRounded Essential Ligh" panose="02000000000000000000" pitchFamily="2" charset="0"/>
                  <a:ea typeface="+mn-ea"/>
                  <a:cs typeface="+mn-cs"/>
                </a:rPr>
                <a:t>= Synkade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344054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sv-SE" sz="1200" b="0" i="0" u="none" strike="noStrike" kern="1200" cap="none" spc="0" normalizeH="0" baseline="0" noProof="0">
                  <a:ln>
                    <a:noFill/>
                  </a:ln>
                  <a:solidFill>
                    <a:srgbClr val="344054"/>
                  </a:solidFill>
                  <a:effectLst/>
                  <a:uLnTx/>
                  <a:uFillTx/>
                  <a:latin typeface="AntartidaRounded Essential Ligh" panose="02000000000000000000" pitchFamily="2" charset="0"/>
                  <a:ea typeface="+mn-ea"/>
                  <a:cs typeface="+mn-cs"/>
                </a:rPr>
                <a:t>= Skillnader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344054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sv-SE" sz="1200" b="0" i="0" u="none" strike="noStrike" kern="1200" cap="none" spc="0" normalizeH="0" baseline="0" noProof="0">
                  <a:ln>
                    <a:noFill/>
                  </a:ln>
                  <a:solidFill>
                    <a:srgbClr val="344054"/>
                  </a:solidFill>
                  <a:effectLst/>
                  <a:uLnTx/>
                  <a:uFillTx/>
                  <a:latin typeface="AntartidaRounded Essential Ligh" panose="02000000000000000000" pitchFamily="2" charset="0"/>
                  <a:ea typeface="+mn-ea"/>
                  <a:cs typeface="+mn-cs"/>
                </a:rPr>
                <a:t>= Extra krav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344054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sv-SE" sz="1200" b="0" i="0" u="none" strike="noStrike" kern="1200" cap="none" spc="0" normalizeH="0" baseline="0" noProof="0">
                  <a:ln>
                    <a:noFill/>
                  </a:ln>
                  <a:solidFill>
                    <a:srgbClr val="344054"/>
                  </a:solidFill>
                  <a:effectLst/>
                  <a:uLnTx/>
                  <a:uFillTx/>
                  <a:latin typeface="AntartidaRounded Essential Ligh" panose="02000000000000000000" pitchFamily="2" charset="0"/>
                  <a:ea typeface="+mn-ea"/>
                  <a:cs typeface="+mn-cs"/>
                </a:rPr>
                <a:t>= Ingen info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344054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endParaRP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EF4B53D3-A9A3-8E9A-52D8-0D84BB369BAA}"/>
                </a:ext>
              </a:extLst>
            </p:cNvPr>
            <p:cNvSpPr/>
            <p:nvPr/>
          </p:nvSpPr>
          <p:spPr>
            <a:xfrm>
              <a:off x="770847" y="2690875"/>
              <a:ext cx="208971" cy="208971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6D9CB654-BB0A-35B9-2AAC-7539AF6B4F2C}"/>
                </a:ext>
              </a:extLst>
            </p:cNvPr>
            <p:cNvSpPr/>
            <p:nvPr/>
          </p:nvSpPr>
          <p:spPr>
            <a:xfrm>
              <a:off x="770847" y="2248887"/>
              <a:ext cx="208971" cy="208971"/>
            </a:xfrm>
            <a:prstGeom prst="rect">
              <a:avLst/>
            </a:prstGeom>
            <a:solidFill>
              <a:srgbClr val="DAF2D1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8C3716AA-156C-21C9-1F23-12A3B2232A9E}"/>
                </a:ext>
              </a:extLst>
            </p:cNvPr>
            <p:cNvSpPr/>
            <p:nvPr/>
          </p:nvSpPr>
          <p:spPr>
            <a:xfrm>
              <a:off x="770847" y="3132863"/>
              <a:ext cx="208971" cy="208971"/>
            </a:xfrm>
            <a:prstGeom prst="rect">
              <a:avLst/>
            </a:prstGeom>
            <a:solidFill>
              <a:srgbClr val="3A7C22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37D2152B-422D-2DA9-6972-ECB3DDB626D6}"/>
                </a:ext>
              </a:extLst>
            </p:cNvPr>
            <p:cNvSpPr/>
            <p:nvPr/>
          </p:nvSpPr>
          <p:spPr>
            <a:xfrm>
              <a:off x="770847" y="3574850"/>
              <a:ext cx="208971" cy="208971"/>
            </a:xfrm>
            <a:prstGeom prst="rect">
              <a:avLst/>
            </a:prstGeom>
            <a:solidFill>
              <a:srgbClr val="DADADA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86E12D29-49D4-83F9-7F74-C1165B1E3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738325"/>
              </p:ext>
            </p:extLst>
          </p:nvPr>
        </p:nvGraphicFramePr>
        <p:xfrm>
          <a:off x="1343038" y="868301"/>
          <a:ext cx="8821763" cy="4992455"/>
        </p:xfrm>
        <a:graphic>
          <a:graphicData uri="http://schemas.openxmlformats.org/drawingml/2006/table">
            <a:tbl>
              <a:tblPr firstRow="1" firstCol="1" lastCol="1"/>
              <a:tblGrid>
                <a:gridCol w="980979">
                  <a:extLst>
                    <a:ext uri="{9D8B030D-6E8A-4147-A177-3AD203B41FA5}">
                      <a16:colId xmlns:a16="http://schemas.microsoft.com/office/drawing/2014/main" val="3635887499"/>
                    </a:ext>
                  </a:extLst>
                </a:gridCol>
                <a:gridCol w="898056">
                  <a:extLst>
                    <a:ext uri="{9D8B030D-6E8A-4147-A177-3AD203B41FA5}">
                      <a16:colId xmlns:a16="http://schemas.microsoft.com/office/drawing/2014/main" val="1870903013"/>
                    </a:ext>
                  </a:extLst>
                </a:gridCol>
                <a:gridCol w="665162">
                  <a:extLst>
                    <a:ext uri="{9D8B030D-6E8A-4147-A177-3AD203B41FA5}">
                      <a16:colId xmlns:a16="http://schemas.microsoft.com/office/drawing/2014/main" val="1050364460"/>
                    </a:ext>
                  </a:extLst>
                </a:gridCol>
                <a:gridCol w="825717">
                  <a:extLst>
                    <a:ext uri="{9D8B030D-6E8A-4147-A177-3AD203B41FA5}">
                      <a16:colId xmlns:a16="http://schemas.microsoft.com/office/drawing/2014/main" val="2014877919"/>
                    </a:ext>
                  </a:extLst>
                </a:gridCol>
                <a:gridCol w="776316">
                  <a:extLst>
                    <a:ext uri="{9D8B030D-6E8A-4147-A177-3AD203B41FA5}">
                      <a16:colId xmlns:a16="http://schemas.microsoft.com/office/drawing/2014/main" val="2193827990"/>
                    </a:ext>
                  </a:extLst>
                </a:gridCol>
                <a:gridCol w="825717">
                  <a:extLst>
                    <a:ext uri="{9D8B030D-6E8A-4147-A177-3AD203B41FA5}">
                      <a16:colId xmlns:a16="http://schemas.microsoft.com/office/drawing/2014/main" val="2046480114"/>
                    </a:ext>
                  </a:extLst>
                </a:gridCol>
                <a:gridCol w="928049">
                  <a:extLst>
                    <a:ext uri="{9D8B030D-6E8A-4147-A177-3AD203B41FA5}">
                      <a16:colId xmlns:a16="http://schemas.microsoft.com/office/drawing/2014/main" val="623683966"/>
                    </a:ext>
                  </a:extLst>
                </a:gridCol>
                <a:gridCol w="928049">
                  <a:extLst>
                    <a:ext uri="{9D8B030D-6E8A-4147-A177-3AD203B41FA5}">
                      <a16:colId xmlns:a16="http://schemas.microsoft.com/office/drawing/2014/main" val="2768111031"/>
                    </a:ext>
                  </a:extLst>
                </a:gridCol>
                <a:gridCol w="744317">
                  <a:extLst>
                    <a:ext uri="{9D8B030D-6E8A-4147-A177-3AD203B41FA5}">
                      <a16:colId xmlns:a16="http://schemas.microsoft.com/office/drawing/2014/main" val="2210085199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329667096"/>
                    </a:ext>
                  </a:extLst>
                </a:gridCol>
                <a:gridCol w="611226">
                  <a:extLst>
                    <a:ext uri="{9D8B030D-6E8A-4147-A177-3AD203B41FA5}">
                      <a16:colId xmlns:a16="http://schemas.microsoft.com/office/drawing/2014/main" val="866027535"/>
                    </a:ext>
                  </a:extLst>
                </a:gridCol>
              </a:tblGrid>
              <a:tr h="6125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Malmö </a:t>
                      </a: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LFM30</a:t>
                      </a: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10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Boverket</a:t>
                      </a:r>
                      <a:endParaRPr lang="sv-SE" sz="11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Stockholm </a:t>
                      </a: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HS30/</a:t>
                      </a:r>
                      <a:b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Klimatarena</a:t>
                      </a:r>
                    </a:p>
                  </a:txBody>
                  <a:tcPr marL="2455" marR="2455" marT="2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Uppsala klimatprotokoll</a:t>
                      </a: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Göteborg </a:t>
                      </a: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Framtiden</a:t>
                      </a:r>
                    </a:p>
                  </a:txBody>
                  <a:tcPr marL="2455" marR="2455" marT="2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NollCO2</a:t>
                      </a: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2.0</a:t>
                      </a:r>
                    </a:p>
                  </a:txBody>
                  <a:tcPr marL="43574" marR="331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Miljöbyggnad</a:t>
                      </a: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4.0</a:t>
                      </a:r>
                    </a:p>
                  </a:txBody>
                  <a:tcPr marL="43574" marR="331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IVL:s anvisningar</a:t>
                      </a: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2025–02</a:t>
                      </a:r>
                    </a:p>
                  </a:txBody>
                  <a:tcPr marL="2455" marR="2455" marT="2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Helsingborg</a:t>
                      </a:r>
                    </a:p>
                  </a:txBody>
                  <a:tcPr marL="2455" marR="2455" marT="2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14451"/>
                  </a:ext>
                </a:extLst>
              </a:tr>
              <a:tr h="213042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962566"/>
                  </a:ext>
                </a:extLst>
              </a:tr>
              <a:tr h="6125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Systemgränser 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Byggnad / Anläggning;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Livscykelskeden 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200533"/>
                  </a:ext>
                </a:extLst>
              </a:tr>
              <a:tr h="124279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434439"/>
                  </a:ext>
                </a:extLst>
              </a:tr>
              <a:tr h="247883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56414"/>
                  </a:ext>
                </a:extLst>
              </a:tr>
              <a:tr h="250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en-US" sz="800" kern="1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Systemgränser</a:t>
                      </a: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n-US" sz="800" kern="1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Särberäkningar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952016"/>
                  </a:ext>
                </a:extLst>
              </a:tr>
              <a:tr h="25033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Systemgränser: Byggdelar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(SBEF)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595838"/>
                  </a:ext>
                </a:extLst>
              </a:tr>
              <a:tr h="250338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617439"/>
                  </a:ext>
                </a:extLst>
              </a:tr>
              <a:tr h="6125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en-US" sz="800" kern="1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Funktionell</a:t>
                      </a: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800" kern="1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enhet</a:t>
                      </a: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218648"/>
                  </a:ext>
                </a:extLst>
              </a:tr>
              <a:tr h="124279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462201"/>
                  </a:ext>
                </a:extLst>
              </a:tr>
              <a:tr h="12427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Klimatdata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746941"/>
                  </a:ext>
                </a:extLst>
              </a:tr>
              <a:tr h="126059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110154"/>
                  </a:ext>
                </a:extLst>
              </a:tr>
              <a:tr h="18730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Verifikat: % EPD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277829"/>
                  </a:ext>
                </a:extLst>
              </a:tr>
              <a:tr h="124279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8190"/>
                  </a:ext>
                </a:extLst>
              </a:tr>
              <a:tr h="313367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Verifikat: % mängder &amp; om ev recept finns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052235"/>
                  </a:ext>
                </a:extLst>
              </a:tr>
              <a:tr h="6125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571048"/>
                  </a:ext>
                </a:extLst>
              </a:tr>
              <a:tr h="4394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Verifikat: Transporter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307584"/>
                  </a:ext>
                </a:extLst>
              </a:tr>
              <a:tr h="376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Schabloner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314104"/>
                  </a:ext>
                </a:extLst>
              </a:tr>
              <a:tr h="9052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Täckningsgrad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150671"/>
                  </a:ext>
                </a:extLst>
              </a:tr>
              <a:tr h="96784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90480"/>
                  </a:ext>
                </a:extLst>
              </a:tr>
              <a:tr h="12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Klimatpåverkan under </a:t>
                      </a:r>
                      <a:r>
                        <a:rPr lang="sv-SE" sz="800" kern="1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Driftfas</a:t>
                      </a: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(B6)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647057"/>
                  </a:ext>
                </a:extLst>
              </a:tr>
              <a:tr h="61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Fastighet &amp; huskropp</a:t>
                      </a:r>
                      <a:endParaRPr lang="sv-SE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603496"/>
                  </a:ext>
                </a:extLst>
              </a:tr>
              <a:tr h="7518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K-Verktyg</a:t>
                      </a:r>
                      <a:endParaRPr lang="sv-SE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A97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575120"/>
                  </a:ext>
                </a:extLst>
              </a:tr>
              <a:tr h="175157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53654"/>
                  </a:ext>
                </a:extLst>
              </a:tr>
              <a:tr h="3133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Bygglov och datum kravversion</a:t>
                      </a:r>
                      <a:endParaRPr lang="sv-SE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452801"/>
                  </a:ext>
                </a:extLst>
              </a:tr>
              <a:tr h="187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Verifieringsmetod</a:t>
                      </a:r>
                      <a:endParaRPr lang="sv-SE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856465"/>
                  </a:ext>
                </a:extLst>
              </a:tr>
            </a:tbl>
          </a:graphicData>
        </a:graphic>
      </p:graphicFrame>
      <p:graphicFrame>
        <p:nvGraphicFramePr>
          <p:cNvPr id="13" name="Tabell 12">
            <a:extLst>
              <a:ext uri="{FF2B5EF4-FFF2-40B4-BE49-F238E27FC236}">
                <a16:creationId xmlns:a16="http://schemas.microsoft.com/office/drawing/2014/main" id="{99BB2C67-2C5B-7512-0509-F2B7CC250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973292"/>
              </p:ext>
            </p:extLst>
          </p:nvPr>
        </p:nvGraphicFramePr>
        <p:xfrm>
          <a:off x="62162" y="5927835"/>
          <a:ext cx="12072689" cy="93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038">
                  <a:extLst>
                    <a:ext uri="{9D8B030D-6E8A-4147-A177-3AD203B41FA5}">
                      <a16:colId xmlns:a16="http://schemas.microsoft.com/office/drawing/2014/main" val="1026321188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4284195386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291091324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1247715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883095834"/>
                    </a:ext>
                  </a:extLst>
                </a:gridCol>
                <a:gridCol w="1685925">
                  <a:extLst>
                    <a:ext uri="{9D8B030D-6E8A-4147-A177-3AD203B41FA5}">
                      <a16:colId xmlns:a16="http://schemas.microsoft.com/office/drawing/2014/main" val="19579193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227839569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4236381185"/>
                    </a:ext>
                  </a:extLst>
                </a:gridCol>
                <a:gridCol w="870956">
                  <a:extLst>
                    <a:ext uri="{9D8B030D-6E8A-4147-A177-3AD203B41FA5}">
                      <a16:colId xmlns:a16="http://schemas.microsoft.com/office/drawing/2014/main" val="3613627234"/>
                    </a:ext>
                  </a:extLst>
                </a:gridCol>
                <a:gridCol w="1186445">
                  <a:extLst>
                    <a:ext uri="{9D8B030D-6E8A-4147-A177-3AD203B41FA5}">
                      <a16:colId xmlns:a16="http://schemas.microsoft.com/office/drawing/2014/main" val="222269687"/>
                    </a:ext>
                  </a:extLst>
                </a:gridCol>
              </a:tblGrid>
              <a:tr h="251460">
                <a:tc gridSpan="10">
                  <a:txBody>
                    <a:bodyPr/>
                    <a:lstStyle/>
                    <a:p>
                      <a:pPr algn="ctr"/>
                      <a:r>
                        <a:rPr lang="sv-SE"/>
                        <a:t>II. REDOVISA HUR KLIMATBERÄKNING GÅTT TILL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613085"/>
                  </a:ext>
                </a:extLst>
              </a:tr>
              <a:tr h="386240"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graphicFrame>
        <p:nvGraphicFramePr>
          <p:cNvPr id="14" name="Tabell 13">
            <a:extLst>
              <a:ext uri="{FF2B5EF4-FFF2-40B4-BE49-F238E27FC236}">
                <a16:creationId xmlns:a16="http://schemas.microsoft.com/office/drawing/2014/main" id="{96123A79-40EF-2525-11CC-AFD81B1715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733695"/>
              </p:ext>
            </p:extLst>
          </p:nvPr>
        </p:nvGraphicFramePr>
        <p:xfrm>
          <a:off x="10214275" y="75042"/>
          <a:ext cx="1912170" cy="1858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575">
                  <a:extLst>
                    <a:ext uri="{9D8B030D-6E8A-4147-A177-3AD203B41FA5}">
                      <a16:colId xmlns:a16="http://schemas.microsoft.com/office/drawing/2014/main" val="3516827666"/>
                    </a:ext>
                  </a:extLst>
                </a:gridCol>
                <a:gridCol w="365327">
                  <a:extLst>
                    <a:ext uri="{9D8B030D-6E8A-4147-A177-3AD203B41FA5}">
                      <a16:colId xmlns:a16="http://schemas.microsoft.com/office/drawing/2014/main" val="2391709430"/>
                    </a:ext>
                  </a:extLst>
                </a:gridCol>
                <a:gridCol w="769268">
                  <a:extLst>
                    <a:ext uri="{9D8B030D-6E8A-4147-A177-3AD203B41FA5}">
                      <a16:colId xmlns:a16="http://schemas.microsoft.com/office/drawing/2014/main" val="3574377429"/>
                    </a:ext>
                  </a:extLst>
                </a:gridCol>
              </a:tblGrid>
              <a:tr h="313226">
                <a:tc rowSpan="5">
                  <a:txBody>
                    <a:bodyPr/>
                    <a:lstStyle/>
                    <a:p>
                      <a:pPr algn="ctr"/>
                      <a:r>
                        <a:rPr lang="sv-SE">
                          <a:solidFill>
                            <a:schemeClr val="tx1"/>
                          </a:solidFill>
                        </a:rPr>
                        <a:t>I. REDOVISA SPÅRBARHET TILL ERT BYGGPROJEKTET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606792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512722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79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028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A49C9-1BB7-4446-22F8-8623C6383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2">
            <a:extLst>
              <a:ext uri="{FF2B5EF4-FFF2-40B4-BE49-F238E27FC236}">
                <a16:creationId xmlns:a16="http://schemas.microsoft.com/office/drawing/2014/main" id="{1A3CCB25-D1C9-4AD9-BB8F-CC61121C737A}"/>
              </a:ext>
            </a:extLst>
          </p:cNvPr>
          <p:cNvSpPr/>
          <p:nvPr/>
        </p:nvSpPr>
        <p:spPr>
          <a:xfrm>
            <a:off x="1127454" y="1045337"/>
            <a:ext cx="9000994" cy="29001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Byggdel 0-6, samt 7-8 (Byggmaterial, byggspill + Byggtransporter)</a:t>
            </a:r>
          </a:p>
        </p:txBody>
      </p:sp>
      <p:sp>
        <p:nvSpPr>
          <p:cNvPr id="38" name="Rectangle 1">
            <a:extLst>
              <a:ext uri="{FF2B5EF4-FFF2-40B4-BE49-F238E27FC236}">
                <a16:creationId xmlns:a16="http://schemas.microsoft.com/office/drawing/2014/main" id="{73E685C1-E84A-0D0C-5EE0-CD0E77F321DA}"/>
              </a:ext>
            </a:extLst>
          </p:cNvPr>
          <p:cNvSpPr/>
          <p:nvPr/>
        </p:nvSpPr>
        <p:spPr>
          <a:xfrm>
            <a:off x="1919536" y="1207102"/>
            <a:ext cx="7848872" cy="106237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Nettokalkyl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F1BBFDE5-B7D0-9E0A-11F5-8C448AE8923E}"/>
              </a:ext>
            </a:extLst>
          </p:cNvPr>
          <p:cNvSpPr/>
          <p:nvPr/>
        </p:nvSpPr>
        <p:spPr>
          <a:xfrm>
            <a:off x="1919536" y="2431238"/>
            <a:ext cx="7848872" cy="10623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Offertkalkyl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0" name="Diagram 39">
            <a:extLst>
              <a:ext uri="{FF2B5EF4-FFF2-40B4-BE49-F238E27FC236}">
                <a16:creationId xmlns:a16="http://schemas.microsoft.com/office/drawing/2014/main" id="{1DEC89EA-1647-B4DA-0157-1474079F2DC4}"/>
              </a:ext>
            </a:extLst>
          </p:cNvPr>
          <p:cNvGraphicFramePr/>
          <p:nvPr/>
        </p:nvGraphicFramePr>
        <p:xfrm>
          <a:off x="3503712" y="902224"/>
          <a:ext cx="6048672" cy="4005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2" name="Rectangle 11">
            <a:extLst>
              <a:ext uri="{FF2B5EF4-FFF2-40B4-BE49-F238E27FC236}">
                <a16:creationId xmlns:a16="http://schemas.microsoft.com/office/drawing/2014/main" id="{0427FC0C-C708-75DB-89B2-48A730698B6B}"/>
              </a:ext>
            </a:extLst>
          </p:cNvPr>
          <p:cNvSpPr/>
          <p:nvPr/>
        </p:nvSpPr>
        <p:spPr>
          <a:xfrm>
            <a:off x="1127454" y="4641295"/>
            <a:ext cx="9000994" cy="50383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A5.2 – A5.4 (Byggarbetsplats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inkl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byggmetod)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3" name="Grupp 52">
            <a:extLst>
              <a:ext uri="{FF2B5EF4-FFF2-40B4-BE49-F238E27FC236}">
                <a16:creationId xmlns:a16="http://schemas.microsoft.com/office/drawing/2014/main" id="{CAAD9BFC-01C7-FDC0-D1C5-D16553D11E7A}"/>
              </a:ext>
            </a:extLst>
          </p:cNvPr>
          <p:cNvGrpSpPr/>
          <p:nvPr/>
        </p:nvGrpSpPr>
        <p:grpSpPr>
          <a:xfrm>
            <a:off x="3503713" y="1444528"/>
            <a:ext cx="883942" cy="454219"/>
            <a:chOff x="0" y="1775629"/>
            <a:chExt cx="1489934" cy="454219"/>
          </a:xfrm>
        </p:grpSpPr>
        <p:sp>
          <p:nvSpPr>
            <p:cNvPr id="63" name="Pil: femhörning 62">
              <a:extLst>
                <a:ext uri="{FF2B5EF4-FFF2-40B4-BE49-F238E27FC236}">
                  <a16:creationId xmlns:a16="http://schemas.microsoft.com/office/drawing/2014/main" id="{53BA37F5-6C3D-413E-0181-5E33F3D6BBD4}"/>
                </a:ext>
              </a:extLst>
            </p:cNvPr>
            <p:cNvSpPr/>
            <p:nvPr/>
          </p:nvSpPr>
          <p:spPr>
            <a:xfrm>
              <a:off x="0" y="1775629"/>
              <a:ext cx="1489934" cy="45421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Pil: femhörning 4">
              <a:extLst>
                <a:ext uri="{FF2B5EF4-FFF2-40B4-BE49-F238E27FC236}">
                  <a16:creationId xmlns:a16="http://schemas.microsoft.com/office/drawing/2014/main" id="{D6A97EA2-E943-A408-240A-30E6FD420C03}"/>
                </a:ext>
              </a:extLst>
            </p:cNvPr>
            <p:cNvSpPr txBox="1"/>
            <p:nvPr/>
          </p:nvSpPr>
          <p:spPr>
            <a:xfrm>
              <a:off x="0" y="1775629"/>
              <a:ext cx="1376379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4" name="Grupp 53">
            <a:extLst>
              <a:ext uri="{FF2B5EF4-FFF2-40B4-BE49-F238E27FC236}">
                <a16:creationId xmlns:a16="http://schemas.microsoft.com/office/drawing/2014/main" id="{5E6603DF-5620-004C-496C-EF67717744D9}"/>
              </a:ext>
            </a:extLst>
          </p:cNvPr>
          <p:cNvGrpSpPr/>
          <p:nvPr/>
        </p:nvGrpSpPr>
        <p:grpSpPr>
          <a:xfrm>
            <a:off x="4247726" y="1444528"/>
            <a:ext cx="1064351" cy="454219"/>
            <a:chOff x="1020239" y="1775629"/>
            <a:chExt cx="1899070" cy="454219"/>
          </a:xfrm>
        </p:grpSpPr>
        <p:sp>
          <p:nvSpPr>
            <p:cNvPr id="61" name="Pil: sparr 60">
              <a:extLst>
                <a:ext uri="{FF2B5EF4-FFF2-40B4-BE49-F238E27FC236}">
                  <a16:creationId xmlns:a16="http://schemas.microsoft.com/office/drawing/2014/main" id="{E85A88F9-1708-0037-3A76-8FCD7AFC8865}"/>
                </a:ext>
              </a:extLst>
            </p:cNvPr>
            <p:cNvSpPr/>
            <p:nvPr/>
          </p:nvSpPr>
          <p:spPr>
            <a:xfrm>
              <a:off x="1020239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Pil: sparr 6">
              <a:extLst>
                <a:ext uri="{FF2B5EF4-FFF2-40B4-BE49-F238E27FC236}">
                  <a16:creationId xmlns:a16="http://schemas.microsoft.com/office/drawing/2014/main" id="{9E09277B-F8D4-6407-D247-06CE2F92CEA4}"/>
                </a:ext>
              </a:extLst>
            </p:cNvPr>
            <p:cNvSpPr txBox="1"/>
            <p:nvPr/>
          </p:nvSpPr>
          <p:spPr>
            <a:xfrm>
              <a:off x="1247350" y="1775629"/>
              <a:ext cx="128508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5" name="Grupp 54">
            <a:extLst>
              <a:ext uri="{FF2B5EF4-FFF2-40B4-BE49-F238E27FC236}">
                <a16:creationId xmlns:a16="http://schemas.microsoft.com/office/drawing/2014/main" id="{D3571EC0-B66C-DB73-0CC1-F711D4C54C3B}"/>
              </a:ext>
            </a:extLst>
          </p:cNvPr>
          <p:cNvGrpSpPr/>
          <p:nvPr/>
        </p:nvGrpSpPr>
        <p:grpSpPr>
          <a:xfrm>
            <a:off x="5181074" y="1444528"/>
            <a:ext cx="1067598" cy="454219"/>
            <a:chOff x="2629861" y="1775629"/>
            <a:chExt cx="1899070" cy="454219"/>
          </a:xfrm>
        </p:grpSpPr>
        <p:sp>
          <p:nvSpPr>
            <p:cNvPr id="59" name="Pil: sparr 58">
              <a:extLst>
                <a:ext uri="{FF2B5EF4-FFF2-40B4-BE49-F238E27FC236}">
                  <a16:creationId xmlns:a16="http://schemas.microsoft.com/office/drawing/2014/main" id="{DDE37E54-E7D1-C3EF-C70F-806217867F36}"/>
                </a:ext>
              </a:extLst>
            </p:cNvPr>
            <p:cNvSpPr/>
            <p:nvPr/>
          </p:nvSpPr>
          <p:spPr>
            <a:xfrm>
              <a:off x="2629861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Pil: sparr 8">
              <a:extLst>
                <a:ext uri="{FF2B5EF4-FFF2-40B4-BE49-F238E27FC236}">
                  <a16:creationId xmlns:a16="http://schemas.microsoft.com/office/drawing/2014/main" id="{363468B4-C85A-B3CB-B65D-3544AF4283CB}"/>
                </a:ext>
              </a:extLst>
            </p:cNvPr>
            <p:cNvSpPr txBox="1"/>
            <p:nvPr/>
          </p:nvSpPr>
          <p:spPr>
            <a:xfrm>
              <a:off x="2856971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6" name="Grupp 55">
            <a:extLst>
              <a:ext uri="{FF2B5EF4-FFF2-40B4-BE49-F238E27FC236}">
                <a16:creationId xmlns:a16="http://schemas.microsoft.com/office/drawing/2014/main" id="{CE9E759F-DDBC-42C0-D26B-EE17C45CDF97}"/>
              </a:ext>
            </a:extLst>
          </p:cNvPr>
          <p:cNvGrpSpPr/>
          <p:nvPr/>
        </p:nvGrpSpPr>
        <p:grpSpPr>
          <a:xfrm>
            <a:off x="6100254" y="1444528"/>
            <a:ext cx="1064351" cy="454219"/>
            <a:chOff x="4149117" y="1775629"/>
            <a:chExt cx="1899070" cy="454219"/>
          </a:xfrm>
        </p:grpSpPr>
        <p:sp>
          <p:nvSpPr>
            <p:cNvPr id="57" name="Pil: sparr 56">
              <a:extLst>
                <a:ext uri="{FF2B5EF4-FFF2-40B4-BE49-F238E27FC236}">
                  <a16:creationId xmlns:a16="http://schemas.microsoft.com/office/drawing/2014/main" id="{C5655912-0DF5-FCD5-4B66-01790F0E5527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Pil: sparr 10">
              <a:extLst>
                <a:ext uri="{FF2B5EF4-FFF2-40B4-BE49-F238E27FC236}">
                  <a16:creationId xmlns:a16="http://schemas.microsoft.com/office/drawing/2014/main" id="{495073C6-F54E-FAA0-E8E2-2A7E10524791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44ADD259-3F1B-56F1-16DB-7E50BB5F6F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134546"/>
              </p:ext>
            </p:extLst>
          </p:nvPr>
        </p:nvGraphicFramePr>
        <p:xfrm>
          <a:off x="10281474" y="-11710"/>
          <a:ext cx="1912170" cy="1858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575">
                  <a:extLst>
                    <a:ext uri="{9D8B030D-6E8A-4147-A177-3AD203B41FA5}">
                      <a16:colId xmlns:a16="http://schemas.microsoft.com/office/drawing/2014/main" val="3516827666"/>
                    </a:ext>
                  </a:extLst>
                </a:gridCol>
                <a:gridCol w="365327">
                  <a:extLst>
                    <a:ext uri="{9D8B030D-6E8A-4147-A177-3AD203B41FA5}">
                      <a16:colId xmlns:a16="http://schemas.microsoft.com/office/drawing/2014/main" val="2391709430"/>
                    </a:ext>
                  </a:extLst>
                </a:gridCol>
                <a:gridCol w="769268">
                  <a:extLst>
                    <a:ext uri="{9D8B030D-6E8A-4147-A177-3AD203B41FA5}">
                      <a16:colId xmlns:a16="http://schemas.microsoft.com/office/drawing/2014/main" val="3574377429"/>
                    </a:ext>
                  </a:extLst>
                </a:gridCol>
              </a:tblGrid>
              <a:tr h="313226">
                <a:tc rowSpan="5">
                  <a:txBody>
                    <a:bodyPr/>
                    <a:lstStyle/>
                    <a:p>
                      <a:pPr algn="ctr"/>
                      <a:r>
                        <a:rPr lang="sv-SE">
                          <a:solidFill>
                            <a:schemeClr val="tx1"/>
                          </a:solidFill>
                        </a:rPr>
                        <a:t>II. REDOVISA SPÅRBARHET TILL ERT BYGGPROJEKTET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606792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512722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79736"/>
                  </a:ext>
                </a:extLst>
              </a:tr>
            </a:tbl>
          </a:graphicData>
        </a:graphic>
      </p:graphicFrame>
      <p:grpSp>
        <p:nvGrpSpPr>
          <p:cNvPr id="7" name="Grupp 6">
            <a:extLst>
              <a:ext uri="{FF2B5EF4-FFF2-40B4-BE49-F238E27FC236}">
                <a16:creationId xmlns:a16="http://schemas.microsoft.com/office/drawing/2014/main" id="{9D319427-8EE6-9E5F-04F0-3BF9A8008B6C}"/>
              </a:ext>
            </a:extLst>
          </p:cNvPr>
          <p:cNvGrpSpPr/>
          <p:nvPr/>
        </p:nvGrpSpPr>
        <p:grpSpPr>
          <a:xfrm>
            <a:off x="6986079" y="1463578"/>
            <a:ext cx="1248065" cy="454219"/>
            <a:chOff x="4149117" y="1775629"/>
            <a:chExt cx="1899070" cy="454219"/>
          </a:xfrm>
        </p:grpSpPr>
        <p:sp>
          <p:nvSpPr>
            <p:cNvPr id="8" name="Pil: sparr 7">
              <a:extLst>
                <a:ext uri="{FF2B5EF4-FFF2-40B4-BE49-F238E27FC236}">
                  <a16:creationId xmlns:a16="http://schemas.microsoft.com/office/drawing/2014/main" id="{55FE5583-2485-D397-2D2B-E01A93228539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Pil: sparr 10">
              <a:extLst>
                <a:ext uri="{FF2B5EF4-FFF2-40B4-BE49-F238E27FC236}">
                  <a16:creationId xmlns:a16="http://schemas.microsoft.com/office/drawing/2014/main" id="{314C81E7-530E-65CC-179F-5023F5382FB9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4AC56863-A90E-DB9C-2F57-49AEDBEE2C29}"/>
              </a:ext>
            </a:extLst>
          </p:cNvPr>
          <p:cNvGrpSpPr/>
          <p:nvPr/>
        </p:nvGrpSpPr>
        <p:grpSpPr>
          <a:xfrm>
            <a:off x="8071929" y="1454053"/>
            <a:ext cx="1248065" cy="454219"/>
            <a:chOff x="4149117" y="1775629"/>
            <a:chExt cx="1899070" cy="454219"/>
          </a:xfrm>
        </p:grpSpPr>
        <p:sp>
          <p:nvSpPr>
            <p:cNvPr id="11" name="Pil: sparr 10">
              <a:extLst>
                <a:ext uri="{FF2B5EF4-FFF2-40B4-BE49-F238E27FC236}">
                  <a16:creationId xmlns:a16="http://schemas.microsoft.com/office/drawing/2014/main" id="{7DBFBEE7-7992-E770-AB8B-5D5A6E0CBD44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Pil: sparr 10">
              <a:extLst>
                <a:ext uri="{FF2B5EF4-FFF2-40B4-BE49-F238E27FC236}">
                  <a16:creationId xmlns:a16="http://schemas.microsoft.com/office/drawing/2014/main" id="{191FE962-5E54-7A4C-86C7-117CFD069F95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upp 12">
            <a:extLst>
              <a:ext uri="{FF2B5EF4-FFF2-40B4-BE49-F238E27FC236}">
                <a16:creationId xmlns:a16="http://schemas.microsoft.com/office/drawing/2014/main" id="{56A41403-B171-CAAE-B0B8-8B21ADB97ABA}"/>
              </a:ext>
            </a:extLst>
          </p:cNvPr>
          <p:cNvGrpSpPr/>
          <p:nvPr/>
        </p:nvGrpSpPr>
        <p:grpSpPr>
          <a:xfrm>
            <a:off x="3551338" y="2673253"/>
            <a:ext cx="883942" cy="454219"/>
            <a:chOff x="0" y="1775629"/>
            <a:chExt cx="1489934" cy="454219"/>
          </a:xfrm>
        </p:grpSpPr>
        <p:sp>
          <p:nvSpPr>
            <p:cNvPr id="14" name="Pil: femhörning 13">
              <a:extLst>
                <a:ext uri="{FF2B5EF4-FFF2-40B4-BE49-F238E27FC236}">
                  <a16:creationId xmlns:a16="http://schemas.microsoft.com/office/drawing/2014/main" id="{F167E04B-143D-6996-3376-AE2065665D19}"/>
                </a:ext>
              </a:extLst>
            </p:cNvPr>
            <p:cNvSpPr/>
            <p:nvPr/>
          </p:nvSpPr>
          <p:spPr>
            <a:xfrm>
              <a:off x="0" y="1775629"/>
              <a:ext cx="1489934" cy="45421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Pil: femhörning 4">
              <a:extLst>
                <a:ext uri="{FF2B5EF4-FFF2-40B4-BE49-F238E27FC236}">
                  <a16:creationId xmlns:a16="http://schemas.microsoft.com/office/drawing/2014/main" id="{9446D1A3-333D-4EF1-D9C3-5D2D03ED76E8}"/>
                </a:ext>
              </a:extLst>
            </p:cNvPr>
            <p:cNvSpPr txBox="1"/>
            <p:nvPr/>
          </p:nvSpPr>
          <p:spPr>
            <a:xfrm>
              <a:off x="0" y="1775629"/>
              <a:ext cx="1376379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52313FC1-3339-D642-10F8-7508279AF94A}"/>
              </a:ext>
            </a:extLst>
          </p:cNvPr>
          <p:cNvGrpSpPr/>
          <p:nvPr/>
        </p:nvGrpSpPr>
        <p:grpSpPr>
          <a:xfrm>
            <a:off x="4295351" y="2673253"/>
            <a:ext cx="1064351" cy="454219"/>
            <a:chOff x="1020239" y="1775629"/>
            <a:chExt cx="1899070" cy="454219"/>
          </a:xfrm>
        </p:grpSpPr>
        <p:sp>
          <p:nvSpPr>
            <p:cNvPr id="17" name="Pil: sparr 16">
              <a:extLst>
                <a:ext uri="{FF2B5EF4-FFF2-40B4-BE49-F238E27FC236}">
                  <a16:creationId xmlns:a16="http://schemas.microsoft.com/office/drawing/2014/main" id="{65B26BD3-4DDA-D445-567B-D9BDC5944E6C}"/>
                </a:ext>
              </a:extLst>
            </p:cNvPr>
            <p:cNvSpPr/>
            <p:nvPr/>
          </p:nvSpPr>
          <p:spPr>
            <a:xfrm>
              <a:off x="1020239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Pil: sparr 6">
              <a:extLst>
                <a:ext uri="{FF2B5EF4-FFF2-40B4-BE49-F238E27FC236}">
                  <a16:creationId xmlns:a16="http://schemas.microsoft.com/office/drawing/2014/main" id="{41C5C72B-9F64-D6E1-A4CD-5E2D68E782A9}"/>
                </a:ext>
              </a:extLst>
            </p:cNvPr>
            <p:cNvSpPr txBox="1"/>
            <p:nvPr/>
          </p:nvSpPr>
          <p:spPr>
            <a:xfrm>
              <a:off x="1247350" y="1775629"/>
              <a:ext cx="128508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rupp 18">
            <a:extLst>
              <a:ext uri="{FF2B5EF4-FFF2-40B4-BE49-F238E27FC236}">
                <a16:creationId xmlns:a16="http://schemas.microsoft.com/office/drawing/2014/main" id="{984F4B54-58E5-45DB-7128-342A232F3834}"/>
              </a:ext>
            </a:extLst>
          </p:cNvPr>
          <p:cNvGrpSpPr/>
          <p:nvPr/>
        </p:nvGrpSpPr>
        <p:grpSpPr>
          <a:xfrm>
            <a:off x="5228699" y="2673253"/>
            <a:ext cx="1067598" cy="454219"/>
            <a:chOff x="2629861" y="1775629"/>
            <a:chExt cx="1899070" cy="454219"/>
          </a:xfrm>
        </p:grpSpPr>
        <p:sp>
          <p:nvSpPr>
            <p:cNvPr id="20" name="Pil: sparr 19">
              <a:extLst>
                <a:ext uri="{FF2B5EF4-FFF2-40B4-BE49-F238E27FC236}">
                  <a16:creationId xmlns:a16="http://schemas.microsoft.com/office/drawing/2014/main" id="{32C72C4F-1AA2-FD3B-405F-3968FCA91DA0}"/>
                </a:ext>
              </a:extLst>
            </p:cNvPr>
            <p:cNvSpPr/>
            <p:nvPr/>
          </p:nvSpPr>
          <p:spPr>
            <a:xfrm>
              <a:off x="2629861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Pil: sparr 8">
              <a:extLst>
                <a:ext uri="{FF2B5EF4-FFF2-40B4-BE49-F238E27FC236}">
                  <a16:creationId xmlns:a16="http://schemas.microsoft.com/office/drawing/2014/main" id="{B606A6E4-D058-C548-4F08-F00F78240C20}"/>
                </a:ext>
              </a:extLst>
            </p:cNvPr>
            <p:cNvSpPr txBox="1"/>
            <p:nvPr/>
          </p:nvSpPr>
          <p:spPr>
            <a:xfrm>
              <a:off x="2856971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2" name="Grupp 21">
            <a:extLst>
              <a:ext uri="{FF2B5EF4-FFF2-40B4-BE49-F238E27FC236}">
                <a16:creationId xmlns:a16="http://schemas.microsoft.com/office/drawing/2014/main" id="{7766CB47-3680-F98A-D6E3-4FAC130B95C4}"/>
              </a:ext>
            </a:extLst>
          </p:cNvPr>
          <p:cNvGrpSpPr/>
          <p:nvPr/>
        </p:nvGrpSpPr>
        <p:grpSpPr>
          <a:xfrm>
            <a:off x="6147879" y="2673253"/>
            <a:ext cx="1064351" cy="454219"/>
            <a:chOff x="4149117" y="1775629"/>
            <a:chExt cx="1899070" cy="454219"/>
          </a:xfrm>
        </p:grpSpPr>
        <p:sp>
          <p:nvSpPr>
            <p:cNvPr id="23" name="Pil: sparr 22">
              <a:extLst>
                <a:ext uri="{FF2B5EF4-FFF2-40B4-BE49-F238E27FC236}">
                  <a16:creationId xmlns:a16="http://schemas.microsoft.com/office/drawing/2014/main" id="{DE12BFBF-A6DD-2E71-5BB4-E669051DC1AF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Pil: sparr 10">
              <a:extLst>
                <a:ext uri="{FF2B5EF4-FFF2-40B4-BE49-F238E27FC236}">
                  <a16:creationId xmlns:a16="http://schemas.microsoft.com/office/drawing/2014/main" id="{BFA4E4A5-E6EA-C1C7-E9EA-2A9AF5549AB9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Grupp 24">
            <a:extLst>
              <a:ext uri="{FF2B5EF4-FFF2-40B4-BE49-F238E27FC236}">
                <a16:creationId xmlns:a16="http://schemas.microsoft.com/office/drawing/2014/main" id="{63FC8338-8A00-3DAC-7060-1F7BCAFCE6D4}"/>
              </a:ext>
            </a:extLst>
          </p:cNvPr>
          <p:cNvGrpSpPr/>
          <p:nvPr/>
        </p:nvGrpSpPr>
        <p:grpSpPr>
          <a:xfrm>
            <a:off x="7033704" y="2692303"/>
            <a:ext cx="1248065" cy="454219"/>
            <a:chOff x="4149117" y="1775629"/>
            <a:chExt cx="1899070" cy="454219"/>
          </a:xfrm>
        </p:grpSpPr>
        <p:sp>
          <p:nvSpPr>
            <p:cNvPr id="26" name="Pil: sparr 25">
              <a:extLst>
                <a:ext uri="{FF2B5EF4-FFF2-40B4-BE49-F238E27FC236}">
                  <a16:creationId xmlns:a16="http://schemas.microsoft.com/office/drawing/2014/main" id="{1EA2879A-50AB-9358-762E-ABE23D91475D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Pil: sparr 10">
              <a:extLst>
                <a:ext uri="{FF2B5EF4-FFF2-40B4-BE49-F238E27FC236}">
                  <a16:creationId xmlns:a16="http://schemas.microsoft.com/office/drawing/2014/main" id="{E890C9B1-F57F-C0C6-D3CA-A6848B6759AC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8" name="Grupp 27">
            <a:extLst>
              <a:ext uri="{FF2B5EF4-FFF2-40B4-BE49-F238E27FC236}">
                <a16:creationId xmlns:a16="http://schemas.microsoft.com/office/drawing/2014/main" id="{5576F3C5-5323-295B-6A83-1F0925174BE9}"/>
              </a:ext>
            </a:extLst>
          </p:cNvPr>
          <p:cNvGrpSpPr/>
          <p:nvPr/>
        </p:nvGrpSpPr>
        <p:grpSpPr>
          <a:xfrm>
            <a:off x="8119554" y="2682778"/>
            <a:ext cx="1248065" cy="454219"/>
            <a:chOff x="4149117" y="1775629"/>
            <a:chExt cx="1899070" cy="454219"/>
          </a:xfrm>
        </p:grpSpPr>
        <p:sp>
          <p:nvSpPr>
            <p:cNvPr id="29" name="Pil: sparr 28">
              <a:extLst>
                <a:ext uri="{FF2B5EF4-FFF2-40B4-BE49-F238E27FC236}">
                  <a16:creationId xmlns:a16="http://schemas.microsoft.com/office/drawing/2014/main" id="{CF30732F-7336-355B-394D-D44E492E1867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Pil: sparr 10">
              <a:extLst>
                <a:ext uri="{FF2B5EF4-FFF2-40B4-BE49-F238E27FC236}">
                  <a16:creationId xmlns:a16="http://schemas.microsoft.com/office/drawing/2014/main" id="{FCB38F22-0D13-838D-817C-C0A5E2280C05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B39D3033-0287-E16D-A1D4-38747B69ED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590854"/>
              </p:ext>
            </p:extLst>
          </p:nvPr>
        </p:nvGraphicFramePr>
        <p:xfrm>
          <a:off x="0" y="5728841"/>
          <a:ext cx="12192002" cy="1129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7144">
                  <a:extLst>
                    <a:ext uri="{9D8B030D-6E8A-4147-A177-3AD203B41FA5}">
                      <a16:colId xmlns:a16="http://schemas.microsoft.com/office/drawing/2014/main" val="1026321188"/>
                    </a:ext>
                  </a:extLst>
                </a:gridCol>
                <a:gridCol w="1279345">
                  <a:extLst>
                    <a:ext uri="{9D8B030D-6E8A-4147-A177-3AD203B41FA5}">
                      <a16:colId xmlns:a16="http://schemas.microsoft.com/office/drawing/2014/main" val="4284195386"/>
                    </a:ext>
                  </a:extLst>
                </a:gridCol>
                <a:gridCol w="1375536">
                  <a:extLst>
                    <a:ext uri="{9D8B030D-6E8A-4147-A177-3AD203B41FA5}">
                      <a16:colId xmlns:a16="http://schemas.microsoft.com/office/drawing/2014/main" val="2910913242"/>
                    </a:ext>
                  </a:extLst>
                </a:gridCol>
                <a:gridCol w="1038867">
                  <a:extLst>
                    <a:ext uri="{9D8B030D-6E8A-4147-A177-3AD203B41FA5}">
                      <a16:colId xmlns:a16="http://schemas.microsoft.com/office/drawing/2014/main" val="112477153"/>
                    </a:ext>
                  </a:extLst>
                </a:gridCol>
                <a:gridCol w="1154296">
                  <a:extLst>
                    <a:ext uri="{9D8B030D-6E8A-4147-A177-3AD203B41FA5}">
                      <a16:colId xmlns:a16="http://schemas.microsoft.com/office/drawing/2014/main" val="2883095834"/>
                    </a:ext>
                  </a:extLst>
                </a:gridCol>
                <a:gridCol w="1702587">
                  <a:extLst>
                    <a:ext uri="{9D8B030D-6E8A-4147-A177-3AD203B41FA5}">
                      <a16:colId xmlns:a16="http://schemas.microsoft.com/office/drawing/2014/main" val="195791932"/>
                    </a:ext>
                  </a:extLst>
                </a:gridCol>
                <a:gridCol w="798388">
                  <a:extLst>
                    <a:ext uri="{9D8B030D-6E8A-4147-A177-3AD203B41FA5}">
                      <a16:colId xmlns:a16="http://schemas.microsoft.com/office/drawing/2014/main" val="2227839569"/>
                    </a:ext>
                  </a:extLst>
                </a:gridCol>
                <a:gridCol w="1058105">
                  <a:extLst>
                    <a:ext uri="{9D8B030D-6E8A-4147-A177-3AD203B41FA5}">
                      <a16:colId xmlns:a16="http://schemas.microsoft.com/office/drawing/2014/main" val="4236381185"/>
                    </a:ext>
                  </a:extLst>
                </a:gridCol>
                <a:gridCol w="879564">
                  <a:extLst>
                    <a:ext uri="{9D8B030D-6E8A-4147-A177-3AD203B41FA5}">
                      <a16:colId xmlns:a16="http://schemas.microsoft.com/office/drawing/2014/main" val="3613627234"/>
                    </a:ext>
                  </a:extLst>
                </a:gridCol>
                <a:gridCol w="1198170">
                  <a:extLst>
                    <a:ext uri="{9D8B030D-6E8A-4147-A177-3AD203B41FA5}">
                      <a16:colId xmlns:a16="http://schemas.microsoft.com/office/drawing/2014/main" val="222269687"/>
                    </a:ext>
                  </a:extLst>
                </a:gridCol>
              </a:tblGrid>
              <a:tr h="303752">
                <a:tc gridSpan="10">
                  <a:txBody>
                    <a:bodyPr/>
                    <a:lstStyle/>
                    <a:p>
                      <a:pPr algn="ctr"/>
                      <a:r>
                        <a:rPr lang="sv-SE"/>
                        <a:t>I. REDOVISA HUR KLIMATBERÄKNING GÅTT TILL?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233655">
                <a:tc gridSpan="3">
                  <a:txBody>
                    <a:bodyPr/>
                    <a:lstStyle/>
                    <a:p>
                      <a:pPr algn="ctr"/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613085"/>
                  </a:ext>
                </a:extLst>
              </a:tr>
              <a:tr h="303752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12224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sp>
        <p:nvSpPr>
          <p:cNvPr id="5" name="Rubrik 7">
            <a:extLst>
              <a:ext uri="{FF2B5EF4-FFF2-40B4-BE49-F238E27FC236}">
                <a16:creationId xmlns:a16="http://schemas.microsoft.com/office/drawing/2014/main" id="{8BD9D9B9-6F2D-8557-0904-5C20B845E609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0560922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/>
                <a:ea typeface="Tahoma" panose="020B0604030504040204" pitchFamily="34" charset="0"/>
                <a:cs typeface="Tahoma" panose="020B0604030504040204" pitchFamily="34" charset="0"/>
              </a:rPr>
              <a:t>Översikt av en klimatberäkning (utifrån entreprenadperspektiv)</a:t>
            </a:r>
          </a:p>
        </p:txBody>
      </p:sp>
    </p:spTree>
    <p:extLst>
      <p:ext uri="{BB962C8B-B14F-4D97-AF65-F5344CB8AC3E}">
        <p14:creationId xmlns:p14="http://schemas.microsoft.com/office/powerpoint/2010/main" val="26196792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91BC-AEBD-464F-E770-BA587BAFA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2">
            <a:extLst>
              <a:ext uri="{FF2B5EF4-FFF2-40B4-BE49-F238E27FC236}">
                <a16:creationId xmlns:a16="http://schemas.microsoft.com/office/drawing/2014/main" id="{9D8324E6-4DF4-9493-0DA4-E14C344B94AE}"/>
              </a:ext>
            </a:extLst>
          </p:cNvPr>
          <p:cNvSpPr/>
          <p:nvPr/>
        </p:nvSpPr>
        <p:spPr>
          <a:xfrm>
            <a:off x="1127454" y="1045338"/>
            <a:ext cx="9000994" cy="27316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Byggdel 0-8</a:t>
            </a:r>
          </a:p>
        </p:txBody>
      </p:sp>
      <p:sp>
        <p:nvSpPr>
          <p:cNvPr id="38" name="Rectangle 1">
            <a:extLst>
              <a:ext uri="{FF2B5EF4-FFF2-40B4-BE49-F238E27FC236}">
                <a16:creationId xmlns:a16="http://schemas.microsoft.com/office/drawing/2014/main" id="{B1F0F667-1186-30F4-7B2A-B9A4EDA7B5EF}"/>
              </a:ext>
            </a:extLst>
          </p:cNvPr>
          <p:cNvSpPr/>
          <p:nvPr/>
        </p:nvSpPr>
        <p:spPr>
          <a:xfrm>
            <a:off x="1919536" y="1207102"/>
            <a:ext cx="7848872" cy="106237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Nettokalkyl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Byggdel 2-6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A1-A5.1 / B5 / ev fler LCA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Alla CO2e källor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C60B2EE0-3AC8-D5AD-6473-9EB20A92558E}"/>
              </a:ext>
            </a:extLst>
          </p:cNvPr>
          <p:cNvSpPr/>
          <p:nvPr/>
        </p:nvSpPr>
        <p:spPr>
          <a:xfrm>
            <a:off x="1919536" y="2431238"/>
            <a:ext cx="7848872" cy="10623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Offertkalkyl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Byggdel 0-1, 2-8.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A1-A5.1 / B5 / ev fler LCA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Alla CO2e källor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0" name="Diagram 39">
            <a:extLst>
              <a:ext uri="{FF2B5EF4-FFF2-40B4-BE49-F238E27FC236}">
                <a16:creationId xmlns:a16="http://schemas.microsoft.com/office/drawing/2014/main" id="{7E2AABEF-289F-0FFA-D49C-739440DB03B0}"/>
              </a:ext>
            </a:extLst>
          </p:cNvPr>
          <p:cNvGraphicFramePr/>
          <p:nvPr/>
        </p:nvGraphicFramePr>
        <p:xfrm>
          <a:off x="3503712" y="902224"/>
          <a:ext cx="6048672" cy="4005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1" name="Rectangle 10">
            <a:extLst>
              <a:ext uri="{FF2B5EF4-FFF2-40B4-BE49-F238E27FC236}">
                <a16:creationId xmlns:a16="http://schemas.microsoft.com/office/drawing/2014/main" id="{289FB044-DEE6-B61D-0A6E-958650E97CC5}"/>
              </a:ext>
            </a:extLst>
          </p:cNvPr>
          <p:cNvSpPr/>
          <p:nvPr/>
        </p:nvSpPr>
        <p:spPr>
          <a:xfrm>
            <a:off x="1127454" y="3888303"/>
            <a:ext cx="9000994" cy="6525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Byggdel 7-8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Ange projektspecifik info alternativt schablon (från IVL) alt beräkna hela/delar.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Motivera</a:t>
            </a:r>
          </a:p>
        </p:txBody>
      </p:sp>
      <p:sp>
        <p:nvSpPr>
          <p:cNvPr id="42" name="Rectangle 11">
            <a:extLst>
              <a:ext uri="{FF2B5EF4-FFF2-40B4-BE49-F238E27FC236}">
                <a16:creationId xmlns:a16="http://schemas.microsoft.com/office/drawing/2014/main" id="{441206B7-FCC8-3719-5B5E-721A4E166D9B}"/>
              </a:ext>
            </a:extLst>
          </p:cNvPr>
          <p:cNvSpPr/>
          <p:nvPr/>
        </p:nvSpPr>
        <p:spPr>
          <a:xfrm>
            <a:off x="1127454" y="4641295"/>
            <a:ext cx="9000994" cy="65251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A5.2 – A5.4 (Byggarbetsplats inkl byggmetod)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Ange projektspecifik info alternativt schablon (från IVL) alt beräkna hela/delar.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Motivera</a:t>
            </a:r>
          </a:p>
        </p:txBody>
      </p:sp>
      <p:grpSp>
        <p:nvGrpSpPr>
          <p:cNvPr id="53" name="Grupp 52">
            <a:extLst>
              <a:ext uri="{FF2B5EF4-FFF2-40B4-BE49-F238E27FC236}">
                <a16:creationId xmlns:a16="http://schemas.microsoft.com/office/drawing/2014/main" id="{57F61C6D-3134-A51B-F953-A7EADC23AA04}"/>
              </a:ext>
            </a:extLst>
          </p:cNvPr>
          <p:cNvGrpSpPr/>
          <p:nvPr/>
        </p:nvGrpSpPr>
        <p:grpSpPr>
          <a:xfrm>
            <a:off x="3503713" y="1444528"/>
            <a:ext cx="883942" cy="454219"/>
            <a:chOff x="0" y="1775629"/>
            <a:chExt cx="1489934" cy="454219"/>
          </a:xfrm>
        </p:grpSpPr>
        <p:sp>
          <p:nvSpPr>
            <p:cNvPr id="63" name="Pil: femhörning 62">
              <a:extLst>
                <a:ext uri="{FF2B5EF4-FFF2-40B4-BE49-F238E27FC236}">
                  <a16:creationId xmlns:a16="http://schemas.microsoft.com/office/drawing/2014/main" id="{CA05C45D-DA30-EABE-0678-542B0A989821}"/>
                </a:ext>
              </a:extLst>
            </p:cNvPr>
            <p:cNvSpPr/>
            <p:nvPr/>
          </p:nvSpPr>
          <p:spPr>
            <a:xfrm>
              <a:off x="0" y="1775629"/>
              <a:ext cx="1489934" cy="45421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Pil: femhörning 4">
              <a:extLst>
                <a:ext uri="{FF2B5EF4-FFF2-40B4-BE49-F238E27FC236}">
                  <a16:creationId xmlns:a16="http://schemas.microsoft.com/office/drawing/2014/main" id="{BE0AE07C-AF84-2527-B6B5-C1B4323D5E67}"/>
                </a:ext>
              </a:extLst>
            </p:cNvPr>
            <p:cNvSpPr txBox="1"/>
            <p:nvPr/>
          </p:nvSpPr>
          <p:spPr>
            <a:xfrm>
              <a:off x="0" y="1775629"/>
              <a:ext cx="1376379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System-</a:t>
              </a:r>
            </a:p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gränser</a:t>
              </a:r>
            </a:p>
          </p:txBody>
        </p:sp>
      </p:grpSp>
      <p:grpSp>
        <p:nvGrpSpPr>
          <p:cNvPr id="54" name="Grupp 53">
            <a:extLst>
              <a:ext uri="{FF2B5EF4-FFF2-40B4-BE49-F238E27FC236}">
                <a16:creationId xmlns:a16="http://schemas.microsoft.com/office/drawing/2014/main" id="{79E35E1D-DF8A-848A-F4BC-FBB7ED4D199D}"/>
              </a:ext>
            </a:extLst>
          </p:cNvPr>
          <p:cNvGrpSpPr/>
          <p:nvPr/>
        </p:nvGrpSpPr>
        <p:grpSpPr>
          <a:xfrm>
            <a:off x="4247726" y="1444528"/>
            <a:ext cx="1064351" cy="454219"/>
            <a:chOff x="1020239" y="1775629"/>
            <a:chExt cx="1899070" cy="454219"/>
          </a:xfrm>
        </p:grpSpPr>
        <p:sp>
          <p:nvSpPr>
            <p:cNvPr id="61" name="Pil: sparr 60">
              <a:extLst>
                <a:ext uri="{FF2B5EF4-FFF2-40B4-BE49-F238E27FC236}">
                  <a16:creationId xmlns:a16="http://schemas.microsoft.com/office/drawing/2014/main" id="{698E0CEA-EC01-BCDA-0A53-CFE90258B336}"/>
                </a:ext>
              </a:extLst>
            </p:cNvPr>
            <p:cNvSpPr/>
            <p:nvPr/>
          </p:nvSpPr>
          <p:spPr>
            <a:xfrm>
              <a:off x="1020239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Pil: sparr 6">
              <a:extLst>
                <a:ext uri="{FF2B5EF4-FFF2-40B4-BE49-F238E27FC236}">
                  <a16:creationId xmlns:a16="http://schemas.microsoft.com/office/drawing/2014/main" id="{B7BDF4A4-0A61-5E2A-FC39-E47D656E2537}"/>
                </a:ext>
              </a:extLst>
            </p:cNvPr>
            <p:cNvSpPr txBox="1"/>
            <p:nvPr/>
          </p:nvSpPr>
          <p:spPr>
            <a:xfrm>
              <a:off x="1247350" y="1775629"/>
              <a:ext cx="128508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Funktionell </a:t>
              </a:r>
            </a:p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enhet</a:t>
              </a:r>
            </a:p>
          </p:txBody>
        </p:sp>
      </p:grpSp>
      <p:grpSp>
        <p:nvGrpSpPr>
          <p:cNvPr id="55" name="Grupp 54">
            <a:extLst>
              <a:ext uri="{FF2B5EF4-FFF2-40B4-BE49-F238E27FC236}">
                <a16:creationId xmlns:a16="http://schemas.microsoft.com/office/drawing/2014/main" id="{78C4EBD3-7AF8-8148-98EB-795B51F20226}"/>
              </a:ext>
            </a:extLst>
          </p:cNvPr>
          <p:cNvGrpSpPr/>
          <p:nvPr/>
        </p:nvGrpSpPr>
        <p:grpSpPr>
          <a:xfrm>
            <a:off x="5181074" y="1444528"/>
            <a:ext cx="1067598" cy="454219"/>
            <a:chOff x="2629861" y="1775629"/>
            <a:chExt cx="1899070" cy="454219"/>
          </a:xfrm>
        </p:grpSpPr>
        <p:sp>
          <p:nvSpPr>
            <p:cNvPr id="59" name="Pil: sparr 58">
              <a:extLst>
                <a:ext uri="{FF2B5EF4-FFF2-40B4-BE49-F238E27FC236}">
                  <a16:creationId xmlns:a16="http://schemas.microsoft.com/office/drawing/2014/main" id="{50D07BAA-83B5-43E1-4CD6-04209B4F2219}"/>
                </a:ext>
              </a:extLst>
            </p:cNvPr>
            <p:cNvSpPr/>
            <p:nvPr/>
          </p:nvSpPr>
          <p:spPr>
            <a:xfrm>
              <a:off x="2629861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Pil: sparr 8">
              <a:extLst>
                <a:ext uri="{FF2B5EF4-FFF2-40B4-BE49-F238E27FC236}">
                  <a16:creationId xmlns:a16="http://schemas.microsoft.com/office/drawing/2014/main" id="{6DE2DC8E-AFAB-EB04-6259-58EBBF380153}"/>
                </a:ext>
              </a:extLst>
            </p:cNvPr>
            <p:cNvSpPr txBox="1"/>
            <p:nvPr/>
          </p:nvSpPr>
          <p:spPr>
            <a:xfrm>
              <a:off x="2856971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Klimatdata</a:t>
              </a:r>
            </a:p>
          </p:txBody>
        </p:sp>
      </p:grpSp>
      <p:grpSp>
        <p:nvGrpSpPr>
          <p:cNvPr id="56" name="Grupp 55">
            <a:extLst>
              <a:ext uri="{FF2B5EF4-FFF2-40B4-BE49-F238E27FC236}">
                <a16:creationId xmlns:a16="http://schemas.microsoft.com/office/drawing/2014/main" id="{348AEE1F-B91B-5D80-FABC-BA9C257788AB}"/>
              </a:ext>
            </a:extLst>
          </p:cNvPr>
          <p:cNvGrpSpPr/>
          <p:nvPr/>
        </p:nvGrpSpPr>
        <p:grpSpPr>
          <a:xfrm>
            <a:off x="6100254" y="1444528"/>
            <a:ext cx="1064351" cy="454219"/>
            <a:chOff x="4149117" y="1775629"/>
            <a:chExt cx="1899070" cy="454219"/>
          </a:xfrm>
        </p:grpSpPr>
        <p:sp>
          <p:nvSpPr>
            <p:cNvPr id="57" name="Pil: sparr 56">
              <a:extLst>
                <a:ext uri="{FF2B5EF4-FFF2-40B4-BE49-F238E27FC236}">
                  <a16:creationId xmlns:a16="http://schemas.microsoft.com/office/drawing/2014/main" id="{131DD77C-8CA3-36EB-65D9-3A7C432A0030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Pil: sparr 10">
              <a:extLst>
                <a:ext uri="{FF2B5EF4-FFF2-40B4-BE49-F238E27FC236}">
                  <a16:creationId xmlns:a16="http://schemas.microsoft.com/office/drawing/2014/main" id="{549DDA44-FDFA-1C55-0AFE-836FC88EF8AC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Verifikat</a:t>
              </a:r>
            </a:p>
          </p:txBody>
        </p:sp>
      </p:grp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56F7FA21-D395-DE57-0D2C-4FA5D2E389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239199"/>
              </p:ext>
            </p:extLst>
          </p:nvPr>
        </p:nvGraphicFramePr>
        <p:xfrm>
          <a:off x="-2" y="5743819"/>
          <a:ext cx="12192002" cy="1114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7144">
                  <a:extLst>
                    <a:ext uri="{9D8B030D-6E8A-4147-A177-3AD203B41FA5}">
                      <a16:colId xmlns:a16="http://schemas.microsoft.com/office/drawing/2014/main" val="1026321188"/>
                    </a:ext>
                  </a:extLst>
                </a:gridCol>
                <a:gridCol w="1279345">
                  <a:extLst>
                    <a:ext uri="{9D8B030D-6E8A-4147-A177-3AD203B41FA5}">
                      <a16:colId xmlns:a16="http://schemas.microsoft.com/office/drawing/2014/main" val="4284195386"/>
                    </a:ext>
                  </a:extLst>
                </a:gridCol>
                <a:gridCol w="1375536">
                  <a:extLst>
                    <a:ext uri="{9D8B030D-6E8A-4147-A177-3AD203B41FA5}">
                      <a16:colId xmlns:a16="http://schemas.microsoft.com/office/drawing/2014/main" val="2910913242"/>
                    </a:ext>
                  </a:extLst>
                </a:gridCol>
                <a:gridCol w="1038867">
                  <a:extLst>
                    <a:ext uri="{9D8B030D-6E8A-4147-A177-3AD203B41FA5}">
                      <a16:colId xmlns:a16="http://schemas.microsoft.com/office/drawing/2014/main" val="112477153"/>
                    </a:ext>
                  </a:extLst>
                </a:gridCol>
                <a:gridCol w="1154296">
                  <a:extLst>
                    <a:ext uri="{9D8B030D-6E8A-4147-A177-3AD203B41FA5}">
                      <a16:colId xmlns:a16="http://schemas.microsoft.com/office/drawing/2014/main" val="2883095834"/>
                    </a:ext>
                  </a:extLst>
                </a:gridCol>
                <a:gridCol w="1702587">
                  <a:extLst>
                    <a:ext uri="{9D8B030D-6E8A-4147-A177-3AD203B41FA5}">
                      <a16:colId xmlns:a16="http://schemas.microsoft.com/office/drawing/2014/main" val="195791932"/>
                    </a:ext>
                  </a:extLst>
                </a:gridCol>
                <a:gridCol w="798388">
                  <a:extLst>
                    <a:ext uri="{9D8B030D-6E8A-4147-A177-3AD203B41FA5}">
                      <a16:colId xmlns:a16="http://schemas.microsoft.com/office/drawing/2014/main" val="2227839569"/>
                    </a:ext>
                  </a:extLst>
                </a:gridCol>
                <a:gridCol w="1058105">
                  <a:extLst>
                    <a:ext uri="{9D8B030D-6E8A-4147-A177-3AD203B41FA5}">
                      <a16:colId xmlns:a16="http://schemas.microsoft.com/office/drawing/2014/main" val="4236381185"/>
                    </a:ext>
                  </a:extLst>
                </a:gridCol>
                <a:gridCol w="879564">
                  <a:extLst>
                    <a:ext uri="{9D8B030D-6E8A-4147-A177-3AD203B41FA5}">
                      <a16:colId xmlns:a16="http://schemas.microsoft.com/office/drawing/2014/main" val="3613627234"/>
                    </a:ext>
                  </a:extLst>
                </a:gridCol>
                <a:gridCol w="1198170">
                  <a:extLst>
                    <a:ext uri="{9D8B030D-6E8A-4147-A177-3AD203B41FA5}">
                      <a16:colId xmlns:a16="http://schemas.microsoft.com/office/drawing/2014/main" val="222269687"/>
                    </a:ext>
                  </a:extLst>
                </a:gridCol>
              </a:tblGrid>
              <a:tr h="315893">
                <a:tc gridSpan="10">
                  <a:txBody>
                    <a:bodyPr/>
                    <a:lstStyle/>
                    <a:p>
                      <a:pPr algn="ctr"/>
                      <a:r>
                        <a:rPr lang="sv-SE"/>
                        <a:t>I. REDOVISA HUR KLIMATBERÄKNING GÅTT TILL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242994">
                <a:tc gridSpan="3">
                  <a:txBody>
                    <a:bodyPr/>
                    <a:lstStyle/>
                    <a:p>
                      <a:pPr algn="ctr"/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Systemgränser: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Funktionell </a:t>
                      </a:r>
                    </a:p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enhet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Klimatdata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Verifikat: Mängd, klimatdata &amp; EPD; Resurssammanställning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Verifikat: Transporter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Täckningsgrad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Schabloner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Drift - (B6) påverkan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613085"/>
                  </a:ext>
                </a:extLst>
              </a:tr>
              <a:tr h="267294">
                <a:tc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Byggprojekt &amp; livscykelskeden</a:t>
                      </a:r>
                      <a:endParaRPr lang="sv-SE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Särberäkningar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Byggdelar / Aktiviteter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12224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7658C9A-F166-D496-4107-42AFADCF5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507808"/>
              </p:ext>
            </p:extLst>
          </p:nvPr>
        </p:nvGraphicFramePr>
        <p:xfrm>
          <a:off x="10292016" y="-14977"/>
          <a:ext cx="1899984" cy="2250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037">
                  <a:extLst>
                    <a:ext uri="{9D8B030D-6E8A-4147-A177-3AD203B41FA5}">
                      <a16:colId xmlns:a16="http://schemas.microsoft.com/office/drawing/2014/main" val="3516827666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391709430"/>
                    </a:ext>
                  </a:extLst>
                </a:gridCol>
                <a:gridCol w="610722">
                  <a:extLst>
                    <a:ext uri="{9D8B030D-6E8A-4147-A177-3AD203B41FA5}">
                      <a16:colId xmlns:a16="http://schemas.microsoft.com/office/drawing/2014/main" val="3574377429"/>
                    </a:ext>
                  </a:extLst>
                </a:gridCol>
              </a:tblGrid>
              <a:tr h="316358">
                <a:tc rowSpan="5">
                  <a:txBody>
                    <a:bodyPr/>
                    <a:lstStyle/>
                    <a:p>
                      <a:pPr algn="ctr"/>
                      <a:r>
                        <a:rPr lang="sv-SE" sz="1400">
                          <a:solidFill>
                            <a:schemeClr val="tx1"/>
                          </a:solidFill>
                        </a:rPr>
                        <a:t>II. REDOVISA SPÅRBARHET TILL ERT BYGGPROJEKTET</a:t>
                      </a:r>
                    </a:p>
                  </a:txBody>
                  <a:tcPr marT="46177" marB="46177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Datum</a:t>
                      </a:r>
                    </a:p>
                  </a:txBody>
                  <a:tcPr marT="46177" marB="461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</a:txBody>
                  <a:tcPr marT="46177" marB="461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507949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Fastighet &amp; bygg. Kropp</a:t>
                      </a:r>
                    </a:p>
                  </a:txBody>
                  <a:tcPr marT="46177" marB="461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 marT="46177" marB="461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  <a:tr h="390102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Klimatber.-verktyg</a:t>
                      </a:r>
                    </a:p>
                  </a:txBody>
                  <a:tcPr marT="46177" marB="461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 marT="46177" marB="461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606792"/>
                  </a:ext>
                </a:extLst>
              </a:tr>
              <a:tr h="646481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Startbesked &amp; kriterie version</a:t>
                      </a:r>
                    </a:p>
                  </a:txBody>
                  <a:tcPr marT="46177" marB="461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 marT="46177" marB="461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512722"/>
                  </a:ext>
                </a:extLst>
              </a:tr>
              <a:tr h="390102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Verifieringsmetod</a:t>
                      </a:r>
                    </a:p>
                  </a:txBody>
                  <a:tcPr marT="46177" marB="461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Fyll i här</a:t>
                      </a:r>
                    </a:p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 marT="46177" marB="461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79736"/>
                  </a:ext>
                </a:extLst>
              </a:tr>
            </a:tbl>
          </a:graphicData>
        </a:graphic>
      </p:graphicFrame>
      <p:grpSp>
        <p:nvGrpSpPr>
          <p:cNvPr id="7" name="Grupp 6">
            <a:extLst>
              <a:ext uri="{FF2B5EF4-FFF2-40B4-BE49-F238E27FC236}">
                <a16:creationId xmlns:a16="http://schemas.microsoft.com/office/drawing/2014/main" id="{529F3903-D7D7-EB8C-DAE0-4190C920DC84}"/>
              </a:ext>
            </a:extLst>
          </p:cNvPr>
          <p:cNvGrpSpPr/>
          <p:nvPr/>
        </p:nvGrpSpPr>
        <p:grpSpPr>
          <a:xfrm>
            <a:off x="6986079" y="1463578"/>
            <a:ext cx="1248065" cy="454219"/>
            <a:chOff x="4149117" y="1775629"/>
            <a:chExt cx="1899070" cy="454219"/>
          </a:xfrm>
        </p:grpSpPr>
        <p:sp>
          <p:nvSpPr>
            <p:cNvPr id="8" name="Pil: sparr 7">
              <a:extLst>
                <a:ext uri="{FF2B5EF4-FFF2-40B4-BE49-F238E27FC236}">
                  <a16:creationId xmlns:a16="http://schemas.microsoft.com/office/drawing/2014/main" id="{6F610493-C882-A0C1-D5CC-FDAFFBF7BE19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Pil: sparr 10">
              <a:extLst>
                <a:ext uri="{FF2B5EF4-FFF2-40B4-BE49-F238E27FC236}">
                  <a16:creationId xmlns:a16="http://schemas.microsoft.com/office/drawing/2014/main" id="{6FF6DC16-C887-D3BA-4734-0B615A843176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Täcknings-grad</a:t>
              </a:r>
            </a:p>
          </p:txBody>
        </p: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37ED387D-1601-F484-C02C-95830373F732}"/>
              </a:ext>
            </a:extLst>
          </p:cNvPr>
          <p:cNvGrpSpPr/>
          <p:nvPr/>
        </p:nvGrpSpPr>
        <p:grpSpPr>
          <a:xfrm>
            <a:off x="8071929" y="1454053"/>
            <a:ext cx="1248065" cy="454219"/>
            <a:chOff x="4149117" y="1775629"/>
            <a:chExt cx="1899070" cy="454219"/>
          </a:xfrm>
        </p:grpSpPr>
        <p:sp>
          <p:nvSpPr>
            <p:cNvPr id="11" name="Pil: sparr 10">
              <a:extLst>
                <a:ext uri="{FF2B5EF4-FFF2-40B4-BE49-F238E27FC236}">
                  <a16:creationId xmlns:a16="http://schemas.microsoft.com/office/drawing/2014/main" id="{E09DA8AF-6F83-1207-6AD5-3F98F4EC4E86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Pil: sparr 10">
              <a:extLst>
                <a:ext uri="{FF2B5EF4-FFF2-40B4-BE49-F238E27FC236}">
                  <a16:creationId xmlns:a16="http://schemas.microsoft.com/office/drawing/2014/main" id="{ECA96A0B-BFF9-3ACA-2F8F-D009BB347C47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Schabloner</a:t>
              </a:r>
            </a:p>
          </p:txBody>
        </p:sp>
      </p:grpSp>
      <p:grpSp>
        <p:nvGrpSpPr>
          <p:cNvPr id="13" name="Grupp 12">
            <a:extLst>
              <a:ext uri="{FF2B5EF4-FFF2-40B4-BE49-F238E27FC236}">
                <a16:creationId xmlns:a16="http://schemas.microsoft.com/office/drawing/2014/main" id="{70D78392-CC49-C4B6-1DD5-A5644C929C13}"/>
              </a:ext>
            </a:extLst>
          </p:cNvPr>
          <p:cNvGrpSpPr/>
          <p:nvPr/>
        </p:nvGrpSpPr>
        <p:grpSpPr>
          <a:xfrm>
            <a:off x="3551338" y="2673253"/>
            <a:ext cx="883942" cy="454219"/>
            <a:chOff x="0" y="1775629"/>
            <a:chExt cx="1489934" cy="454219"/>
          </a:xfrm>
        </p:grpSpPr>
        <p:sp>
          <p:nvSpPr>
            <p:cNvPr id="14" name="Pil: femhörning 13">
              <a:extLst>
                <a:ext uri="{FF2B5EF4-FFF2-40B4-BE49-F238E27FC236}">
                  <a16:creationId xmlns:a16="http://schemas.microsoft.com/office/drawing/2014/main" id="{2B125479-424F-749D-BBB0-9B105AAF5C9D}"/>
                </a:ext>
              </a:extLst>
            </p:cNvPr>
            <p:cNvSpPr/>
            <p:nvPr/>
          </p:nvSpPr>
          <p:spPr>
            <a:xfrm>
              <a:off x="0" y="1775629"/>
              <a:ext cx="1489934" cy="45421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Pil: femhörning 4">
              <a:extLst>
                <a:ext uri="{FF2B5EF4-FFF2-40B4-BE49-F238E27FC236}">
                  <a16:creationId xmlns:a16="http://schemas.microsoft.com/office/drawing/2014/main" id="{67B648AE-EB1F-497D-4B6C-076C314E3A30}"/>
                </a:ext>
              </a:extLst>
            </p:cNvPr>
            <p:cNvSpPr txBox="1"/>
            <p:nvPr/>
          </p:nvSpPr>
          <p:spPr>
            <a:xfrm>
              <a:off x="0" y="1775629"/>
              <a:ext cx="1376379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System-</a:t>
              </a:r>
            </a:p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gränser</a:t>
              </a:r>
            </a:p>
          </p:txBody>
        </p: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31F259F2-17B2-EF7B-1305-9BEC5C480C4A}"/>
              </a:ext>
            </a:extLst>
          </p:cNvPr>
          <p:cNvGrpSpPr/>
          <p:nvPr/>
        </p:nvGrpSpPr>
        <p:grpSpPr>
          <a:xfrm>
            <a:off x="4295351" y="2673253"/>
            <a:ext cx="1064351" cy="454219"/>
            <a:chOff x="1020239" y="1775629"/>
            <a:chExt cx="1899070" cy="454219"/>
          </a:xfrm>
        </p:grpSpPr>
        <p:sp>
          <p:nvSpPr>
            <p:cNvPr id="17" name="Pil: sparr 16">
              <a:extLst>
                <a:ext uri="{FF2B5EF4-FFF2-40B4-BE49-F238E27FC236}">
                  <a16:creationId xmlns:a16="http://schemas.microsoft.com/office/drawing/2014/main" id="{207C4DE5-9C10-6AFA-D244-6F10600A0755}"/>
                </a:ext>
              </a:extLst>
            </p:cNvPr>
            <p:cNvSpPr/>
            <p:nvPr/>
          </p:nvSpPr>
          <p:spPr>
            <a:xfrm>
              <a:off x="1020239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Pil: sparr 6">
              <a:extLst>
                <a:ext uri="{FF2B5EF4-FFF2-40B4-BE49-F238E27FC236}">
                  <a16:creationId xmlns:a16="http://schemas.microsoft.com/office/drawing/2014/main" id="{F5422A1E-4F51-2249-E47A-F47F91DE5A21}"/>
                </a:ext>
              </a:extLst>
            </p:cNvPr>
            <p:cNvSpPr txBox="1"/>
            <p:nvPr/>
          </p:nvSpPr>
          <p:spPr>
            <a:xfrm>
              <a:off x="1247350" y="1775629"/>
              <a:ext cx="128508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Funktionell </a:t>
              </a:r>
            </a:p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enhet</a:t>
              </a:r>
            </a:p>
          </p:txBody>
        </p:sp>
      </p:grpSp>
      <p:grpSp>
        <p:nvGrpSpPr>
          <p:cNvPr id="19" name="Grupp 18">
            <a:extLst>
              <a:ext uri="{FF2B5EF4-FFF2-40B4-BE49-F238E27FC236}">
                <a16:creationId xmlns:a16="http://schemas.microsoft.com/office/drawing/2014/main" id="{622462BF-2C85-3CFF-5363-A30389B7778F}"/>
              </a:ext>
            </a:extLst>
          </p:cNvPr>
          <p:cNvGrpSpPr/>
          <p:nvPr/>
        </p:nvGrpSpPr>
        <p:grpSpPr>
          <a:xfrm>
            <a:off x="5228699" y="2673253"/>
            <a:ext cx="1067598" cy="454219"/>
            <a:chOff x="2629861" y="1775629"/>
            <a:chExt cx="1899070" cy="454219"/>
          </a:xfrm>
        </p:grpSpPr>
        <p:sp>
          <p:nvSpPr>
            <p:cNvPr id="20" name="Pil: sparr 19">
              <a:extLst>
                <a:ext uri="{FF2B5EF4-FFF2-40B4-BE49-F238E27FC236}">
                  <a16:creationId xmlns:a16="http://schemas.microsoft.com/office/drawing/2014/main" id="{83EE8A1D-7468-C765-AABF-684E96486F27}"/>
                </a:ext>
              </a:extLst>
            </p:cNvPr>
            <p:cNvSpPr/>
            <p:nvPr/>
          </p:nvSpPr>
          <p:spPr>
            <a:xfrm>
              <a:off x="2629861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Pil: sparr 8">
              <a:extLst>
                <a:ext uri="{FF2B5EF4-FFF2-40B4-BE49-F238E27FC236}">
                  <a16:creationId xmlns:a16="http://schemas.microsoft.com/office/drawing/2014/main" id="{40D474E6-1F0A-EF13-FC64-64BC59670AA2}"/>
                </a:ext>
              </a:extLst>
            </p:cNvPr>
            <p:cNvSpPr txBox="1"/>
            <p:nvPr/>
          </p:nvSpPr>
          <p:spPr>
            <a:xfrm>
              <a:off x="2856971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Klimatdata</a:t>
              </a:r>
            </a:p>
          </p:txBody>
        </p:sp>
      </p:grpSp>
      <p:grpSp>
        <p:nvGrpSpPr>
          <p:cNvPr id="22" name="Grupp 21">
            <a:extLst>
              <a:ext uri="{FF2B5EF4-FFF2-40B4-BE49-F238E27FC236}">
                <a16:creationId xmlns:a16="http://schemas.microsoft.com/office/drawing/2014/main" id="{7B29699E-7C0E-CBEF-B382-8D4AD8712C9B}"/>
              </a:ext>
            </a:extLst>
          </p:cNvPr>
          <p:cNvGrpSpPr/>
          <p:nvPr/>
        </p:nvGrpSpPr>
        <p:grpSpPr>
          <a:xfrm>
            <a:off x="6147879" y="2673253"/>
            <a:ext cx="1064351" cy="454219"/>
            <a:chOff x="4149117" y="1775629"/>
            <a:chExt cx="1899070" cy="454219"/>
          </a:xfrm>
        </p:grpSpPr>
        <p:sp>
          <p:nvSpPr>
            <p:cNvPr id="23" name="Pil: sparr 22">
              <a:extLst>
                <a:ext uri="{FF2B5EF4-FFF2-40B4-BE49-F238E27FC236}">
                  <a16:creationId xmlns:a16="http://schemas.microsoft.com/office/drawing/2014/main" id="{A3A6A39F-BD5A-DCE6-FA92-F938DE71CB18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Pil: sparr 10">
              <a:extLst>
                <a:ext uri="{FF2B5EF4-FFF2-40B4-BE49-F238E27FC236}">
                  <a16:creationId xmlns:a16="http://schemas.microsoft.com/office/drawing/2014/main" id="{3EEB084F-7D18-678A-0F2C-612AF8633828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Verifikat</a:t>
              </a:r>
            </a:p>
          </p:txBody>
        </p:sp>
      </p:grpSp>
      <p:grpSp>
        <p:nvGrpSpPr>
          <p:cNvPr id="25" name="Grupp 24">
            <a:extLst>
              <a:ext uri="{FF2B5EF4-FFF2-40B4-BE49-F238E27FC236}">
                <a16:creationId xmlns:a16="http://schemas.microsoft.com/office/drawing/2014/main" id="{18C5B9C4-F98D-83AC-CDDF-FB655884DE4A}"/>
              </a:ext>
            </a:extLst>
          </p:cNvPr>
          <p:cNvGrpSpPr/>
          <p:nvPr/>
        </p:nvGrpSpPr>
        <p:grpSpPr>
          <a:xfrm>
            <a:off x="7033704" y="2692303"/>
            <a:ext cx="1248065" cy="454219"/>
            <a:chOff x="4149117" y="1775629"/>
            <a:chExt cx="1899070" cy="454219"/>
          </a:xfrm>
        </p:grpSpPr>
        <p:sp>
          <p:nvSpPr>
            <p:cNvPr id="26" name="Pil: sparr 25">
              <a:extLst>
                <a:ext uri="{FF2B5EF4-FFF2-40B4-BE49-F238E27FC236}">
                  <a16:creationId xmlns:a16="http://schemas.microsoft.com/office/drawing/2014/main" id="{3D0FD408-E4D9-89AF-6B9C-28A2FE1F268C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Pil: sparr 10">
              <a:extLst>
                <a:ext uri="{FF2B5EF4-FFF2-40B4-BE49-F238E27FC236}">
                  <a16:creationId xmlns:a16="http://schemas.microsoft.com/office/drawing/2014/main" id="{B88F0ACF-BBC1-758A-7D2C-69F0AD32E91E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Täcknings-grad</a:t>
              </a:r>
            </a:p>
          </p:txBody>
        </p:sp>
      </p:grpSp>
      <p:grpSp>
        <p:nvGrpSpPr>
          <p:cNvPr id="28" name="Grupp 27">
            <a:extLst>
              <a:ext uri="{FF2B5EF4-FFF2-40B4-BE49-F238E27FC236}">
                <a16:creationId xmlns:a16="http://schemas.microsoft.com/office/drawing/2014/main" id="{5AF1DCDD-61B2-6EA2-F0E1-F33876D0D971}"/>
              </a:ext>
            </a:extLst>
          </p:cNvPr>
          <p:cNvGrpSpPr/>
          <p:nvPr/>
        </p:nvGrpSpPr>
        <p:grpSpPr>
          <a:xfrm>
            <a:off x="8119554" y="2682778"/>
            <a:ext cx="1248065" cy="454219"/>
            <a:chOff x="4149117" y="1775629"/>
            <a:chExt cx="1899070" cy="454219"/>
          </a:xfrm>
        </p:grpSpPr>
        <p:sp>
          <p:nvSpPr>
            <p:cNvPr id="29" name="Pil: sparr 28">
              <a:extLst>
                <a:ext uri="{FF2B5EF4-FFF2-40B4-BE49-F238E27FC236}">
                  <a16:creationId xmlns:a16="http://schemas.microsoft.com/office/drawing/2014/main" id="{5FE8D1A2-9E81-F299-F00D-1271F0C44E8E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Pil: sparr 10">
              <a:extLst>
                <a:ext uri="{FF2B5EF4-FFF2-40B4-BE49-F238E27FC236}">
                  <a16:creationId xmlns:a16="http://schemas.microsoft.com/office/drawing/2014/main" id="{D3A18B93-9D9F-8DD6-F983-6C4CF0E9A73D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Schabloner</a:t>
              </a:r>
            </a:p>
          </p:txBody>
        </p:sp>
      </p:grpSp>
      <p:pic>
        <p:nvPicPr>
          <p:cNvPr id="76" name="Picture 5">
            <a:extLst>
              <a:ext uri="{FF2B5EF4-FFF2-40B4-BE49-F238E27FC236}">
                <a16:creationId xmlns:a16="http://schemas.microsoft.com/office/drawing/2014/main" id="{A12BC222-BA64-A238-618F-63C21A3C78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7654" y="3847600"/>
            <a:ext cx="2035802" cy="760656"/>
          </a:xfrm>
          <a:prstGeom prst="rect">
            <a:avLst/>
          </a:prstGeom>
        </p:spPr>
      </p:pic>
      <p:pic>
        <p:nvPicPr>
          <p:cNvPr id="77" name="Picture 15">
            <a:extLst>
              <a:ext uri="{FF2B5EF4-FFF2-40B4-BE49-F238E27FC236}">
                <a16:creationId xmlns:a16="http://schemas.microsoft.com/office/drawing/2014/main" id="{01A19453-9AAF-5110-D5A9-D0427D84B9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3551" y="3804403"/>
            <a:ext cx="2035802" cy="772624"/>
          </a:xfrm>
          <a:prstGeom prst="rect">
            <a:avLst/>
          </a:prstGeom>
        </p:spPr>
      </p:pic>
      <p:pic>
        <p:nvPicPr>
          <p:cNvPr id="78" name="Picture 17">
            <a:extLst>
              <a:ext uri="{FF2B5EF4-FFF2-40B4-BE49-F238E27FC236}">
                <a16:creationId xmlns:a16="http://schemas.microsoft.com/office/drawing/2014/main" id="{1B47DD9A-3E67-48C2-E519-EDD8BFEF82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7606" y="4660927"/>
            <a:ext cx="935029" cy="710663"/>
          </a:xfrm>
          <a:prstGeom prst="rect">
            <a:avLst/>
          </a:prstGeom>
        </p:spPr>
      </p:pic>
      <p:sp>
        <p:nvSpPr>
          <p:cNvPr id="5" name="Rubrik 7">
            <a:extLst>
              <a:ext uri="{FF2B5EF4-FFF2-40B4-BE49-F238E27FC236}">
                <a16:creationId xmlns:a16="http://schemas.microsoft.com/office/drawing/2014/main" id="{1DD33096-7F68-3AB6-1085-4F7AA3636B30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0560922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/>
                <a:ea typeface="Tahoma" panose="020B0604030504040204" pitchFamily="34" charset="0"/>
                <a:cs typeface="Tahoma" panose="020B0604030504040204" pitchFamily="34" charset="0"/>
              </a:rPr>
              <a:t>Slutet av kursen – förväntan:</a:t>
            </a:r>
          </a:p>
        </p:txBody>
      </p:sp>
    </p:spTree>
    <p:extLst>
      <p:ext uri="{BB962C8B-B14F-4D97-AF65-F5344CB8AC3E}">
        <p14:creationId xmlns:p14="http://schemas.microsoft.com/office/powerpoint/2010/main" val="235381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DE2F3466-2864-C893-DB66-E49239BCCE51}"/>
              </a:ext>
            </a:extLst>
          </p:cNvPr>
          <p:cNvSpPr/>
          <p:nvPr/>
        </p:nvSpPr>
        <p:spPr>
          <a:xfrm>
            <a:off x="553454" y="1355304"/>
            <a:ext cx="5542546" cy="4671786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Välj klimatberäkningsverktyg:</a:t>
            </a:r>
            <a:r>
              <a:rPr kumimoji="0" lang="sv-SE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 </a:t>
            </a: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Nästa tillfälle går vi igenom olika verktyg, om ni ej redan valt. Därefter gör ni ett val.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kumimoji="0" lang="sv-SE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Nästa tillfälle:</a:t>
            </a: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 Per verktyg efterfråga ”</a:t>
            </a:r>
            <a:r>
              <a:rPr lang="sv-SE">
                <a:solidFill>
                  <a:prstClr val="black"/>
                </a:solidFill>
                <a:latin typeface="AntartidaRounded Essential Ligh" panose="02000000000000000000" pitchFamily="2" charset="0"/>
              </a:rPr>
              <a:t>r</a:t>
            </a:r>
            <a:r>
              <a:rPr kumimoji="0" lang="sv-SE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esurssammanställning</a:t>
            </a: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”, dvs output från klimatberäkningsverktyget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endParaRPr kumimoji="0" lang="sv-SE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tartidaRounded Essential Ligh" panose="02000000000000000000" pitchFamily="2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sv-SE" b="1">
                <a:solidFill>
                  <a:schemeClr val="accent1"/>
                </a:solidFill>
                <a:latin typeface="AntartidaRounded Essential Ligh" panose="02000000000000000000" pitchFamily="2" charset="0"/>
              </a:rPr>
              <a:t>När ni valt, b</a:t>
            </a:r>
            <a:r>
              <a:rPr kumimoji="0" lang="sv-SE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örja</a:t>
            </a:r>
            <a:r>
              <a:rPr kumimoji="0" lang="sv-SE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 testa lite enkelt:</a:t>
            </a: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 Testa identifiera aktuella byggdelar (SBEF) och börja lägga in ett par mängder/produkter (A1-A3) utifrån ert pilotprojekt (ej behov komplett)</a:t>
            </a:r>
          </a:p>
          <a:p>
            <a:pPr marL="742950" lvl="1" indent="-285750">
              <a:buFont typeface="Courier New" panose="02070309020205020404" pitchFamily="49" charset="0"/>
              <a:buChar char="o"/>
              <a:defRPr/>
            </a:pPr>
            <a:r>
              <a:rPr kumimoji="0" lang="sv-SE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Förbered frågor:</a:t>
            </a: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 Förbered er, och ställ frågor och reflektera i grupp – lärande i grupp</a:t>
            </a:r>
          </a:p>
        </p:txBody>
      </p:sp>
      <p:pic>
        <p:nvPicPr>
          <p:cNvPr id="1026" name="Picture 2" descr="Hyr stuga på Öland. Välkommen till Ekerum Village!">
            <a:extLst>
              <a:ext uri="{FF2B5EF4-FFF2-40B4-BE49-F238E27FC236}">
                <a16:creationId xmlns:a16="http://schemas.microsoft.com/office/drawing/2014/main" id="{F065E964-1F1D-361A-4127-88BE9F05D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2" r="21595" b="2"/>
          <a:stretch>
            <a:fillRect/>
          </a:stretch>
        </p:blipFill>
        <p:spPr bwMode="auto">
          <a:xfrm>
            <a:off x="6629400" y="912822"/>
            <a:ext cx="5562600" cy="594517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Rubrik 7">
            <a:extLst>
              <a:ext uri="{FF2B5EF4-FFF2-40B4-BE49-F238E27FC236}">
                <a16:creationId xmlns:a16="http://schemas.microsoft.com/office/drawing/2014/main" id="{CF67D135-7F77-8068-31D5-6790BE9ADD90}"/>
              </a:ext>
            </a:extLst>
          </p:cNvPr>
          <p:cNvSpPr txBox="1">
            <a:spLocks/>
          </p:cNvSpPr>
          <p:nvPr/>
        </p:nvSpPr>
        <p:spPr>
          <a:xfrm>
            <a:off x="1131680" y="432603"/>
            <a:ext cx="10560922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>
              <a:defRPr/>
            </a:pPr>
            <a:r>
              <a:rPr lang="sv-SE"/>
              <a:t>Hemläxa – till nästa ordinarie tillfälle</a:t>
            </a:r>
            <a:endParaRPr kumimoji="0" lang="sv-SE" sz="2100" b="1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6799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67525095-BC76-65C3-540F-39B716746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381" y="1101453"/>
            <a:ext cx="9353067" cy="506122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Incheckning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 5 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Status per tema / pilotprojekt 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+ ”fokus agenda behov för dagen”, 10-20 min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Tema / repetition 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utifrån kursupplägg, ca 15-30 min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”Egenansvar – att rikta frågor till sin coach: Förbered egna frågor. Ni kan även skicka epost till coach”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Löpare / Följare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Fokus, agenda behov för dagen – </a:t>
            </a:r>
            <a:r>
              <a:rPr lang="sv-SE" sz="1600" b="1">
                <a:solidFill>
                  <a:schemeClr val="tx1"/>
                </a:solidFill>
                <a:latin typeface="+mn-lt"/>
              </a:rPr>
              <a:t>exempel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Frågor / ngn har fastnat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Bra exempel på klimatberäkning delområde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Bra exempel inspiration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Förtydligande ngt kriterier – variation/skillnad mot Boverket / valfritt klimatinitiativ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Fråga till Klimatberäkningsverktyg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Fördjupning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Vilka frågor ta på epost / separat eller nästa gång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Genomgång av ev hemläxa 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till nästa tillfälle (i linje med kursupplägg)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Frågor till KYH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Frågor till LFM30 (Andreas)</a:t>
            </a:r>
            <a:endParaRPr lang="sv-SE" sz="14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Rubrik 7">
            <a:extLst>
              <a:ext uri="{FF2B5EF4-FFF2-40B4-BE49-F238E27FC236}">
                <a16:creationId xmlns:a16="http://schemas.microsoft.com/office/drawing/2014/main" id="{D6B1F1A4-4072-E2D1-E1F4-45101C407BD4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0560922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>
              <a:defRPr/>
            </a:pPr>
            <a:r>
              <a:rPr lang="sv-SE"/>
              <a:t>Struktur per coachningstillfälle</a:t>
            </a:r>
            <a:endParaRPr kumimoji="0" lang="sv-SE" sz="2100" b="1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877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CCC5-175D-A188-BDAA-E1EAC7BED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674E4-E4E8-85D8-6042-D2145B5E3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2856"/>
            <a:ext cx="10363200" cy="2088232"/>
          </a:xfrm>
        </p:spPr>
        <p:txBody>
          <a:bodyPr>
            <a:normAutofit/>
          </a:bodyPr>
          <a:lstStyle/>
          <a:p>
            <a:r>
              <a:rPr lang="sv-SE" sz="3000"/>
              <a:t>Presentation av olika klimatberäkningsverktyg</a:t>
            </a:r>
            <a:endParaRPr lang="en-SE" sz="3000"/>
          </a:p>
        </p:txBody>
      </p:sp>
    </p:spTree>
    <p:extLst>
      <p:ext uri="{BB962C8B-B14F-4D97-AF65-F5344CB8AC3E}">
        <p14:creationId xmlns:p14="http://schemas.microsoft.com/office/powerpoint/2010/main" val="40924912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4F77A-4EDC-15B0-6D06-7BADDB5B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3743E3B2-E9B4-9556-6BF8-46E351CE7048}"/>
              </a:ext>
            </a:extLst>
          </p:cNvPr>
          <p:cNvGraphicFramePr>
            <a:graphicFrameLocks noGrp="1"/>
          </p:cNvGraphicFramePr>
          <p:nvPr/>
        </p:nvGraphicFramePr>
        <p:xfrm>
          <a:off x="1206500" y="198120"/>
          <a:ext cx="9144000" cy="646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4226">
                  <a:extLst>
                    <a:ext uri="{9D8B030D-6E8A-4147-A177-3AD203B41FA5}">
                      <a16:colId xmlns:a16="http://schemas.microsoft.com/office/drawing/2014/main" val="39034195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3277432864"/>
                    </a:ext>
                  </a:extLst>
                </a:gridCol>
                <a:gridCol w="3289300">
                  <a:extLst>
                    <a:ext uri="{9D8B030D-6E8A-4147-A177-3AD203B41FA5}">
                      <a16:colId xmlns:a16="http://schemas.microsoft.com/office/drawing/2014/main" val="127300614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417083219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927215073"/>
                    </a:ext>
                  </a:extLst>
                </a:gridCol>
                <a:gridCol w="1335574">
                  <a:extLst>
                    <a:ext uri="{9D8B030D-6E8A-4147-A177-3AD203B41FA5}">
                      <a16:colId xmlns:a16="http://schemas.microsoft.com/office/drawing/2014/main" val="3952985036"/>
                    </a:ext>
                  </a:extLst>
                </a:gridCol>
              </a:tblGrid>
              <a:tr h="283710">
                <a:tc>
                  <a:txBody>
                    <a:bodyPr/>
                    <a:lstStyle/>
                    <a:p>
                      <a:r>
                        <a:rPr lang="sv-SE"/>
                        <a:t>Månad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Vecka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Innehåll Klimatberäkningsstuga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/>
                        <a:t>Treano (2 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Aura (2 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Gäst (1-2 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81438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36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Översikt &amp; </a:t>
                      </a:r>
                      <a:r>
                        <a:rPr lang="sv-SE" sz="1400" b="1" err="1">
                          <a:solidFill>
                            <a:schemeClr val="tx2"/>
                          </a:solidFill>
                        </a:rPr>
                        <a:t>admin</a:t>
                      </a:r>
                      <a:endParaRPr lang="sv-SE" sz="14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183647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Presentation av klimatberäkningsverktyg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04718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38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0: Identifiera affären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2264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0: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52469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Okt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40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1: Översikt Nyproduktion och ROT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328157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 och 5: Fördjupning + Bidcon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77810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Fördjupning + Prodikt &amp; Plant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236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Fördjupning + BM &amp; Nodon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3836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Anläggning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050476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45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2 &amp; 5: Översikt 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5553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2 &amp; 5: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569822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2 &amp; 5: Fördjupning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75514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48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3 &amp; 5: BATNEEC,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17229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3 &amp; 5: Fördjupning, motivera Ny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9771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3 &amp; 5: Fördjupning, motivera ROT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92166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4 &amp; 5: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734925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4 &amp; 5: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055993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Upphandling &amp; målstyrning: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1062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Upphandling &amp; målstyrning: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15243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Sammanfattning, dokumentation, intyg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36258"/>
                  </a:ext>
                </a:extLst>
              </a:tr>
            </a:tbl>
          </a:graphicData>
        </a:graphic>
      </p:graphicFrame>
      <p:sp>
        <p:nvSpPr>
          <p:cNvPr id="4" name="Pratbubbla: oval 3">
            <a:extLst>
              <a:ext uri="{FF2B5EF4-FFF2-40B4-BE49-F238E27FC236}">
                <a16:creationId xmlns:a16="http://schemas.microsoft.com/office/drawing/2014/main" id="{022F41B5-877C-81F6-8487-420B5060EAA8}"/>
              </a:ext>
            </a:extLst>
          </p:cNvPr>
          <p:cNvSpPr/>
          <p:nvPr/>
        </p:nvSpPr>
        <p:spPr>
          <a:xfrm>
            <a:off x="10668000" y="609600"/>
            <a:ext cx="1524000" cy="1219200"/>
          </a:xfrm>
          <a:prstGeom prst="wedgeEllipseCallout">
            <a:avLst>
              <a:gd name="adj1" fmla="val -80208"/>
              <a:gd name="adj2" fmla="val 1484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Fredagar 13-15</a:t>
            </a:r>
          </a:p>
        </p:txBody>
      </p:sp>
    </p:spTree>
    <p:extLst>
      <p:ext uri="{BB962C8B-B14F-4D97-AF65-F5344CB8AC3E}">
        <p14:creationId xmlns:p14="http://schemas.microsoft.com/office/powerpoint/2010/main" val="758996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D749D-C81E-0AAD-2AF4-D689463DE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7">
            <a:extLst>
              <a:ext uri="{FF2B5EF4-FFF2-40B4-BE49-F238E27FC236}">
                <a16:creationId xmlns:a16="http://schemas.microsoft.com/office/drawing/2014/main" id="{7221D65D-80A7-9AEE-C376-88D72DBF6661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Denna guide / klimatberäkningsstuga består av 7 </a:t>
            </a:r>
            <a:r>
              <a:rPr kumimoji="0" lang="sv-SE" sz="21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ppt</a:t>
            </a: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avsnitt </a:t>
            </a:r>
            <a:endParaRPr kumimoji="0" lang="sv-SE" sz="2100" b="1" i="1" u="sng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val 12">
            <a:extLst>
              <a:ext uri="{FF2B5EF4-FFF2-40B4-BE49-F238E27FC236}">
                <a16:creationId xmlns:a16="http://schemas.microsoft.com/office/drawing/2014/main" id="{88869AF3-43BC-0C25-1050-175043FC7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6978" y="3368509"/>
            <a:ext cx="662555" cy="646785"/>
          </a:xfrm>
          <a:prstGeom prst="ellipse">
            <a:avLst/>
          </a:prstGeom>
          <a:noFill/>
          <a:ln w="20701">
            <a:solidFill>
              <a:srgbClr val="C2E05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D2E3C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F76D6ABE-2780-18C5-40D7-045E115B52E4}"/>
              </a:ext>
            </a:extLst>
          </p:cNvPr>
          <p:cNvGrpSpPr/>
          <p:nvPr/>
        </p:nvGrpSpPr>
        <p:grpSpPr>
          <a:xfrm>
            <a:off x="373227" y="3087887"/>
            <a:ext cx="10915928" cy="1577511"/>
            <a:chOff x="373227" y="3087887"/>
            <a:chExt cx="10915928" cy="1577511"/>
          </a:xfrm>
        </p:grpSpPr>
        <p:grpSp>
          <p:nvGrpSpPr>
            <p:cNvPr id="5" name="Grupp 4">
              <a:extLst>
                <a:ext uri="{FF2B5EF4-FFF2-40B4-BE49-F238E27FC236}">
                  <a16:creationId xmlns:a16="http://schemas.microsoft.com/office/drawing/2014/main" id="{0175F7E6-A5D3-8D69-2AEB-04A6C7784526}"/>
                </a:ext>
              </a:extLst>
            </p:cNvPr>
            <p:cNvGrpSpPr/>
            <p:nvPr/>
          </p:nvGrpSpPr>
          <p:grpSpPr>
            <a:xfrm>
              <a:off x="373227" y="3087887"/>
              <a:ext cx="9730440" cy="1577511"/>
              <a:chOff x="445655" y="3087887"/>
              <a:chExt cx="11394724" cy="1944974"/>
            </a:xfrm>
          </p:grpSpPr>
          <p:sp>
            <p:nvSpPr>
              <p:cNvPr id="8" name="Oval 12">
                <a:extLst>
                  <a:ext uri="{FF2B5EF4-FFF2-40B4-BE49-F238E27FC236}">
                    <a16:creationId xmlns:a16="http://schemas.microsoft.com/office/drawing/2014/main" id="{6AC7CC14-CCC9-416D-0F2F-BC7287374C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1091" y="3438405"/>
                <a:ext cx="775877" cy="797446"/>
              </a:xfrm>
              <a:prstGeom prst="ellipse">
                <a:avLst/>
              </a:prstGeom>
              <a:noFill/>
              <a:ln w="20701">
                <a:solidFill>
                  <a:srgbClr val="C2E05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D2E3C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" name="Oval 13">
                <a:extLst>
                  <a:ext uri="{FF2B5EF4-FFF2-40B4-BE49-F238E27FC236}">
                    <a16:creationId xmlns:a16="http://schemas.microsoft.com/office/drawing/2014/main" id="{ADA4BDD3-0480-CC15-1749-243E3EE899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274" y="3633996"/>
                <a:ext cx="409872" cy="428934"/>
              </a:xfrm>
              <a:prstGeom prst="ellipse">
                <a:avLst/>
              </a:prstGeom>
              <a:solidFill>
                <a:srgbClr val="DBED9B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" name="Freeform 14">
                <a:extLst>
                  <a:ext uri="{FF2B5EF4-FFF2-40B4-BE49-F238E27FC236}">
                    <a16:creationId xmlns:a16="http://schemas.microsoft.com/office/drawing/2014/main" id="{92D096CE-F7DC-C3CE-215F-C7EB7E7D8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55" y="3880045"/>
                <a:ext cx="1460472" cy="704363"/>
              </a:xfrm>
              <a:custGeom>
                <a:avLst/>
                <a:gdLst>
                  <a:gd name="T0" fmla="*/ 342 w 683"/>
                  <a:gd name="T1" fmla="*/ 305 h 342"/>
                  <a:gd name="T2" fmla="*/ 37 w 683"/>
                  <a:gd name="T3" fmla="*/ 0 h 342"/>
                  <a:gd name="T4" fmla="*/ 0 w 683"/>
                  <a:gd name="T5" fmla="*/ 0 h 342"/>
                  <a:gd name="T6" fmla="*/ 342 w 683"/>
                  <a:gd name="T7" fmla="*/ 342 h 342"/>
                  <a:gd name="T8" fmla="*/ 683 w 683"/>
                  <a:gd name="T9" fmla="*/ 0 h 342"/>
                  <a:gd name="T10" fmla="*/ 646 w 683"/>
                  <a:gd name="T11" fmla="*/ 0 h 342"/>
                  <a:gd name="T12" fmla="*/ 342 w 683"/>
                  <a:gd name="T13" fmla="*/ 3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342">
                    <a:moveTo>
                      <a:pt x="342" y="305"/>
                    </a:moveTo>
                    <a:cubicBezTo>
                      <a:pt x="173" y="305"/>
                      <a:pt x="37" y="169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"/>
                      <a:pt x="153" y="342"/>
                      <a:pt x="342" y="342"/>
                    </a:cubicBezTo>
                    <a:cubicBezTo>
                      <a:pt x="530" y="342"/>
                      <a:pt x="683" y="189"/>
                      <a:pt x="683" y="0"/>
                    </a:cubicBezTo>
                    <a:cubicBezTo>
                      <a:pt x="646" y="0"/>
                      <a:pt x="646" y="0"/>
                      <a:pt x="646" y="0"/>
                    </a:cubicBezTo>
                    <a:cubicBezTo>
                      <a:pt x="646" y="169"/>
                      <a:pt x="510" y="305"/>
                      <a:pt x="342" y="305"/>
                    </a:cubicBezTo>
                    <a:close/>
                  </a:path>
                </a:pathLst>
              </a:custGeom>
              <a:solidFill>
                <a:srgbClr val="B3D82C">
                  <a:alpha val="20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Line 15">
                <a:extLst>
                  <a:ext uri="{FF2B5EF4-FFF2-40B4-BE49-F238E27FC236}">
                    <a16:creationId xmlns:a16="http://schemas.microsoft.com/office/drawing/2014/main" id="{5A2538DA-3CF6-7BA3-EB80-6DAB3E528A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78722" y="3167051"/>
                <a:ext cx="0" cy="203514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" name="Oval 16">
                <a:extLst>
                  <a:ext uri="{FF2B5EF4-FFF2-40B4-BE49-F238E27FC236}">
                    <a16:creationId xmlns:a16="http://schemas.microsoft.com/office/drawing/2014/main" id="{611BBAEA-B3AD-1CD5-FF7C-E09968E0A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2761" y="3433875"/>
                <a:ext cx="775878" cy="803205"/>
              </a:xfrm>
              <a:prstGeom prst="ellipse">
                <a:avLst/>
              </a:prstGeom>
              <a:noFill/>
              <a:ln w="20638">
                <a:solidFill>
                  <a:srgbClr val="D2E3C8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" name="Oval 17">
                <a:extLst>
                  <a:ext uri="{FF2B5EF4-FFF2-40B4-BE49-F238E27FC236}">
                    <a16:creationId xmlns:a16="http://schemas.microsoft.com/office/drawing/2014/main" id="{89275576-BA2E-173C-5BF4-91107C310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4246" y="3629465"/>
                <a:ext cx="420772" cy="428934"/>
              </a:xfrm>
              <a:prstGeom prst="ellipse">
                <a:avLst/>
              </a:prstGeom>
              <a:solidFill>
                <a:srgbClr val="D2E3C8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altLang="zh-CN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0</a:t>
                </a: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9E00E70F-965D-1E17-ACCB-37015EDBE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881" y="3087887"/>
                <a:ext cx="1460472" cy="797446"/>
              </a:xfrm>
              <a:custGeom>
                <a:avLst/>
                <a:gdLst>
                  <a:gd name="T0" fmla="*/ 342 w 684"/>
                  <a:gd name="T1" fmla="*/ 37 h 341"/>
                  <a:gd name="T2" fmla="*/ 647 w 684"/>
                  <a:gd name="T3" fmla="*/ 341 h 341"/>
                  <a:gd name="T4" fmla="*/ 684 w 684"/>
                  <a:gd name="T5" fmla="*/ 341 h 341"/>
                  <a:gd name="T6" fmla="*/ 342 w 684"/>
                  <a:gd name="T7" fmla="*/ 0 h 341"/>
                  <a:gd name="T8" fmla="*/ 0 w 684"/>
                  <a:gd name="T9" fmla="*/ 341 h 341"/>
                  <a:gd name="T10" fmla="*/ 37 w 684"/>
                  <a:gd name="T11" fmla="*/ 341 h 341"/>
                  <a:gd name="T12" fmla="*/ 342 w 684"/>
                  <a:gd name="T13" fmla="*/ 3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4" h="341">
                    <a:moveTo>
                      <a:pt x="342" y="37"/>
                    </a:moveTo>
                    <a:cubicBezTo>
                      <a:pt x="511" y="37"/>
                      <a:pt x="647" y="173"/>
                      <a:pt x="647" y="341"/>
                    </a:cubicBezTo>
                    <a:cubicBezTo>
                      <a:pt x="684" y="341"/>
                      <a:pt x="684" y="341"/>
                      <a:pt x="684" y="341"/>
                    </a:cubicBezTo>
                    <a:cubicBezTo>
                      <a:pt x="684" y="153"/>
                      <a:pt x="531" y="0"/>
                      <a:pt x="342" y="0"/>
                    </a:cubicBezTo>
                    <a:cubicBezTo>
                      <a:pt x="153" y="0"/>
                      <a:pt x="0" y="153"/>
                      <a:pt x="0" y="341"/>
                    </a:cubicBezTo>
                    <a:cubicBezTo>
                      <a:pt x="37" y="341"/>
                      <a:pt x="37" y="341"/>
                      <a:pt x="37" y="341"/>
                    </a:cubicBezTo>
                    <a:cubicBezTo>
                      <a:pt x="37" y="173"/>
                      <a:pt x="174" y="37"/>
                      <a:pt x="342" y="37"/>
                    </a:cubicBezTo>
                    <a:close/>
                  </a:path>
                </a:pathLst>
              </a:custGeom>
              <a:solidFill>
                <a:srgbClr val="98BE80">
                  <a:alpha val="20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5" name="Line 19">
                <a:extLst>
                  <a:ext uri="{FF2B5EF4-FFF2-40B4-BE49-F238E27FC236}">
                    <a16:creationId xmlns:a16="http://schemas.microsoft.com/office/drawing/2014/main" id="{6C3EC96A-0E07-D940-CCFF-3B83613461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4633" y="4288460"/>
                <a:ext cx="0" cy="202131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Oval 20">
                <a:extLst>
                  <a:ext uri="{FF2B5EF4-FFF2-40B4-BE49-F238E27FC236}">
                    <a16:creationId xmlns:a16="http://schemas.microsoft.com/office/drawing/2014/main" id="{ADE0C1F4-DB8A-8759-0AED-2213224669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697" y="3442651"/>
                <a:ext cx="783505" cy="803206"/>
              </a:xfrm>
              <a:prstGeom prst="ellipse">
                <a:avLst/>
              </a:prstGeom>
              <a:noFill/>
              <a:ln w="20701">
                <a:solidFill>
                  <a:srgbClr val="84A6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7" name="Oval 21">
                <a:extLst>
                  <a:ext uri="{FF2B5EF4-FFF2-40B4-BE49-F238E27FC236}">
                    <a16:creationId xmlns:a16="http://schemas.microsoft.com/office/drawing/2014/main" id="{37A5599D-B9BA-CA8D-A28F-B302E4DDB0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6880" y="3638242"/>
                <a:ext cx="426758" cy="428934"/>
              </a:xfrm>
              <a:prstGeom prst="ellipse">
                <a:avLst/>
              </a:prstGeom>
              <a:solidFill>
                <a:srgbClr val="84A63E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altLang="zh-CN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1</a:t>
                </a: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06B91A9B-5FB8-3E95-3E68-1BA00C1A0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3140" y="3892035"/>
                <a:ext cx="1519490" cy="735383"/>
              </a:xfrm>
              <a:custGeom>
                <a:avLst/>
                <a:gdLst>
                  <a:gd name="T0" fmla="*/ 342 w 684"/>
                  <a:gd name="T1" fmla="*/ 305 h 342"/>
                  <a:gd name="T2" fmla="*/ 37 w 684"/>
                  <a:gd name="T3" fmla="*/ 0 h 342"/>
                  <a:gd name="T4" fmla="*/ 0 w 684"/>
                  <a:gd name="T5" fmla="*/ 0 h 342"/>
                  <a:gd name="T6" fmla="*/ 342 w 684"/>
                  <a:gd name="T7" fmla="*/ 342 h 342"/>
                  <a:gd name="T8" fmla="*/ 684 w 684"/>
                  <a:gd name="T9" fmla="*/ 0 h 342"/>
                  <a:gd name="T10" fmla="*/ 647 w 684"/>
                  <a:gd name="T11" fmla="*/ 0 h 342"/>
                  <a:gd name="T12" fmla="*/ 342 w 684"/>
                  <a:gd name="T13" fmla="*/ 3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4" h="342">
                    <a:moveTo>
                      <a:pt x="342" y="305"/>
                    </a:moveTo>
                    <a:cubicBezTo>
                      <a:pt x="174" y="305"/>
                      <a:pt x="37" y="169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"/>
                      <a:pt x="153" y="342"/>
                      <a:pt x="342" y="342"/>
                    </a:cubicBezTo>
                    <a:cubicBezTo>
                      <a:pt x="531" y="342"/>
                      <a:pt x="684" y="189"/>
                      <a:pt x="684" y="0"/>
                    </a:cubicBezTo>
                    <a:cubicBezTo>
                      <a:pt x="647" y="0"/>
                      <a:pt x="647" y="0"/>
                      <a:pt x="647" y="0"/>
                    </a:cubicBezTo>
                    <a:cubicBezTo>
                      <a:pt x="647" y="169"/>
                      <a:pt x="510" y="305"/>
                      <a:pt x="342" y="305"/>
                    </a:cubicBezTo>
                    <a:close/>
                  </a:path>
                </a:pathLst>
              </a:custGeom>
              <a:solidFill>
                <a:srgbClr val="5B732B">
                  <a:alpha val="20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Line 23">
                <a:extLst>
                  <a:ext uri="{FF2B5EF4-FFF2-40B4-BE49-F238E27FC236}">
                    <a16:creationId xmlns:a16="http://schemas.microsoft.com/office/drawing/2014/main" id="{891CECDD-7496-FC7F-5B57-CFFF266D4A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28096" y="3167051"/>
                <a:ext cx="0" cy="203514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0" name="Oval 24">
                <a:extLst>
                  <a:ext uri="{FF2B5EF4-FFF2-40B4-BE49-F238E27FC236}">
                    <a16:creationId xmlns:a16="http://schemas.microsoft.com/office/drawing/2014/main" id="{700E6D37-D928-291B-9A33-C10512FD3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8198" y="3442651"/>
                <a:ext cx="782135" cy="797447"/>
              </a:xfrm>
              <a:prstGeom prst="ellipse">
                <a:avLst/>
              </a:prstGeom>
              <a:noFill/>
              <a:ln w="20638">
                <a:solidFill>
                  <a:srgbClr val="70AD47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Oval 25">
                <a:extLst>
                  <a:ext uri="{FF2B5EF4-FFF2-40B4-BE49-F238E27FC236}">
                    <a16:creationId xmlns:a16="http://schemas.microsoft.com/office/drawing/2014/main" id="{E8FEFB53-8265-A169-DEEF-CC0C85C06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31032" y="3638242"/>
                <a:ext cx="436541" cy="428934"/>
              </a:xfrm>
              <a:prstGeom prst="ellipse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altLang="zh-CN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2</a:t>
                </a: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" name="Freeform 26">
                <a:extLst>
                  <a:ext uri="{FF2B5EF4-FFF2-40B4-BE49-F238E27FC236}">
                    <a16:creationId xmlns:a16="http://schemas.microsoft.com/office/drawing/2014/main" id="{306FFD25-6962-35DB-C0E7-49F6EB619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9630" y="3094589"/>
                <a:ext cx="1519496" cy="797446"/>
              </a:xfrm>
              <a:custGeom>
                <a:avLst/>
                <a:gdLst>
                  <a:gd name="T0" fmla="*/ 341 w 683"/>
                  <a:gd name="T1" fmla="*/ 37 h 341"/>
                  <a:gd name="T2" fmla="*/ 646 w 683"/>
                  <a:gd name="T3" fmla="*/ 341 h 341"/>
                  <a:gd name="T4" fmla="*/ 683 w 683"/>
                  <a:gd name="T5" fmla="*/ 341 h 341"/>
                  <a:gd name="T6" fmla="*/ 341 w 683"/>
                  <a:gd name="T7" fmla="*/ 0 h 341"/>
                  <a:gd name="T8" fmla="*/ 0 w 683"/>
                  <a:gd name="T9" fmla="*/ 341 h 341"/>
                  <a:gd name="T10" fmla="*/ 37 w 683"/>
                  <a:gd name="T11" fmla="*/ 341 h 341"/>
                  <a:gd name="T12" fmla="*/ 341 w 683"/>
                  <a:gd name="T13" fmla="*/ 3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341">
                    <a:moveTo>
                      <a:pt x="341" y="37"/>
                    </a:moveTo>
                    <a:cubicBezTo>
                      <a:pt x="510" y="37"/>
                      <a:pt x="646" y="173"/>
                      <a:pt x="646" y="341"/>
                    </a:cubicBezTo>
                    <a:cubicBezTo>
                      <a:pt x="683" y="341"/>
                      <a:pt x="683" y="341"/>
                      <a:pt x="683" y="341"/>
                    </a:cubicBezTo>
                    <a:cubicBezTo>
                      <a:pt x="683" y="153"/>
                      <a:pt x="530" y="0"/>
                      <a:pt x="341" y="0"/>
                    </a:cubicBezTo>
                    <a:cubicBezTo>
                      <a:pt x="153" y="0"/>
                      <a:pt x="0" y="153"/>
                      <a:pt x="0" y="341"/>
                    </a:cubicBezTo>
                    <a:cubicBezTo>
                      <a:pt x="37" y="341"/>
                      <a:pt x="37" y="341"/>
                      <a:pt x="37" y="341"/>
                    </a:cubicBezTo>
                    <a:cubicBezTo>
                      <a:pt x="37" y="173"/>
                      <a:pt x="173" y="37"/>
                      <a:pt x="341" y="37"/>
                    </a:cubicBezTo>
                    <a:close/>
                  </a:path>
                </a:pathLst>
              </a:custGeom>
              <a:solidFill>
                <a:srgbClr val="70AD47">
                  <a:lumMod val="50000"/>
                  <a:alpha val="20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Line 27">
                <a:extLst>
                  <a:ext uri="{FF2B5EF4-FFF2-40B4-BE49-F238E27FC236}">
                    <a16:creationId xmlns:a16="http://schemas.microsoft.com/office/drawing/2014/main" id="{BBA1881C-2C32-E194-FD96-EFD361374F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7837" y="4288460"/>
                <a:ext cx="0" cy="202131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24" name="Group 48">
                <a:extLst>
                  <a:ext uri="{FF2B5EF4-FFF2-40B4-BE49-F238E27FC236}">
                    <a16:creationId xmlns:a16="http://schemas.microsoft.com/office/drawing/2014/main" id="{EF5D6106-BD56-1033-000D-C6B6581E7F2E}"/>
                  </a:ext>
                </a:extLst>
              </p:cNvPr>
              <p:cNvGrpSpPr/>
              <p:nvPr/>
            </p:nvGrpSpPr>
            <p:grpSpPr>
              <a:xfrm>
                <a:off x="6106907" y="3110279"/>
                <a:ext cx="5733472" cy="1539531"/>
                <a:chOff x="1422401" y="2587042"/>
                <a:chExt cx="8993811" cy="2354485"/>
              </a:xfrm>
            </p:grpSpPr>
            <p:sp>
              <p:nvSpPr>
                <p:cNvPr id="27" name="Oval 12">
                  <a:extLst>
                    <a:ext uri="{FF2B5EF4-FFF2-40B4-BE49-F238E27FC236}">
                      <a16:creationId xmlns:a16="http://schemas.microsoft.com/office/drawing/2014/main" id="{E1518EB9-85A9-03C9-80A3-017FB87911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270" y="3123108"/>
                  <a:ext cx="1217080" cy="1219576"/>
                </a:xfrm>
                <a:prstGeom prst="ellipse">
                  <a:avLst/>
                </a:prstGeom>
                <a:noFill/>
                <a:ln w="20701">
                  <a:solidFill>
                    <a:srgbClr val="C2E056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D2E3C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Oval 13">
                  <a:extLst>
                    <a:ext uri="{FF2B5EF4-FFF2-40B4-BE49-F238E27FC236}">
                      <a16:creationId xmlns:a16="http://schemas.microsoft.com/office/drawing/2014/main" id="{AAA94BA1-8F21-25CA-691A-8373289780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3187" y="3422235"/>
                  <a:ext cx="642945" cy="655990"/>
                </a:xfrm>
                <a:prstGeom prst="ellipse">
                  <a:avLst/>
                </a:prstGeom>
                <a:solidFill>
                  <a:srgbClr val="DBED9B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sv-SE" altLang="zh-CN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3</a:t>
                  </a: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Freeform 14">
                  <a:extLst>
                    <a:ext uri="{FF2B5EF4-FFF2-40B4-BE49-F238E27FC236}">
                      <a16:creationId xmlns:a16="http://schemas.microsoft.com/office/drawing/2014/main" id="{FDF2D84A-4AF0-406F-6906-B28021EE9F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2401" y="3798531"/>
                  <a:ext cx="2290970" cy="1077219"/>
                </a:xfrm>
                <a:custGeom>
                  <a:avLst/>
                  <a:gdLst>
                    <a:gd name="T0" fmla="*/ 342 w 683"/>
                    <a:gd name="T1" fmla="*/ 305 h 342"/>
                    <a:gd name="T2" fmla="*/ 37 w 683"/>
                    <a:gd name="T3" fmla="*/ 0 h 342"/>
                    <a:gd name="T4" fmla="*/ 0 w 683"/>
                    <a:gd name="T5" fmla="*/ 0 h 342"/>
                    <a:gd name="T6" fmla="*/ 342 w 683"/>
                    <a:gd name="T7" fmla="*/ 342 h 342"/>
                    <a:gd name="T8" fmla="*/ 683 w 683"/>
                    <a:gd name="T9" fmla="*/ 0 h 342"/>
                    <a:gd name="T10" fmla="*/ 646 w 683"/>
                    <a:gd name="T11" fmla="*/ 0 h 342"/>
                    <a:gd name="T12" fmla="*/ 342 w 683"/>
                    <a:gd name="T13" fmla="*/ 305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3" h="342">
                      <a:moveTo>
                        <a:pt x="342" y="305"/>
                      </a:moveTo>
                      <a:cubicBezTo>
                        <a:pt x="173" y="305"/>
                        <a:pt x="37" y="169"/>
                        <a:pt x="3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89"/>
                        <a:pt x="153" y="342"/>
                        <a:pt x="342" y="342"/>
                      </a:cubicBezTo>
                      <a:cubicBezTo>
                        <a:pt x="530" y="342"/>
                        <a:pt x="683" y="189"/>
                        <a:pt x="683" y="0"/>
                      </a:cubicBezTo>
                      <a:cubicBezTo>
                        <a:pt x="646" y="0"/>
                        <a:pt x="646" y="0"/>
                        <a:pt x="646" y="0"/>
                      </a:cubicBezTo>
                      <a:cubicBezTo>
                        <a:pt x="646" y="169"/>
                        <a:pt x="510" y="305"/>
                        <a:pt x="342" y="305"/>
                      </a:cubicBezTo>
                      <a:close/>
                    </a:path>
                  </a:pathLst>
                </a:custGeom>
                <a:solidFill>
                  <a:srgbClr val="B3D82C">
                    <a:alpha val="20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Line 15">
                  <a:extLst>
                    <a:ext uri="{FF2B5EF4-FFF2-40B4-BE49-F238E27FC236}">
                      <a16:creationId xmlns:a16="http://schemas.microsoft.com/office/drawing/2014/main" id="{BEECE7AE-7FFB-11FF-88C5-03E9AD6F9E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72327" y="2708112"/>
                  <a:ext cx="0" cy="311245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1" name="Oval 16">
                  <a:extLst>
                    <a:ext uri="{FF2B5EF4-FFF2-40B4-BE49-F238E27FC236}">
                      <a16:creationId xmlns:a16="http://schemas.microsoft.com/office/drawing/2014/main" id="{1EFAD856-6BEA-693F-9D66-349917093A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1627" y="3116180"/>
                  <a:ext cx="1217082" cy="1228384"/>
                </a:xfrm>
                <a:prstGeom prst="ellipse">
                  <a:avLst/>
                </a:prstGeom>
                <a:noFill/>
                <a:ln w="20638">
                  <a:solidFill>
                    <a:srgbClr val="D2E3C8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2" name="Oval 17">
                  <a:extLst>
                    <a:ext uri="{FF2B5EF4-FFF2-40B4-BE49-F238E27FC236}">
                      <a16:creationId xmlns:a16="http://schemas.microsoft.com/office/drawing/2014/main" id="{B13BA336-F24B-8257-9D5E-F14E876F82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6314" y="3415308"/>
                  <a:ext cx="660046" cy="655992"/>
                </a:xfrm>
                <a:prstGeom prst="ellipse">
                  <a:avLst/>
                </a:prstGeom>
                <a:solidFill>
                  <a:srgbClr val="D2E3C8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sv-SE" altLang="zh-CN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4</a:t>
                  </a: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3" name="Freeform 18">
                  <a:extLst>
                    <a:ext uri="{FF2B5EF4-FFF2-40B4-BE49-F238E27FC236}">
                      <a16:creationId xmlns:a16="http://schemas.microsoft.com/office/drawing/2014/main" id="{F5BDDB32-39DB-8BED-CD5E-CCCCE9B4BB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1610" y="2587042"/>
                  <a:ext cx="2290970" cy="1219576"/>
                </a:xfrm>
                <a:custGeom>
                  <a:avLst/>
                  <a:gdLst>
                    <a:gd name="T0" fmla="*/ 342 w 684"/>
                    <a:gd name="T1" fmla="*/ 37 h 341"/>
                    <a:gd name="T2" fmla="*/ 647 w 684"/>
                    <a:gd name="T3" fmla="*/ 341 h 341"/>
                    <a:gd name="T4" fmla="*/ 684 w 684"/>
                    <a:gd name="T5" fmla="*/ 341 h 341"/>
                    <a:gd name="T6" fmla="*/ 342 w 684"/>
                    <a:gd name="T7" fmla="*/ 0 h 341"/>
                    <a:gd name="T8" fmla="*/ 0 w 684"/>
                    <a:gd name="T9" fmla="*/ 341 h 341"/>
                    <a:gd name="T10" fmla="*/ 37 w 684"/>
                    <a:gd name="T11" fmla="*/ 341 h 341"/>
                    <a:gd name="T12" fmla="*/ 342 w 684"/>
                    <a:gd name="T13" fmla="*/ 37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4" h="341">
                      <a:moveTo>
                        <a:pt x="342" y="37"/>
                      </a:moveTo>
                      <a:cubicBezTo>
                        <a:pt x="511" y="37"/>
                        <a:pt x="647" y="173"/>
                        <a:pt x="647" y="341"/>
                      </a:cubicBezTo>
                      <a:cubicBezTo>
                        <a:pt x="684" y="341"/>
                        <a:pt x="684" y="341"/>
                        <a:pt x="684" y="341"/>
                      </a:cubicBezTo>
                      <a:cubicBezTo>
                        <a:pt x="684" y="153"/>
                        <a:pt x="531" y="0"/>
                        <a:pt x="342" y="0"/>
                      </a:cubicBezTo>
                      <a:cubicBezTo>
                        <a:pt x="153" y="0"/>
                        <a:pt x="0" y="153"/>
                        <a:pt x="0" y="341"/>
                      </a:cubicBezTo>
                      <a:cubicBezTo>
                        <a:pt x="37" y="341"/>
                        <a:pt x="37" y="341"/>
                        <a:pt x="37" y="341"/>
                      </a:cubicBezTo>
                      <a:cubicBezTo>
                        <a:pt x="37" y="173"/>
                        <a:pt x="174" y="37"/>
                        <a:pt x="342" y="37"/>
                      </a:cubicBezTo>
                      <a:close/>
                    </a:path>
                  </a:pathLst>
                </a:custGeom>
                <a:solidFill>
                  <a:srgbClr val="98BE80">
                    <a:alpha val="20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4" name="Line 19">
                  <a:extLst>
                    <a:ext uri="{FF2B5EF4-FFF2-40B4-BE49-F238E27FC236}">
                      <a16:creationId xmlns:a16="http://schemas.microsoft.com/office/drawing/2014/main" id="{692CF7B4-2908-FB6F-D737-12B1DA552E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46336" y="4423141"/>
                  <a:ext cx="0" cy="309129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" name="Oval 20">
                  <a:extLst>
                    <a:ext uri="{FF2B5EF4-FFF2-40B4-BE49-F238E27FC236}">
                      <a16:creationId xmlns:a16="http://schemas.microsoft.com/office/drawing/2014/main" id="{8E961AB5-3783-4763-20B9-8BCC1621A0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11950" y="3129601"/>
                  <a:ext cx="1229046" cy="1228385"/>
                </a:xfrm>
                <a:prstGeom prst="ellipse">
                  <a:avLst/>
                </a:prstGeom>
                <a:noFill/>
                <a:ln w="20701">
                  <a:solidFill>
                    <a:srgbClr val="84A63E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" name="Oval 21">
                  <a:extLst>
                    <a:ext uri="{FF2B5EF4-FFF2-40B4-BE49-F238E27FC236}">
                      <a16:creationId xmlns:a16="http://schemas.microsoft.com/office/drawing/2014/main" id="{C19141A6-479F-504B-91E6-1FF037D9A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0870" y="3428729"/>
                  <a:ext cx="669434" cy="655992"/>
                </a:xfrm>
                <a:prstGeom prst="ellipse">
                  <a:avLst/>
                </a:prstGeom>
                <a:solidFill>
                  <a:srgbClr val="84A63E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7" name="Freeform 22">
                  <a:extLst>
                    <a:ext uri="{FF2B5EF4-FFF2-40B4-BE49-F238E27FC236}">
                      <a16:creationId xmlns:a16="http://schemas.microsoft.com/office/drawing/2014/main" id="{09123061-ECA5-7039-5FD7-55A98B13E1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79303" y="3816868"/>
                  <a:ext cx="2383548" cy="1124659"/>
                </a:xfrm>
                <a:custGeom>
                  <a:avLst/>
                  <a:gdLst>
                    <a:gd name="T0" fmla="*/ 342 w 684"/>
                    <a:gd name="T1" fmla="*/ 305 h 342"/>
                    <a:gd name="T2" fmla="*/ 37 w 684"/>
                    <a:gd name="T3" fmla="*/ 0 h 342"/>
                    <a:gd name="T4" fmla="*/ 0 w 684"/>
                    <a:gd name="T5" fmla="*/ 0 h 342"/>
                    <a:gd name="T6" fmla="*/ 342 w 684"/>
                    <a:gd name="T7" fmla="*/ 342 h 342"/>
                    <a:gd name="T8" fmla="*/ 684 w 684"/>
                    <a:gd name="T9" fmla="*/ 0 h 342"/>
                    <a:gd name="T10" fmla="*/ 647 w 684"/>
                    <a:gd name="T11" fmla="*/ 0 h 342"/>
                    <a:gd name="T12" fmla="*/ 342 w 684"/>
                    <a:gd name="T13" fmla="*/ 305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4" h="342">
                      <a:moveTo>
                        <a:pt x="342" y="305"/>
                      </a:moveTo>
                      <a:cubicBezTo>
                        <a:pt x="174" y="305"/>
                        <a:pt x="37" y="169"/>
                        <a:pt x="3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89"/>
                        <a:pt x="153" y="342"/>
                        <a:pt x="342" y="342"/>
                      </a:cubicBezTo>
                      <a:cubicBezTo>
                        <a:pt x="531" y="342"/>
                        <a:pt x="684" y="189"/>
                        <a:pt x="684" y="0"/>
                      </a:cubicBezTo>
                      <a:cubicBezTo>
                        <a:pt x="647" y="0"/>
                        <a:pt x="647" y="0"/>
                        <a:pt x="647" y="0"/>
                      </a:cubicBezTo>
                      <a:cubicBezTo>
                        <a:pt x="647" y="169"/>
                        <a:pt x="510" y="305"/>
                        <a:pt x="342" y="305"/>
                      </a:cubicBezTo>
                      <a:close/>
                    </a:path>
                  </a:pathLst>
                </a:custGeom>
                <a:solidFill>
                  <a:srgbClr val="5B732B">
                    <a:alpha val="20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8" name="Line 23">
                  <a:extLst>
                    <a:ext uri="{FF2B5EF4-FFF2-40B4-BE49-F238E27FC236}">
                      <a16:creationId xmlns:a16="http://schemas.microsoft.com/office/drawing/2014/main" id="{BF81986A-A53C-41E5-B8E2-AA69BA1398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41017" y="2725153"/>
                  <a:ext cx="0" cy="311245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9" name="Oval 24">
                  <a:extLst>
                    <a:ext uri="{FF2B5EF4-FFF2-40B4-BE49-F238E27FC236}">
                      <a16:creationId xmlns:a16="http://schemas.microsoft.com/office/drawing/2014/main" id="{B170C1AA-F8E0-4885-A096-DF6399D124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42181" y="3129601"/>
                  <a:ext cx="1226896" cy="1219577"/>
                </a:xfrm>
                <a:prstGeom prst="ellipse">
                  <a:avLst/>
                </a:prstGeom>
                <a:noFill/>
                <a:ln w="20638">
                  <a:solidFill>
                    <a:srgbClr val="70AD47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0" name="Oval 25">
                  <a:extLst>
                    <a:ext uri="{FF2B5EF4-FFF2-40B4-BE49-F238E27FC236}">
                      <a16:creationId xmlns:a16="http://schemas.microsoft.com/office/drawing/2014/main" id="{6233F28F-C5B5-D6C0-F394-37E26666C8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928982" y="3428729"/>
                  <a:ext cx="684780" cy="655992"/>
                </a:xfrm>
                <a:prstGeom prst="ellipse">
                  <a:avLst/>
                </a:prstGeom>
                <a:solidFill>
                  <a:srgbClr val="A5A5A5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1" name="Freeform 26">
                  <a:extLst>
                    <a:ext uri="{FF2B5EF4-FFF2-40B4-BE49-F238E27FC236}">
                      <a16:creationId xmlns:a16="http://schemas.microsoft.com/office/drawing/2014/main" id="{AB721951-FA10-6152-22F1-0B3DD629E9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2654" y="2597291"/>
                  <a:ext cx="2383558" cy="1219576"/>
                </a:xfrm>
                <a:custGeom>
                  <a:avLst/>
                  <a:gdLst>
                    <a:gd name="T0" fmla="*/ 341 w 683"/>
                    <a:gd name="T1" fmla="*/ 37 h 341"/>
                    <a:gd name="T2" fmla="*/ 646 w 683"/>
                    <a:gd name="T3" fmla="*/ 341 h 341"/>
                    <a:gd name="T4" fmla="*/ 683 w 683"/>
                    <a:gd name="T5" fmla="*/ 341 h 341"/>
                    <a:gd name="T6" fmla="*/ 341 w 683"/>
                    <a:gd name="T7" fmla="*/ 0 h 341"/>
                    <a:gd name="T8" fmla="*/ 0 w 683"/>
                    <a:gd name="T9" fmla="*/ 341 h 341"/>
                    <a:gd name="T10" fmla="*/ 37 w 683"/>
                    <a:gd name="T11" fmla="*/ 341 h 341"/>
                    <a:gd name="T12" fmla="*/ 341 w 683"/>
                    <a:gd name="T13" fmla="*/ 37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3" h="341">
                      <a:moveTo>
                        <a:pt x="341" y="37"/>
                      </a:moveTo>
                      <a:cubicBezTo>
                        <a:pt x="510" y="37"/>
                        <a:pt x="646" y="173"/>
                        <a:pt x="646" y="341"/>
                      </a:cubicBezTo>
                      <a:cubicBezTo>
                        <a:pt x="683" y="341"/>
                        <a:pt x="683" y="341"/>
                        <a:pt x="683" y="341"/>
                      </a:cubicBezTo>
                      <a:cubicBezTo>
                        <a:pt x="683" y="153"/>
                        <a:pt x="530" y="0"/>
                        <a:pt x="341" y="0"/>
                      </a:cubicBezTo>
                      <a:cubicBezTo>
                        <a:pt x="153" y="0"/>
                        <a:pt x="0" y="153"/>
                        <a:pt x="0" y="341"/>
                      </a:cubicBezTo>
                      <a:cubicBezTo>
                        <a:pt x="37" y="341"/>
                        <a:pt x="37" y="341"/>
                        <a:pt x="37" y="341"/>
                      </a:cubicBezTo>
                      <a:cubicBezTo>
                        <a:pt x="37" y="173"/>
                        <a:pt x="173" y="37"/>
                        <a:pt x="341" y="37"/>
                      </a:cubicBezTo>
                      <a:close/>
                    </a:path>
                  </a:pathLst>
                </a:custGeom>
                <a:solidFill>
                  <a:srgbClr val="70AD47">
                    <a:lumMod val="50000"/>
                    <a:alpha val="20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" name="Line 27">
                  <a:extLst>
                    <a:ext uri="{FF2B5EF4-FFF2-40B4-BE49-F238E27FC236}">
                      <a16:creationId xmlns:a16="http://schemas.microsoft.com/office/drawing/2014/main" id="{B2224649-A03E-9558-50E6-C994E68A5A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269076" y="4423141"/>
                  <a:ext cx="0" cy="309129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25" name="TextBox 67">
                <a:extLst>
                  <a:ext uri="{FF2B5EF4-FFF2-40B4-BE49-F238E27FC236}">
                    <a16:creationId xmlns:a16="http://schemas.microsoft.com/office/drawing/2014/main" id="{38A3E820-6498-745E-187E-C5AD20E7D389}"/>
                  </a:ext>
                </a:extLst>
              </p:cNvPr>
              <p:cNvSpPr txBox="1"/>
              <p:nvPr/>
            </p:nvSpPr>
            <p:spPr>
              <a:xfrm>
                <a:off x="3820572" y="4663529"/>
                <a:ext cx="301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  <a:endParaRPr kumimoji="0" lang="en-S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68">
                <a:extLst>
                  <a:ext uri="{FF2B5EF4-FFF2-40B4-BE49-F238E27FC236}">
                    <a16:creationId xmlns:a16="http://schemas.microsoft.com/office/drawing/2014/main" id="{2AC1FAC5-0CB1-1342-85BD-AF364061DCE7}"/>
                  </a:ext>
                </a:extLst>
              </p:cNvPr>
              <p:cNvSpPr txBox="1"/>
              <p:nvPr/>
            </p:nvSpPr>
            <p:spPr>
              <a:xfrm>
                <a:off x="5302910" y="4656966"/>
                <a:ext cx="3016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S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DD8E017-6459-A93D-E1FF-E761FFEE1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1995" y="3726711"/>
              <a:ext cx="1247160" cy="571288"/>
            </a:xfrm>
            <a:custGeom>
              <a:avLst/>
              <a:gdLst>
                <a:gd name="T0" fmla="*/ 342 w 683"/>
                <a:gd name="T1" fmla="*/ 305 h 342"/>
                <a:gd name="T2" fmla="*/ 37 w 683"/>
                <a:gd name="T3" fmla="*/ 0 h 342"/>
                <a:gd name="T4" fmla="*/ 0 w 683"/>
                <a:gd name="T5" fmla="*/ 0 h 342"/>
                <a:gd name="T6" fmla="*/ 342 w 683"/>
                <a:gd name="T7" fmla="*/ 342 h 342"/>
                <a:gd name="T8" fmla="*/ 683 w 683"/>
                <a:gd name="T9" fmla="*/ 0 h 342"/>
                <a:gd name="T10" fmla="*/ 646 w 683"/>
                <a:gd name="T11" fmla="*/ 0 h 342"/>
                <a:gd name="T12" fmla="*/ 342 w 683"/>
                <a:gd name="T13" fmla="*/ 30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3" h="342">
                  <a:moveTo>
                    <a:pt x="342" y="305"/>
                  </a:moveTo>
                  <a:cubicBezTo>
                    <a:pt x="173" y="305"/>
                    <a:pt x="37" y="169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9"/>
                    <a:pt x="153" y="342"/>
                    <a:pt x="342" y="342"/>
                  </a:cubicBezTo>
                  <a:cubicBezTo>
                    <a:pt x="530" y="342"/>
                    <a:pt x="683" y="189"/>
                    <a:pt x="683" y="0"/>
                  </a:cubicBezTo>
                  <a:cubicBezTo>
                    <a:pt x="646" y="0"/>
                    <a:pt x="646" y="0"/>
                    <a:pt x="646" y="0"/>
                  </a:cubicBezTo>
                  <a:cubicBezTo>
                    <a:pt x="646" y="169"/>
                    <a:pt x="510" y="305"/>
                    <a:pt x="342" y="305"/>
                  </a:cubicBezTo>
                  <a:close/>
                </a:path>
              </a:pathLst>
            </a:custGeom>
            <a:solidFill>
              <a:srgbClr val="B3D82C">
                <a:alpha val="2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C8A97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Oval 13">
              <a:extLst>
                <a:ext uri="{FF2B5EF4-FFF2-40B4-BE49-F238E27FC236}">
                  <a16:creationId xmlns:a16="http://schemas.microsoft.com/office/drawing/2014/main" id="{923BFDDE-452B-74A0-1773-FD9950DB1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91822" y="3527146"/>
              <a:ext cx="350007" cy="347895"/>
            </a:xfrm>
            <a:prstGeom prst="ellipse">
              <a:avLst/>
            </a:prstGeom>
            <a:solidFill>
              <a:srgbClr val="DBED9B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3" name="TextBox 13">
            <a:extLst>
              <a:ext uri="{FF2B5EF4-FFF2-40B4-BE49-F238E27FC236}">
                <a16:creationId xmlns:a16="http://schemas.microsoft.com/office/drawing/2014/main" id="{6BAA54F7-4194-8645-42B7-929955812F05}"/>
              </a:ext>
            </a:extLst>
          </p:cNvPr>
          <p:cNvSpPr txBox="1"/>
          <p:nvPr/>
        </p:nvSpPr>
        <p:spPr>
          <a:xfrm>
            <a:off x="2319267" y="1283338"/>
            <a:ext cx="216555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1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4" name="TextBox 13">
            <a:extLst>
              <a:ext uri="{FF2B5EF4-FFF2-40B4-BE49-F238E27FC236}">
                <a16:creationId xmlns:a16="http://schemas.microsoft.com/office/drawing/2014/main" id="{963B30C6-5EA2-3B56-C18E-2C9461E8E828}"/>
              </a:ext>
            </a:extLst>
          </p:cNvPr>
          <p:cNvSpPr txBox="1"/>
          <p:nvPr/>
        </p:nvSpPr>
        <p:spPr>
          <a:xfrm>
            <a:off x="155308" y="1778607"/>
            <a:ext cx="1847746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Översikt 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5" name="TextBox 13">
            <a:extLst>
              <a:ext uri="{FF2B5EF4-FFF2-40B4-BE49-F238E27FC236}">
                <a16:creationId xmlns:a16="http://schemas.microsoft.com/office/drawing/2014/main" id="{D170BDFB-5C7B-8D58-1243-E13845F5FC0B}"/>
              </a:ext>
            </a:extLst>
          </p:cNvPr>
          <p:cNvSpPr txBox="1"/>
          <p:nvPr/>
        </p:nvSpPr>
        <p:spPr>
          <a:xfrm>
            <a:off x="5064539" y="1943687"/>
            <a:ext cx="2395552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Fastställda målgränsvärden </a:t>
            </a: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64FCF077-BABB-8A1A-1B99-5008AAB4550E}"/>
              </a:ext>
            </a:extLst>
          </p:cNvPr>
          <p:cNvSpPr txBox="1"/>
          <p:nvPr/>
        </p:nvSpPr>
        <p:spPr>
          <a:xfrm>
            <a:off x="2678506" y="1745003"/>
            <a:ext cx="1968871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Klimatberäkna</a:t>
            </a:r>
          </a:p>
        </p:txBody>
      </p:sp>
      <p:sp>
        <p:nvSpPr>
          <p:cNvPr id="49" name="TextBox 13">
            <a:extLst>
              <a:ext uri="{FF2B5EF4-FFF2-40B4-BE49-F238E27FC236}">
                <a16:creationId xmlns:a16="http://schemas.microsoft.com/office/drawing/2014/main" id="{8E965C1E-47D3-7F3F-FD0B-45B7F9609560}"/>
              </a:ext>
            </a:extLst>
          </p:cNvPr>
          <p:cNvSpPr txBox="1"/>
          <p:nvPr/>
        </p:nvSpPr>
        <p:spPr>
          <a:xfrm>
            <a:off x="4988917" y="1476821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3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1FB769EC-A5D1-D9C7-1835-B526D2B5D960}"/>
              </a:ext>
            </a:extLst>
          </p:cNvPr>
          <p:cNvSpPr txBox="1"/>
          <p:nvPr/>
        </p:nvSpPr>
        <p:spPr>
          <a:xfrm>
            <a:off x="7252590" y="1805899"/>
            <a:ext cx="1904408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Upphandling &amp; målstyrning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1" name="TextBox 13">
            <a:extLst>
              <a:ext uri="{FF2B5EF4-FFF2-40B4-BE49-F238E27FC236}">
                <a16:creationId xmlns:a16="http://schemas.microsoft.com/office/drawing/2014/main" id="{3D09D525-2378-E319-50E3-C8E2D93669B3}"/>
              </a:ext>
            </a:extLst>
          </p:cNvPr>
          <p:cNvSpPr txBox="1"/>
          <p:nvPr/>
        </p:nvSpPr>
        <p:spPr>
          <a:xfrm>
            <a:off x="1246014" y="4343343"/>
            <a:ext cx="1953157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0 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 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2" name="TextBox 13">
            <a:extLst>
              <a:ext uri="{FF2B5EF4-FFF2-40B4-BE49-F238E27FC236}">
                <a16:creationId xmlns:a16="http://schemas.microsoft.com/office/drawing/2014/main" id="{1A953161-7CEB-91E2-37EC-B43971CB2302}"/>
              </a:ext>
            </a:extLst>
          </p:cNvPr>
          <p:cNvSpPr txBox="1"/>
          <p:nvPr/>
        </p:nvSpPr>
        <p:spPr>
          <a:xfrm>
            <a:off x="3716530" y="4375237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2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3" name="TextBox 13">
            <a:extLst>
              <a:ext uri="{FF2B5EF4-FFF2-40B4-BE49-F238E27FC236}">
                <a16:creationId xmlns:a16="http://schemas.microsoft.com/office/drawing/2014/main" id="{87F521E2-AE12-9ED3-B8BE-DDC4B58251A1}"/>
              </a:ext>
            </a:extLst>
          </p:cNvPr>
          <p:cNvSpPr txBox="1"/>
          <p:nvPr/>
        </p:nvSpPr>
        <p:spPr>
          <a:xfrm>
            <a:off x="3872081" y="4842050"/>
            <a:ext cx="206904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Klimatförbättra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4" name="TextBox 13">
            <a:extLst>
              <a:ext uri="{FF2B5EF4-FFF2-40B4-BE49-F238E27FC236}">
                <a16:creationId xmlns:a16="http://schemas.microsoft.com/office/drawing/2014/main" id="{E4ED9423-6668-9C11-BD91-89B8B319A75C}"/>
              </a:ext>
            </a:extLst>
          </p:cNvPr>
          <p:cNvSpPr txBox="1"/>
          <p:nvPr/>
        </p:nvSpPr>
        <p:spPr>
          <a:xfrm>
            <a:off x="1780753" y="4805301"/>
            <a:ext cx="1519491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Hur affären identifieras</a:t>
            </a:r>
          </a:p>
        </p:txBody>
      </p:sp>
      <p:sp>
        <p:nvSpPr>
          <p:cNvPr id="55" name="TextBox 13">
            <a:extLst>
              <a:ext uri="{FF2B5EF4-FFF2-40B4-BE49-F238E27FC236}">
                <a16:creationId xmlns:a16="http://schemas.microsoft.com/office/drawing/2014/main" id="{AF5AA54B-B228-3F46-73F3-070874D3BD2C}"/>
              </a:ext>
            </a:extLst>
          </p:cNvPr>
          <p:cNvSpPr txBox="1"/>
          <p:nvPr/>
        </p:nvSpPr>
        <p:spPr>
          <a:xfrm>
            <a:off x="6293848" y="4933676"/>
            <a:ext cx="1879343" cy="5416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Klimatbalansering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altLang="zh-CN" sz="16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6" name="TextBox 13">
            <a:extLst>
              <a:ext uri="{FF2B5EF4-FFF2-40B4-BE49-F238E27FC236}">
                <a16:creationId xmlns:a16="http://schemas.microsoft.com/office/drawing/2014/main" id="{A43655AF-1FD0-D51A-6835-FAEAAD133B7B}"/>
              </a:ext>
            </a:extLst>
          </p:cNvPr>
          <p:cNvSpPr txBox="1"/>
          <p:nvPr/>
        </p:nvSpPr>
        <p:spPr>
          <a:xfrm>
            <a:off x="6192775" y="4488365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4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8" name="Line 15">
            <a:extLst>
              <a:ext uri="{FF2B5EF4-FFF2-40B4-BE49-F238E27FC236}">
                <a16:creationId xmlns:a16="http://schemas.microsoft.com/office/drawing/2014/main" id="{DE337D7E-56C9-1CBB-ED8A-8A25D2AFB5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84757" y="3152095"/>
            <a:ext cx="0" cy="165064"/>
          </a:xfrm>
          <a:prstGeom prst="line">
            <a:avLst/>
          </a:prstGeom>
          <a:noFill/>
          <a:ln w="6350">
            <a:solidFill>
              <a:sysClr val="window" lastClr="FFFFFF">
                <a:lumMod val="50000"/>
              </a:sysClr>
            </a:solidFill>
            <a:prstDash val="solid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C8A97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7454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7">
            <a:extLst>
              <a:ext uri="{FF2B5EF4-FFF2-40B4-BE49-F238E27FC236}">
                <a16:creationId xmlns:a16="http://schemas.microsoft.com/office/drawing/2014/main" id="{0260C357-3237-AA53-69A5-0ECDCFAE26FF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0560922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>
              <a:defRPr/>
            </a:pPr>
            <a:r>
              <a:rPr lang="sv-SE"/>
              <a:t>Agenda</a:t>
            </a:r>
            <a:endParaRPr kumimoji="0" lang="sv-SE" sz="2100" b="1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E7C8DE54-4EF6-3AF3-CB1F-51DE44A37C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103537"/>
              </p:ext>
            </p:extLst>
          </p:nvPr>
        </p:nvGraphicFramePr>
        <p:xfrm>
          <a:off x="646498" y="1272116"/>
          <a:ext cx="9056303" cy="4566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941">
                  <a:extLst>
                    <a:ext uri="{9D8B030D-6E8A-4147-A177-3AD203B41FA5}">
                      <a16:colId xmlns:a16="http://schemas.microsoft.com/office/drawing/2014/main" val="3485681165"/>
                    </a:ext>
                  </a:extLst>
                </a:gridCol>
                <a:gridCol w="2218087">
                  <a:extLst>
                    <a:ext uri="{9D8B030D-6E8A-4147-A177-3AD203B41FA5}">
                      <a16:colId xmlns:a16="http://schemas.microsoft.com/office/drawing/2014/main" val="1220503358"/>
                    </a:ext>
                  </a:extLst>
                </a:gridCol>
                <a:gridCol w="5621275">
                  <a:extLst>
                    <a:ext uri="{9D8B030D-6E8A-4147-A177-3AD203B41FA5}">
                      <a16:colId xmlns:a16="http://schemas.microsoft.com/office/drawing/2014/main" val="23959385"/>
                    </a:ext>
                  </a:extLst>
                </a:gridCol>
              </a:tblGrid>
              <a:tr h="417501">
                <a:tc>
                  <a:txBody>
                    <a:bodyPr/>
                    <a:lstStyle/>
                    <a:p>
                      <a:r>
                        <a:rPr lang="sv-SE" sz="160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/>
                        <a:t>Vad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/>
                        <a:t>Kontaktperson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186341"/>
                  </a:ext>
                </a:extLst>
              </a:tr>
              <a:tr h="566200">
                <a:tc>
                  <a:txBody>
                    <a:bodyPr/>
                    <a:lstStyle/>
                    <a:p>
                      <a:r>
                        <a:rPr lang="sv-SE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Intro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Andreas Holmgren</a:t>
                      </a:r>
                    </a:p>
                    <a:p>
                      <a:r>
                        <a:rPr lang="sv-SE"/>
                        <a:t>Jesper Karlsson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854193"/>
                  </a:ext>
                </a:extLst>
              </a:tr>
              <a:tr h="417501">
                <a:tc>
                  <a:txBody>
                    <a:bodyPr/>
                    <a:lstStyle/>
                    <a:p>
                      <a:r>
                        <a:rPr lang="sv-SE"/>
                        <a:t>13.10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1"/>
                        <a:t>Prodikt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Johan Wall: </a:t>
                      </a:r>
                      <a:r>
                        <a:rPr lang="en-US">
                          <a:hlinkClick r:id="rId2"/>
                        </a:rPr>
                        <a:t>johan.wall@prodikt.com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44484"/>
                  </a:ext>
                </a:extLst>
              </a:tr>
              <a:tr h="417501">
                <a:tc>
                  <a:txBody>
                    <a:bodyPr/>
                    <a:lstStyle/>
                    <a:p>
                      <a:r>
                        <a:rPr lang="sv-SE"/>
                        <a:t>13.30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1"/>
                        <a:t>Plant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John </a:t>
                      </a:r>
                      <a:r>
                        <a:rPr lang="sv-SE" err="1"/>
                        <a:t>Sjulander</a:t>
                      </a:r>
                      <a:r>
                        <a:rPr lang="sv-SE"/>
                        <a:t>: </a:t>
                      </a:r>
                      <a:r>
                        <a:rPr lang="sv-SE">
                          <a:hlinkClick r:id="rId3"/>
                        </a:rPr>
                        <a:t>john@plant.se</a:t>
                      </a:r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116710"/>
                  </a:ext>
                </a:extLst>
              </a:tr>
              <a:tr h="566200">
                <a:tc>
                  <a:txBody>
                    <a:bodyPr/>
                    <a:lstStyle/>
                    <a:p>
                      <a:r>
                        <a:rPr lang="sv-SE"/>
                        <a:t>13.50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1" err="1"/>
                        <a:t>Bidcon</a:t>
                      </a:r>
                      <a:endParaRPr lang="sv-S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Mats Abrahamsson </a:t>
                      </a:r>
                      <a:r>
                        <a:rPr lang="en-US">
                          <a:hlinkClick r:id="rId4"/>
                        </a:rPr>
                        <a:t>mats.abrahamsson@elecosoft.com</a:t>
                      </a:r>
                      <a:r>
                        <a:rPr lang="en-US"/>
                        <a:t> </a:t>
                      </a:r>
                      <a:endParaRPr lang="sv-SE"/>
                    </a:p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247257"/>
                  </a:ext>
                </a:extLst>
              </a:tr>
              <a:tr h="417501">
                <a:tc>
                  <a:txBody>
                    <a:bodyPr/>
                    <a:lstStyle/>
                    <a:p>
                      <a:r>
                        <a:rPr lang="sv-SE"/>
                        <a:t>14.10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1"/>
                        <a:t>Nodon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Alexander </a:t>
                      </a:r>
                      <a:r>
                        <a:rPr lang="sv-SE" err="1"/>
                        <a:t>Landborn</a:t>
                      </a:r>
                      <a:r>
                        <a:rPr lang="sv-SE"/>
                        <a:t>: </a:t>
                      </a:r>
                      <a:r>
                        <a:rPr lang="sv-SE">
                          <a:hlinkClick r:id="rId5"/>
                        </a:rPr>
                        <a:t>alexander@nodon.se</a:t>
                      </a:r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355235"/>
                  </a:ext>
                </a:extLst>
              </a:tr>
              <a:tr h="1261081">
                <a:tc>
                  <a:txBody>
                    <a:bodyPr/>
                    <a:lstStyle/>
                    <a:p>
                      <a:r>
                        <a:rPr lang="sv-SE"/>
                        <a:t>14.30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1"/>
                        <a:t>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Pelle Beckman </a:t>
                      </a:r>
                      <a:r>
                        <a:rPr lang="da-DK">
                          <a:hlinkClick r:id="rId6"/>
                        </a:rPr>
                        <a:t>Pelle.Beckman@ivl.se</a:t>
                      </a:r>
                      <a:endParaRPr lang="da-DK"/>
                    </a:p>
                    <a:p>
                      <a:endParaRPr lang="sv-SE"/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/>
                        <a:t>7 dagars test o kom igång: </a:t>
                      </a:r>
                      <a:r>
                        <a:rPr lang="sv-SE" sz="1350" u="sng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https://bm.se/kom-igang-med-bm</a:t>
                      </a:r>
                      <a:r>
                        <a:rPr lang="sv-SE" sz="13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sv-SE"/>
                    </a:p>
                    <a:p>
                      <a:r>
                        <a:rPr lang="sv-SE"/>
                        <a:t>Ej extra tillfälle i 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378208"/>
                  </a:ext>
                </a:extLst>
              </a:tr>
              <a:tr h="417501">
                <a:tc>
                  <a:txBody>
                    <a:bodyPr/>
                    <a:lstStyle/>
                    <a:p>
                      <a:r>
                        <a:rPr lang="sv-SE"/>
                        <a:t>14.50-15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Summering och avslut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Andreas Holmgren</a:t>
                      </a:r>
                    </a:p>
                    <a:p>
                      <a:r>
                        <a:rPr lang="sv-SE"/>
                        <a:t>Jesper Karlsson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3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48078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2FCFD-5489-D855-736D-70564C042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67B59300-C76A-4570-2AE6-32C3463E1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381" y="1101453"/>
            <a:ext cx="9353067" cy="506122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Incheckning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 5 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Status per tema / pilotprojekt 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+ ”fokus agenda behov för dagen”, 10-20 min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Tema / repetition 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utifrån kursupplägg, ca 15-30 min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”Egenansvar – att rikta frågor till sin coach: Förbered egna frågor. Ni kan även skicka epost till coach”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Löpare / Följare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Fokus, agenda behov för dagen – </a:t>
            </a:r>
            <a:r>
              <a:rPr lang="sv-SE" sz="1600" b="1">
                <a:solidFill>
                  <a:schemeClr val="tx1"/>
                </a:solidFill>
                <a:latin typeface="+mn-lt"/>
              </a:rPr>
              <a:t>exempel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: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Frågor / ngn har fastnat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Bra exempel på klimatberäkning delområde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Bra exempel inspiration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Förtydligande ngt kriterier – variation/skillnad mot Boverket / valfritt klimatinitiativ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Fråga till Klimatberäkningsverktyg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Fördjupning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Vilka frågor ta på epost / separat eller nästa gång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>
                <a:solidFill>
                  <a:schemeClr val="tx1"/>
                </a:solidFill>
                <a:latin typeface="+mn-lt"/>
              </a:rPr>
              <a:t>Genomgång av ev hemläxa </a:t>
            </a:r>
            <a:r>
              <a:rPr lang="sv-SE" sz="1600">
                <a:solidFill>
                  <a:schemeClr val="tx1"/>
                </a:solidFill>
                <a:latin typeface="+mn-lt"/>
              </a:rPr>
              <a:t>till nästa tillfälle (i linje med kursupplägg)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Frågor till KYH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  <a:latin typeface="+mn-lt"/>
              </a:rPr>
              <a:t>Frågor till LFM30 (Andreas)</a:t>
            </a:r>
            <a:endParaRPr lang="sv-SE" sz="14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Rubrik 7">
            <a:extLst>
              <a:ext uri="{FF2B5EF4-FFF2-40B4-BE49-F238E27FC236}">
                <a16:creationId xmlns:a16="http://schemas.microsoft.com/office/drawing/2014/main" id="{CA90695F-5495-B354-8DB3-D78955DF9115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0560922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Struktur per coachningstillfälle</a:t>
            </a:r>
            <a:endParaRPr kumimoji="0" lang="sv-SE" sz="2100" b="1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9734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19098-C190-4F45-F308-AF11FDF87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BF07AFE-ED2E-6D2F-38E8-6668FE36D5E8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49C08AA-CCF8-E8CA-4664-6B13118A3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1892453"/>
            <a:ext cx="5934075" cy="2088232"/>
          </a:xfrm>
        </p:spPr>
        <p:txBody>
          <a:bodyPr>
            <a:normAutofit/>
          </a:bodyPr>
          <a:lstStyle/>
          <a:p>
            <a:pPr algn="ctr"/>
            <a:r>
              <a:rPr lang="sv-SE" sz="3000">
                <a:solidFill>
                  <a:schemeClr val="bg2"/>
                </a:solidFill>
              </a:rPr>
              <a:t>Fördjupning och extra info</a:t>
            </a:r>
            <a:br>
              <a:rPr lang="sv-SE" sz="3000">
                <a:solidFill>
                  <a:schemeClr val="bg2"/>
                </a:solidFill>
              </a:rPr>
            </a:br>
            <a:r>
              <a:rPr lang="sv-SE" sz="2000">
                <a:solidFill>
                  <a:schemeClr val="bg2"/>
                </a:solidFill>
              </a:rPr>
              <a:t> </a:t>
            </a:r>
            <a:r>
              <a:rPr lang="sv-SE" sz="2000" b="0">
                <a:solidFill>
                  <a:schemeClr val="bg2"/>
                </a:solidFill>
              </a:rPr>
              <a:t>- Bakgrundsmaterial</a:t>
            </a:r>
            <a:endParaRPr lang="en-SE" sz="3000">
              <a:solidFill>
                <a:schemeClr val="bg2"/>
              </a:solidFill>
            </a:endParaRPr>
          </a:p>
        </p:txBody>
      </p:sp>
      <p:sp>
        <p:nvSpPr>
          <p:cNvPr id="2" name="Pratbubbla: rektangel med rundade hörn 1">
            <a:extLst>
              <a:ext uri="{FF2B5EF4-FFF2-40B4-BE49-F238E27FC236}">
                <a16:creationId xmlns:a16="http://schemas.microsoft.com/office/drawing/2014/main" id="{7312E49C-FD2E-F054-F406-6A2060D6BA05}"/>
              </a:ext>
            </a:extLst>
          </p:cNvPr>
          <p:cNvSpPr/>
          <p:nvPr/>
        </p:nvSpPr>
        <p:spPr>
          <a:xfrm>
            <a:off x="9515475" y="1892453"/>
            <a:ext cx="1838325" cy="2155672"/>
          </a:xfrm>
          <a:prstGeom prst="wedgeRoundRectCallout">
            <a:avLst>
              <a:gd name="adj1" fmla="val -131196"/>
              <a:gd name="adj2" fmla="val 13012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/>
              <a:t>För detta avsnitt – endast extra info, ej behov gå igenom vid coachning.</a:t>
            </a:r>
          </a:p>
        </p:txBody>
      </p:sp>
    </p:spTree>
    <p:extLst>
      <p:ext uri="{BB962C8B-B14F-4D97-AF65-F5344CB8AC3E}">
        <p14:creationId xmlns:p14="http://schemas.microsoft.com/office/powerpoint/2010/main" val="21712227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E482C3-BB71-5ECF-FF91-0B4E97F7A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chemeClr val="bg2"/>
                </a:solidFill>
              </a:rPr>
              <a:t>Länkar till olika klimatinitiativs Beräkningsanvisningar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05C6FB85-C26C-33CD-8CAE-47C2BD2E5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74844"/>
              </p:ext>
            </p:extLst>
          </p:nvPr>
        </p:nvGraphicFramePr>
        <p:xfrm>
          <a:off x="620713" y="1052736"/>
          <a:ext cx="10950574" cy="5280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801">
                  <a:extLst>
                    <a:ext uri="{9D8B030D-6E8A-4147-A177-3AD203B41FA5}">
                      <a16:colId xmlns:a16="http://schemas.microsoft.com/office/drawing/2014/main" val="973472248"/>
                    </a:ext>
                  </a:extLst>
                </a:gridCol>
                <a:gridCol w="4010025">
                  <a:extLst>
                    <a:ext uri="{9D8B030D-6E8A-4147-A177-3AD203B41FA5}">
                      <a16:colId xmlns:a16="http://schemas.microsoft.com/office/drawing/2014/main" val="4195644662"/>
                    </a:ext>
                  </a:extLst>
                </a:gridCol>
                <a:gridCol w="3413652">
                  <a:extLst>
                    <a:ext uri="{9D8B030D-6E8A-4147-A177-3AD203B41FA5}">
                      <a16:colId xmlns:a16="http://schemas.microsoft.com/office/drawing/2014/main" val="54148268"/>
                    </a:ext>
                  </a:extLst>
                </a:gridCol>
                <a:gridCol w="1825096">
                  <a:extLst>
                    <a:ext uri="{9D8B030D-6E8A-4147-A177-3AD203B41FA5}">
                      <a16:colId xmlns:a16="http://schemas.microsoft.com/office/drawing/2014/main" val="1141587325"/>
                    </a:ext>
                  </a:extLst>
                </a:gridCol>
              </a:tblGrid>
              <a:tr h="434129">
                <a:tc>
                  <a:txBody>
                    <a:bodyPr/>
                    <a:lstStyle/>
                    <a:p>
                      <a:pPr algn="ctr"/>
                      <a:r>
                        <a:rPr lang="sv-SE" sz="1200"/>
                        <a:t>Initiativ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200"/>
                        <a:t>Länk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200"/>
                        <a:t>Namn på anvisning / Kommentar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200"/>
                        <a:t>Finns som separat pdf fil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19754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sv-SE" sz="1200"/>
                        <a:t>Göteborg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hlinkClick r:id="rId2"/>
                        </a:rPr>
                        <a:t>Klimatneutralt byggande | Business Region Göteborg</a:t>
                      </a:r>
                      <a:endParaRPr lang="sv-SE" sz="1200"/>
                    </a:p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1"/>
                        <a:t>ROT:</a:t>
                      </a:r>
                      <a:r>
                        <a:rPr lang="sv-SE" sz="1200"/>
                        <a:t> Anvisning för beräkning och redovisning av klimatutsläpp från underhållsprojekt i Framtidskoncernen, vers 1.0 Feb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Se denna ppt, steg 1 Klimatberäkning, under fördjupning.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8505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>
                          <a:hlinkClick r:id="rId3"/>
                        </a:rPr>
                        <a:t>Grundmall</a:t>
                      </a:r>
                      <a:endParaRPr lang="sv-SE" sz="1200"/>
                    </a:p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1"/>
                        <a:t>Nyproduktion:</a:t>
                      </a:r>
                      <a:r>
                        <a:rPr lang="sv-SE" sz="1200"/>
                        <a:t> Anvisning för beräkning och redovisning av klimatutsläpp från nybyggnation i Göteborgs stad, vers  2025-01-09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Se denna ppt, steg 1 Klimatberäkning, under fördjupning.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11309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sv-SE" sz="1200"/>
                        <a:t>Klimatarena Stockholm, HS30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hlinkClick r:id="rId4"/>
                        </a:rPr>
                        <a:t>Vagledning_ROT_v1.0.pdf</a:t>
                      </a:r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1"/>
                        <a:t>ROT: </a:t>
                      </a:r>
                      <a:r>
                        <a:rPr lang="sv-SE" sz="1200"/>
                        <a:t>Vägledning för klimatberäkning av ROT-projekt, vers 1.0 Maj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Se denna ppt, steg 1 Klimatberäkning, under fördjupning.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95035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hlinkClick r:id="rId5"/>
                        </a:rPr>
                        <a:t>berakningsanvisningarnyproduktionv2.0maj2024.pdf</a:t>
                      </a:r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 b="1"/>
                        <a:t>Nyproduktion:</a:t>
                      </a:r>
                      <a:r>
                        <a:rPr lang="sv-SE" sz="1200"/>
                        <a:t> Beräkningsanvisningar för klimatpåverkan från byggprojekt, Nyproduktion, Vers 2 Maj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Se denna ppt, steg 1 Klimatberäkning, under fördjupning.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6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/>
                        <a:t>Boverket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hlinkClick r:id="rId6"/>
                        </a:rPr>
                        <a:t>Enkät om gränsvärden för byggnaders klimatpåverkan - Boverket</a:t>
                      </a:r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Video, nytt förslag på klimatberäkningsanvisning och gränsvärde från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Se denna ppt, steg 1 Klimatberäkning, under fördjupning.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61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>
                          <a:hlinkClick r:id="rId7"/>
                        </a:rPr>
                        <a:t>Dessa byggnader ska energideklareras - Energideklaration – Boverket</a:t>
                      </a:r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Boverkets tankar kring avgränsning och hur utforma klassificering av namn på byggprojekt. Notera, lokala initiativ har fler byggprojekt typer (ex via CoClass).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Nej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79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/>
                        <a:t>Akademiska / bransch rapporter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>
                          <a:hlinkClick r:id="rId8"/>
                        </a:rPr>
                        <a:t>SBUF 14381 Slutrp NY Klimatkrav för byggnader på väg mot netto noll_rev.pdf</a:t>
                      </a:r>
                      <a:endParaRPr lang="sv-SE" sz="1200">
                        <a:solidFill>
                          <a:schemeClr val="tx1"/>
                        </a:solidFill>
                      </a:endParaRPr>
                    </a:p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Inkl ex tankar kring hur utforma byggprojekt typer.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Nwej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43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5152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nererade bild">
            <a:extLst>
              <a:ext uri="{FF2B5EF4-FFF2-40B4-BE49-F238E27FC236}">
                <a16:creationId xmlns:a16="http://schemas.microsoft.com/office/drawing/2014/main" id="{B8BD1D8E-E7B7-F656-1D8B-F6EE5BFC5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0"/>
          <a:stretch>
            <a:fillRect/>
          </a:stretch>
        </p:blipFill>
        <p:spPr bwMode="auto">
          <a:xfrm>
            <a:off x="4676775" y="0"/>
            <a:ext cx="7515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atbubbla: rektangel med rundade hörn 3">
            <a:extLst>
              <a:ext uri="{FF2B5EF4-FFF2-40B4-BE49-F238E27FC236}">
                <a16:creationId xmlns:a16="http://schemas.microsoft.com/office/drawing/2014/main" id="{CCCCF702-0915-D34F-BD96-83A35578FB9A}"/>
              </a:ext>
            </a:extLst>
          </p:cNvPr>
          <p:cNvSpPr/>
          <p:nvPr/>
        </p:nvSpPr>
        <p:spPr>
          <a:xfrm>
            <a:off x="119164" y="247650"/>
            <a:ext cx="2999956" cy="5594350"/>
          </a:xfrm>
          <a:prstGeom prst="wedgeRoundRectCallout">
            <a:avLst>
              <a:gd name="adj1" fmla="val 101875"/>
              <a:gd name="adj2" fmla="val -26575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Varför gå en Klimatberäkningsstuga?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b="1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Lär dig att själv bedöma och välja hur träffsäker klimatberäkning du behöver för en given situation: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 lagkrav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 efterlevelse specifikt kundkrav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 upphandlingsstyrning, sund konkurrens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målstyring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nogrann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referens framtagning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Green Claim –kommunicera rätt</a:t>
            </a:r>
          </a:p>
        </p:txBody>
      </p:sp>
    </p:spTree>
    <p:extLst>
      <p:ext uri="{BB962C8B-B14F-4D97-AF65-F5344CB8AC3E}">
        <p14:creationId xmlns:p14="http://schemas.microsoft.com/office/powerpoint/2010/main" val="39664900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F9B0F770-8018-4998-9368-C45FFB1D69B5}"/>
              </a:ext>
            </a:extLst>
          </p:cNvPr>
          <p:cNvSpPr/>
          <p:nvPr/>
        </p:nvSpPr>
        <p:spPr>
          <a:xfrm>
            <a:off x="882579" y="167805"/>
            <a:ext cx="3731490" cy="4764481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års erfarenhet av 8 klimatberäkningsstugor och ca 80 kunskapspiloter: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Kunskapspiloter…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Skarpa piloter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Genomsnitt urval byggdelar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Genomsnitt allt och överallt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973F242-966E-4707-A4DC-519442008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491" y="2550045"/>
            <a:ext cx="3493815" cy="2027513"/>
          </a:xfrm>
          <a:prstGeom prst="rect">
            <a:avLst/>
          </a:prstGeom>
        </p:spPr>
      </p:pic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66D0C0B2-5FAA-474E-8FBB-C3879DD61B1F}"/>
              </a:ext>
            </a:extLst>
          </p:cNvPr>
          <p:cNvSpPr/>
          <p:nvPr/>
        </p:nvSpPr>
        <p:spPr>
          <a:xfrm>
            <a:off x="8901074" y="75443"/>
            <a:ext cx="3177311" cy="6728820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Klimatberäkningsstuga där  deltagarna delar kunskaper via egna kunskapspiloter, med fokus på klimatförbättringar utifrån valfria delområden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Rak pilkoppling 10">
            <a:extLst>
              <a:ext uri="{FF2B5EF4-FFF2-40B4-BE49-F238E27FC236}">
                <a16:creationId xmlns:a16="http://schemas.microsoft.com/office/drawing/2014/main" id="{D8B8868E-0BD2-4CC5-BA24-A7BF6E1F5EDD}"/>
              </a:ext>
            </a:extLst>
          </p:cNvPr>
          <p:cNvCxnSpPr>
            <a:cxnSpLocks/>
          </p:cNvCxnSpPr>
          <p:nvPr/>
        </p:nvCxnSpPr>
        <p:spPr>
          <a:xfrm>
            <a:off x="10558300" y="4964669"/>
            <a:ext cx="0" cy="548921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 11">
            <a:extLst>
              <a:ext uri="{FF2B5EF4-FFF2-40B4-BE49-F238E27FC236}">
                <a16:creationId xmlns:a16="http://schemas.microsoft.com/office/drawing/2014/main" id="{9D667555-064D-41D1-8C3F-7E5692F5FD0D}"/>
              </a:ext>
            </a:extLst>
          </p:cNvPr>
          <p:cNvSpPr/>
          <p:nvPr/>
        </p:nvSpPr>
        <p:spPr>
          <a:xfrm>
            <a:off x="10074189" y="3944080"/>
            <a:ext cx="968223" cy="974177"/>
          </a:xfrm>
          <a:prstGeom prst="ellipse">
            <a:avLst/>
          </a:prstGeom>
          <a:solidFill>
            <a:srgbClr val="4899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ntartidaRounded Essential Light" panose="02000000000000000000" pitchFamily="2" charset="0"/>
                <a:ea typeface="+mn-ea"/>
                <a:cs typeface="+mn-cs"/>
              </a:rPr>
              <a:t>LÖPARE</a:t>
            </a:r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F66F197E-4B49-4CB9-8747-6C9C1E7B5924}"/>
              </a:ext>
            </a:extLst>
          </p:cNvPr>
          <p:cNvSpPr/>
          <p:nvPr/>
        </p:nvSpPr>
        <p:spPr>
          <a:xfrm>
            <a:off x="10074189" y="5541967"/>
            <a:ext cx="968223" cy="974177"/>
          </a:xfrm>
          <a:prstGeom prst="ellipse">
            <a:avLst/>
          </a:prstGeom>
          <a:solidFill>
            <a:srgbClr val="0E8F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ntartidaRounded Essential Light" panose="02000000000000000000" pitchFamily="2" charset="0"/>
                <a:ea typeface="+mn-ea"/>
                <a:cs typeface="+mn-cs"/>
              </a:rPr>
              <a:t>FÖLJARE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CCF3A01E-311F-4611-A6F0-53868F7B1F2C}"/>
              </a:ext>
            </a:extLst>
          </p:cNvPr>
          <p:cNvSpPr/>
          <p:nvPr/>
        </p:nvSpPr>
        <p:spPr>
          <a:xfrm>
            <a:off x="5165432" y="167806"/>
            <a:ext cx="3101109" cy="2021212"/>
          </a:xfrm>
          <a:prstGeom prst="roundRect">
            <a:avLst/>
          </a:prstGeom>
          <a:solidFill>
            <a:srgbClr val="D6EAEE"/>
          </a:solidFill>
          <a:ln w="38100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the trainer</a:t>
            </a:r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3E2FC1BF-1555-4FEF-ABC0-417457CA6495}"/>
              </a:ext>
            </a:extLst>
          </p:cNvPr>
          <p:cNvSpPr/>
          <p:nvPr/>
        </p:nvSpPr>
        <p:spPr>
          <a:xfrm>
            <a:off x="5252355" y="1378245"/>
            <a:ext cx="1314806" cy="56399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 facilitator</a:t>
            </a:r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F9BE1B69-3BCD-4071-9514-0846CF5D49FB}"/>
              </a:ext>
            </a:extLst>
          </p:cNvPr>
          <p:cNvSpPr/>
          <p:nvPr/>
        </p:nvSpPr>
        <p:spPr>
          <a:xfrm>
            <a:off x="6040111" y="810837"/>
            <a:ext cx="1314806" cy="56399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 coach</a:t>
            </a:r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53E505D9-17E3-4ECA-B36A-3E0ABEBEBECF}"/>
              </a:ext>
            </a:extLst>
          </p:cNvPr>
          <p:cNvSpPr/>
          <p:nvPr/>
        </p:nvSpPr>
        <p:spPr>
          <a:xfrm>
            <a:off x="6863303" y="1378245"/>
            <a:ext cx="1314806" cy="56399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lokal kvalitets-granskare</a:t>
            </a:r>
          </a:p>
        </p:txBody>
      </p: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4DCD590C-7815-40E7-BEE3-C2A6D2C71A14}"/>
              </a:ext>
            </a:extLst>
          </p:cNvPr>
          <p:cNvSpPr/>
          <p:nvPr/>
        </p:nvSpPr>
        <p:spPr>
          <a:xfrm>
            <a:off x="5165431" y="2880249"/>
            <a:ext cx="3101109" cy="2021212"/>
          </a:xfrm>
          <a:prstGeom prst="roundRect">
            <a:avLst/>
          </a:prstGeom>
          <a:solidFill>
            <a:srgbClr val="D6EAEE"/>
          </a:solidFill>
          <a:ln w="38100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Samarbetsavtal</a:t>
            </a: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4DF51097-1CDF-4AEC-B93D-E1DB343A3341}"/>
              </a:ext>
            </a:extLst>
          </p:cNvPr>
          <p:cNvSpPr/>
          <p:nvPr/>
        </p:nvSpPr>
        <p:spPr>
          <a:xfrm>
            <a:off x="5252354" y="4090687"/>
            <a:ext cx="1314806" cy="68781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 facilitator – avtal med coach</a:t>
            </a: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01B05617-543C-4CFA-928B-B96FB0DB8EB0}"/>
              </a:ext>
            </a:extLst>
          </p:cNvPr>
          <p:cNvSpPr/>
          <p:nvPr/>
        </p:nvSpPr>
        <p:spPr>
          <a:xfrm>
            <a:off x="6040110" y="3523280"/>
            <a:ext cx="1314806" cy="56399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 coach + gäster </a:t>
            </a:r>
          </a:p>
        </p:txBody>
      </p:sp>
      <p:sp>
        <p:nvSpPr>
          <p:cNvPr id="21" name="Ellips 20">
            <a:extLst>
              <a:ext uri="{FF2B5EF4-FFF2-40B4-BE49-F238E27FC236}">
                <a16:creationId xmlns:a16="http://schemas.microsoft.com/office/drawing/2014/main" id="{2474C265-CA1B-4F2C-8A22-2E42E8EF1EC4}"/>
              </a:ext>
            </a:extLst>
          </p:cNvPr>
          <p:cNvSpPr/>
          <p:nvPr/>
        </p:nvSpPr>
        <p:spPr>
          <a:xfrm>
            <a:off x="6863302" y="4090688"/>
            <a:ext cx="1314806" cy="56399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 lokal kvalitets-granskare</a:t>
            </a:r>
          </a:p>
        </p:txBody>
      </p:sp>
      <p:sp>
        <p:nvSpPr>
          <p:cNvPr id="23" name="Rektangel: rundade hörn 22">
            <a:extLst>
              <a:ext uri="{FF2B5EF4-FFF2-40B4-BE49-F238E27FC236}">
                <a16:creationId xmlns:a16="http://schemas.microsoft.com/office/drawing/2014/main" id="{7AEF5A2C-3444-49BD-B4F4-83CD99D8B72A}"/>
              </a:ext>
            </a:extLst>
          </p:cNvPr>
          <p:cNvSpPr/>
          <p:nvPr/>
        </p:nvSpPr>
        <p:spPr>
          <a:xfrm>
            <a:off x="5165431" y="5385736"/>
            <a:ext cx="3101109" cy="643419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Nätverk / kontaktperson: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 testbädd</a:t>
            </a:r>
          </a:p>
        </p:txBody>
      </p:sp>
      <p:sp>
        <p:nvSpPr>
          <p:cNvPr id="24" name="Pil: vänster 23">
            <a:extLst>
              <a:ext uri="{FF2B5EF4-FFF2-40B4-BE49-F238E27FC236}">
                <a16:creationId xmlns:a16="http://schemas.microsoft.com/office/drawing/2014/main" id="{34815E88-5C08-4177-AF66-018D3589316B}"/>
              </a:ext>
            </a:extLst>
          </p:cNvPr>
          <p:cNvSpPr/>
          <p:nvPr/>
        </p:nvSpPr>
        <p:spPr>
          <a:xfrm rot="5400000">
            <a:off x="2346518" y="5382771"/>
            <a:ext cx="879690" cy="36711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il: vänster 24">
            <a:extLst>
              <a:ext uri="{FF2B5EF4-FFF2-40B4-BE49-F238E27FC236}">
                <a16:creationId xmlns:a16="http://schemas.microsoft.com/office/drawing/2014/main" id="{A6BEFFDA-AA48-4399-A383-ED4D0BE4DA86}"/>
              </a:ext>
            </a:extLst>
          </p:cNvPr>
          <p:cNvSpPr/>
          <p:nvPr/>
        </p:nvSpPr>
        <p:spPr>
          <a:xfrm rot="10800000">
            <a:off x="4669173" y="1064446"/>
            <a:ext cx="469613" cy="36711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il: vänster 25">
            <a:extLst>
              <a:ext uri="{FF2B5EF4-FFF2-40B4-BE49-F238E27FC236}">
                <a16:creationId xmlns:a16="http://schemas.microsoft.com/office/drawing/2014/main" id="{74B882AE-014D-4676-9C8D-F99A793051E8}"/>
              </a:ext>
            </a:extLst>
          </p:cNvPr>
          <p:cNvSpPr/>
          <p:nvPr/>
        </p:nvSpPr>
        <p:spPr>
          <a:xfrm rot="10800000">
            <a:off x="4669172" y="3621721"/>
            <a:ext cx="469613" cy="36711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il: vänster 26">
            <a:extLst>
              <a:ext uri="{FF2B5EF4-FFF2-40B4-BE49-F238E27FC236}">
                <a16:creationId xmlns:a16="http://schemas.microsoft.com/office/drawing/2014/main" id="{1CFD3511-9A97-40D1-91B9-637EB7109A33}"/>
              </a:ext>
            </a:extLst>
          </p:cNvPr>
          <p:cNvSpPr/>
          <p:nvPr/>
        </p:nvSpPr>
        <p:spPr>
          <a:xfrm rot="16200000">
            <a:off x="6462706" y="2351814"/>
            <a:ext cx="469613" cy="36711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il: vänster 27">
            <a:extLst>
              <a:ext uri="{FF2B5EF4-FFF2-40B4-BE49-F238E27FC236}">
                <a16:creationId xmlns:a16="http://schemas.microsoft.com/office/drawing/2014/main" id="{D2493B6B-5A52-41DB-A91A-62B88B52F1DD}"/>
              </a:ext>
            </a:extLst>
          </p:cNvPr>
          <p:cNvSpPr/>
          <p:nvPr/>
        </p:nvSpPr>
        <p:spPr>
          <a:xfrm rot="10800000">
            <a:off x="8348289" y="3703586"/>
            <a:ext cx="469613" cy="36711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il: vänster 28">
            <a:extLst>
              <a:ext uri="{FF2B5EF4-FFF2-40B4-BE49-F238E27FC236}">
                <a16:creationId xmlns:a16="http://schemas.microsoft.com/office/drawing/2014/main" id="{4FCC7EE4-0849-414F-8292-769EF14AF8A8}"/>
              </a:ext>
            </a:extLst>
          </p:cNvPr>
          <p:cNvSpPr/>
          <p:nvPr/>
        </p:nvSpPr>
        <p:spPr>
          <a:xfrm rot="10800000">
            <a:off x="8348288" y="5404812"/>
            <a:ext cx="469613" cy="36711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il: vänster 29">
            <a:extLst>
              <a:ext uri="{FF2B5EF4-FFF2-40B4-BE49-F238E27FC236}">
                <a16:creationId xmlns:a16="http://schemas.microsoft.com/office/drawing/2014/main" id="{7190330D-D0DC-46DB-9264-F3ABB960B054}"/>
              </a:ext>
            </a:extLst>
          </p:cNvPr>
          <p:cNvSpPr/>
          <p:nvPr/>
        </p:nvSpPr>
        <p:spPr>
          <a:xfrm>
            <a:off x="8387456" y="6203858"/>
            <a:ext cx="469613" cy="36711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ktangel: rundade hörn 30">
            <a:extLst>
              <a:ext uri="{FF2B5EF4-FFF2-40B4-BE49-F238E27FC236}">
                <a16:creationId xmlns:a16="http://schemas.microsoft.com/office/drawing/2014/main" id="{6B51B63F-040C-4926-A8C6-CE12EA268E2A}"/>
              </a:ext>
            </a:extLst>
          </p:cNvPr>
          <p:cNvSpPr/>
          <p:nvPr/>
        </p:nvSpPr>
        <p:spPr>
          <a:xfrm>
            <a:off x="5165431" y="6203858"/>
            <a:ext cx="3101109" cy="476910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Erfarenhetsåterkoppling</a:t>
            </a:r>
          </a:p>
        </p:txBody>
      </p:sp>
      <p:sp>
        <p:nvSpPr>
          <p:cNvPr id="32" name="Pil: vänster 31">
            <a:extLst>
              <a:ext uri="{FF2B5EF4-FFF2-40B4-BE49-F238E27FC236}">
                <a16:creationId xmlns:a16="http://schemas.microsoft.com/office/drawing/2014/main" id="{62EB83BA-5078-4E2F-AFDB-959635B4F3A4}"/>
              </a:ext>
            </a:extLst>
          </p:cNvPr>
          <p:cNvSpPr/>
          <p:nvPr/>
        </p:nvSpPr>
        <p:spPr>
          <a:xfrm>
            <a:off x="3725361" y="6258757"/>
            <a:ext cx="1351558" cy="367112"/>
          </a:xfrm>
          <a:prstGeom prst="lef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Pil: vänster-höger 32">
            <a:extLst>
              <a:ext uri="{FF2B5EF4-FFF2-40B4-BE49-F238E27FC236}">
                <a16:creationId xmlns:a16="http://schemas.microsoft.com/office/drawing/2014/main" id="{6009132B-53A0-4029-BDB2-4C51122DBAB8}"/>
              </a:ext>
            </a:extLst>
          </p:cNvPr>
          <p:cNvSpPr/>
          <p:nvPr/>
        </p:nvSpPr>
        <p:spPr>
          <a:xfrm rot="20911818">
            <a:off x="3711290" y="5729464"/>
            <a:ext cx="1409749" cy="354852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Pil: vänster-höger 33">
            <a:extLst>
              <a:ext uri="{FF2B5EF4-FFF2-40B4-BE49-F238E27FC236}">
                <a16:creationId xmlns:a16="http://schemas.microsoft.com/office/drawing/2014/main" id="{EDC0A08B-5821-4141-887B-B2FC0D430DD4}"/>
              </a:ext>
            </a:extLst>
          </p:cNvPr>
          <p:cNvSpPr/>
          <p:nvPr/>
        </p:nvSpPr>
        <p:spPr>
          <a:xfrm rot="16200000">
            <a:off x="6476509" y="4949056"/>
            <a:ext cx="478952" cy="354852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5" name="Group 45">
            <a:extLst>
              <a:ext uri="{FF2B5EF4-FFF2-40B4-BE49-F238E27FC236}">
                <a16:creationId xmlns:a16="http://schemas.microsoft.com/office/drawing/2014/main" id="{2BC1A8D3-046D-4004-BFE1-E3A8F9915E13}"/>
              </a:ext>
            </a:extLst>
          </p:cNvPr>
          <p:cNvGrpSpPr>
            <a:grpSpLocks/>
          </p:cNvGrpSpPr>
          <p:nvPr/>
        </p:nvGrpSpPr>
        <p:grpSpPr bwMode="auto">
          <a:xfrm>
            <a:off x="9171353" y="1857375"/>
            <a:ext cx="2765586" cy="2058328"/>
            <a:chOff x="1182" y="8258"/>
            <a:chExt cx="9523" cy="8580"/>
          </a:xfrm>
        </p:grpSpPr>
        <p:sp>
          <p:nvSpPr>
            <p:cNvPr id="36" name="AutoShape 126">
              <a:extLst>
                <a:ext uri="{FF2B5EF4-FFF2-40B4-BE49-F238E27FC236}">
                  <a16:creationId xmlns:a16="http://schemas.microsoft.com/office/drawing/2014/main" id="{9EDC257F-D7C8-4698-A510-15DBF696F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" y="8258"/>
              <a:ext cx="9523" cy="8580"/>
            </a:xfrm>
            <a:custGeom>
              <a:avLst/>
              <a:gdLst>
                <a:gd name="T0" fmla="+- 0 4206 1182"/>
                <a:gd name="T1" fmla="*/ T0 w 9523"/>
                <a:gd name="T2" fmla="+- 0 8578 8258"/>
                <a:gd name="T3" fmla="*/ 8578 h 8580"/>
                <a:gd name="T4" fmla="+- 0 3748 1182"/>
                <a:gd name="T5" fmla="*/ T4 w 9523"/>
                <a:gd name="T6" fmla="+- 0 8798 8258"/>
                <a:gd name="T7" fmla="*/ 8798 h 8580"/>
                <a:gd name="T8" fmla="+- 0 3259 1182"/>
                <a:gd name="T9" fmla="*/ T8 w 9523"/>
                <a:gd name="T10" fmla="+- 0 9078 8258"/>
                <a:gd name="T11" fmla="*/ 9078 h 8580"/>
                <a:gd name="T12" fmla="+- 0 2809 1182"/>
                <a:gd name="T13" fmla="*/ T12 w 9523"/>
                <a:gd name="T14" fmla="+- 0 9438 8258"/>
                <a:gd name="T15" fmla="*/ 9438 h 8580"/>
                <a:gd name="T16" fmla="+- 0 2551 1182"/>
                <a:gd name="T17" fmla="*/ T16 w 9523"/>
                <a:gd name="T18" fmla="+- 0 9678 8258"/>
                <a:gd name="T19" fmla="*/ 9678 h 8580"/>
                <a:gd name="T20" fmla="+- 0 2312 1182"/>
                <a:gd name="T21" fmla="*/ T20 w 9523"/>
                <a:gd name="T22" fmla="+- 0 9938 8258"/>
                <a:gd name="T23" fmla="*/ 9938 h 8580"/>
                <a:gd name="T24" fmla="+- 0 2092 1182"/>
                <a:gd name="T25" fmla="*/ T24 w 9523"/>
                <a:gd name="T26" fmla="+- 0 10218 8258"/>
                <a:gd name="T27" fmla="*/ 10218 h 8580"/>
                <a:gd name="T28" fmla="+- 0 1893 1182"/>
                <a:gd name="T29" fmla="*/ T28 w 9523"/>
                <a:gd name="T30" fmla="+- 0 10518 8258"/>
                <a:gd name="T31" fmla="*/ 10518 h 8580"/>
                <a:gd name="T32" fmla="+- 0 1716 1182"/>
                <a:gd name="T33" fmla="*/ T32 w 9523"/>
                <a:gd name="T34" fmla="+- 0 10818 8258"/>
                <a:gd name="T35" fmla="*/ 10818 h 8580"/>
                <a:gd name="T36" fmla="+- 0 1563 1182"/>
                <a:gd name="T37" fmla="*/ T36 w 9523"/>
                <a:gd name="T38" fmla="+- 0 11138 8258"/>
                <a:gd name="T39" fmla="*/ 11138 h 8580"/>
                <a:gd name="T40" fmla="+- 0 1434 1182"/>
                <a:gd name="T41" fmla="*/ T40 w 9523"/>
                <a:gd name="T42" fmla="+- 0 11478 8258"/>
                <a:gd name="T43" fmla="*/ 11478 h 8580"/>
                <a:gd name="T44" fmla="+- 0 1330 1182"/>
                <a:gd name="T45" fmla="*/ T44 w 9523"/>
                <a:gd name="T46" fmla="+- 0 11838 8258"/>
                <a:gd name="T47" fmla="*/ 11838 h 8580"/>
                <a:gd name="T48" fmla="+- 0 1253 1182"/>
                <a:gd name="T49" fmla="*/ T48 w 9523"/>
                <a:gd name="T50" fmla="+- 0 12198 8258"/>
                <a:gd name="T51" fmla="*/ 12198 h 8580"/>
                <a:gd name="T52" fmla="+- 0 1203 1182"/>
                <a:gd name="T53" fmla="*/ T52 w 9523"/>
                <a:gd name="T54" fmla="+- 0 12558 8258"/>
                <a:gd name="T55" fmla="*/ 12558 h 8580"/>
                <a:gd name="T56" fmla="+- 0 1182 1182"/>
                <a:gd name="T57" fmla="*/ T56 w 9523"/>
                <a:gd name="T58" fmla="+- 0 12938 8258"/>
                <a:gd name="T59" fmla="*/ 12938 h 8580"/>
                <a:gd name="T60" fmla="+- 0 1192 1182"/>
                <a:gd name="T61" fmla="*/ T60 w 9523"/>
                <a:gd name="T62" fmla="+- 0 13338 8258"/>
                <a:gd name="T63" fmla="*/ 13338 h 8580"/>
                <a:gd name="T64" fmla="+- 0 1235 1182"/>
                <a:gd name="T65" fmla="*/ T64 w 9523"/>
                <a:gd name="T66" fmla="+- 0 13738 8258"/>
                <a:gd name="T67" fmla="*/ 13738 h 8580"/>
                <a:gd name="T68" fmla="+- 0 1310 1182"/>
                <a:gd name="T69" fmla="*/ T68 w 9523"/>
                <a:gd name="T70" fmla="+- 0 14118 8258"/>
                <a:gd name="T71" fmla="*/ 14118 h 8580"/>
                <a:gd name="T72" fmla="+- 0 1414 1182"/>
                <a:gd name="T73" fmla="*/ T72 w 9523"/>
                <a:gd name="T74" fmla="+- 0 14498 8258"/>
                <a:gd name="T75" fmla="*/ 14498 h 8580"/>
                <a:gd name="T76" fmla="+- 0 1548 1182"/>
                <a:gd name="T77" fmla="*/ T76 w 9523"/>
                <a:gd name="T78" fmla="+- 0 14858 8258"/>
                <a:gd name="T79" fmla="*/ 14858 h 8580"/>
                <a:gd name="T80" fmla="+- 0 1709 1182"/>
                <a:gd name="T81" fmla="*/ T80 w 9523"/>
                <a:gd name="T82" fmla="+- 0 15198 8258"/>
                <a:gd name="T83" fmla="*/ 15198 h 8580"/>
                <a:gd name="T84" fmla="+- 0 1896 1182"/>
                <a:gd name="T85" fmla="*/ T84 w 9523"/>
                <a:gd name="T86" fmla="+- 0 15518 8258"/>
                <a:gd name="T87" fmla="*/ 15518 h 8580"/>
                <a:gd name="T88" fmla="+- 0 2108 1182"/>
                <a:gd name="T89" fmla="*/ T88 w 9523"/>
                <a:gd name="T90" fmla="+- 0 15838 8258"/>
                <a:gd name="T91" fmla="*/ 15838 h 8580"/>
                <a:gd name="T92" fmla="+- 0 2343 1182"/>
                <a:gd name="T93" fmla="*/ T92 w 9523"/>
                <a:gd name="T94" fmla="+- 0 16138 8258"/>
                <a:gd name="T95" fmla="*/ 16138 h 8580"/>
                <a:gd name="T96" fmla="+- 0 2601 1182"/>
                <a:gd name="T97" fmla="*/ T96 w 9523"/>
                <a:gd name="T98" fmla="+- 0 16398 8258"/>
                <a:gd name="T99" fmla="*/ 16398 h 8580"/>
                <a:gd name="T100" fmla="+- 0 2879 1182"/>
                <a:gd name="T101" fmla="*/ T100 w 9523"/>
                <a:gd name="T102" fmla="+- 0 16658 8258"/>
                <a:gd name="T103" fmla="*/ 16658 h 8580"/>
                <a:gd name="T104" fmla="+- 0 8890 1182"/>
                <a:gd name="T105" fmla="*/ T104 w 9523"/>
                <a:gd name="T106" fmla="+- 0 16758 8258"/>
                <a:gd name="T107" fmla="*/ 16758 h 8580"/>
                <a:gd name="T108" fmla="+- 0 9176 1182"/>
                <a:gd name="T109" fmla="*/ T108 w 9523"/>
                <a:gd name="T110" fmla="+- 0 16518 8258"/>
                <a:gd name="T111" fmla="*/ 16518 h 8580"/>
                <a:gd name="T112" fmla="+- 0 9442 1182"/>
                <a:gd name="T113" fmla="*/ T112 w 9523"/>
                <a:gd name="T114" fmla="+- 0 16238 8258"/>
                <a:gd name="T115" fmla="*/ 16238 h 8580"/>
                <a:gd name="T116" fmla="+- 0 9686 1182"/>
                <a:gd name="T117" fmla="*/ T116 w 9523"/>
                <a:gd name="T118" fmla="+- 0 15958 8258"/>
                <a:gd name="T119" fmla="*/ 15958 h 8580"/>
                <a:gd name="T120" fmla="+- 0 9908 1182"/>
                <a:gd name="T121" fmla="*/ T120 w 9523"/>
                <a:gd name="T122" fmla="+- 0 15658 8258"/>
                <a:gd name="T123" fmla="*/ 15658 h 8580"/>
                <a:gd name="T124" fmla="+- 0 10105 1182"/>
                <a:gd name="T125" fmla="*/ T124 w 9523"/>
                <a:gd name="T126" fmla="+- 0 15338 8258"/>
                <a:gd name="T127" fmla="*/ 15338 h 8580"/>
                <a:gd name="T128" fmla="+- 0 10277 1182"/>
                <a:gd name="T129" fmla="*/ T128 w 9523"/>
                <a:gd name="T130" fmla="+- 0 14998 8258"/>
                <a:gd name="T131" fmla="*/ 14998 h 8580"/>
                <a:gd name="T132" fmla="+- 0 10421 1182"/>
                <a:gd name="T133" fmla="*/ T132 w 9523"/>
                <a:gd name="T134" fmla="+- 0 14638 8258"/>
                <a:gd name="T135" fmla="*/ 14638 h 8580"/>
                <a:gd name="T136" fmla="+- 0 10537 1182"/>
                <a:gd name="T137" fmla="*/ T136 w 9523"/>
                <a:gd name="T138" fmla="+- 0 14278 8258"/>
                <a:gd name="T139" fmla="*/ 14278 h 8580"/>
                <a:gd name="T140" fmla="+- 0 10624 1182"/>
                <a:gd name="T141" fmla="*/ T140 w 9523"/>
                <a:gd name="T142" fmla="+- 0 13898 8258"/>
                <a:gd name="T143" fmla="*/ 13898 h 8580"/>
                <a:gd name="T144" fmla="+- 0 10680 1182"/>
                <a:gd name="T145" fmla="*/ T144 w 9523"/>
                <a:gd name="T146" fmla="+- 0 13498 8258"/>
                <a:gd name="T147" fmla="*/ 13498 h 8580"/>
                <a:gd name="T148" fmla="+- 0 10703 1182"/>
                <a:gd name="T149" fmla="*/ T148 w 9523"/>
                <a:gd name="T150" fmla="+- 0 13098 8258"/>
                <a:gd name="T151" fmla="*/ 13098 h 8580"/>
                <a:gd name="T152" fmla="+- 0 10694 1182"/>
                <a:gd name="T153" fmla="*/ T152 w 9523"/>
                <a:gd name="T154" fmla="+- 0 12718 8258"/>
                <a:gd name="T155" fmla="*/ 12718 h 8580"/>
                <a:gd name="T156" fmla="+- 0 10656 1182"/>
                <a:gd name="T157" fmla="*/ T156 w 9523"/>
                <a:gd name="T158" fmla="+- 0 12338 8258"/>
                <a:gd name="T159" fmla="*/ 12338 h 8580"/>
                <a:gd name="T160" fmla="+- 0 10590 1182"/>
                <a:gd name="T161" fmla="*/ T160 w 9523"/>
                <a:gd name="T162" fmla="+- 0 11978 8258"/>
                <a:gd name="T163" fmla="*/ 11978 h 8580"/>
                <a:gd name="T164" fmla="+- 0 10497 1182"/>
                <a:gd name="T165" fmla="*/ T164 w 9523"/>
                <a:gd name="T166" fmla="+- 0 11618 8258"/>
                <a:gd name="T167" fmla="*/ 11618 h 8580"/>
                <a:gd name="T168" fmla="+- 0 10377 1182"/>
                <a:gd name="T169" fmla="*/ T168 w 9523"/>
                <a:gd name="T170" fmla="+- 0 11278 8258"/>
                <a:gd name="T171" fmla="*/ 11278 h 8580"/>
                <a:gd name="T172" fmla="+- 0 10233 1182"/>
                <a:gd name="T173" fmla="*/ T172 w 9523"/>
                <a:gd name="T174" fmla="+- 0 10958 8258"/>
                <a:gd name="T175" fmla="*/ 10958 h 8580"/>
                <a:gd name="T176" fmla="+- 0 10066 1182"/>
                <a:gd name="T177" fmla="*/ T176 w 9523"/>
                <a:gd name="T178" fmla="+- 0 10638 8258"/>
                <a:gd name="T179" fmla="*/ 10638 h 8580"/>
                <a:gd name="T180" fmla="+- 0 9876 1182"/>
                <a:gd name="T181" fmla="*/ T180 w 9523"/>
                <a:gd name="T182" fmla="+- 0 10338 8258"/>
                <a:gd name="T183" fmla="*/ 10338 h 8580"/>
                <a:gd name="T184" fmla="+- 0 9664 1182"/>
                <a:gd name="T185" fmla="*/ T184 w 9523"/>
                <a:gd name="T186" fmla="+- 0 10038 8258"/>
                <a:gd name="T187" fmla="*/ 10038 h 8580"/>
                <a:gd name="T188" fmla="+- 0 9432 1182"/>
                <a:gd name="T189" fmla="*/ T188 w 9523"/>
                <a:gd name="T190" fmla="+- 0 9778 8258"/>
                <a:gd name="T191" fmla="*/ 9778 h 8580"/>
                <a:gd name="T192" fmla="+- 0 9182 1182"/>
                <a:gd name="T193" fmla="*/ T192 w 9523"/>
                <a:gd name="T194" fmla="+- 0 9518 8258"/>
                <a:gd name="T195" fmla="*/ 9518 h 8580"/>
                <a:gd name="T196" fmla="+- 0 8800 1182"/>
                <a:gd name="T197" fmla="*/ T196 w 9523"/>
                <a:gd name="T198" fmla="+- 0 9218 8258"/>
                <a:gd name="T199" fmla="*/ 9218 h 8580"/>
                <a:gd name="T200" fmla="+- 0 8387 1182"/>
                <a:gd name="T201" fmla="*/ T200 w 9523"/>
                <a:gd name="T202" fmla="+- 0 8938 8258"/>
                <a:gd name="T203" fmla="*/ 8938 h 8580"/>
                <a:gd name="T204" fmla="+- 0 7879 1182"/>
                <a:gd name="T205" fmla="*/ T204 w 9523"/>
                <a:gd name="T206" fmla="+- 0 8658 8258"/>
                <a:gd name="T207" fmla="*/ 8658 h 8580"/>
                <a:gd name="T208" fmla="+- 0 7055 1182"/>
                <a:gd name="T209" fmla="*/ T208 w 9523"/>
                <a:gd name="T210" fmla="+- 0 8378 8258"/>
                <a:gd name="T211" fmla="*/ 8378 h 8580"/>
                <a:gd name="T212" fmla="+- 0 6766 1182"/>
                <a:gd name="T213" fmla="*/ T212 w 9523"/>
                <a:gd name="T214" fmla="+- 0 8318 8258"/>
                <a:gd name="T215" fmla="*/ 8318 h 8580"/>
                <a:gd name="T216" fmla="+- 0 6620 1182"/>
                <a:gd name="T217" fmla="*/ T216 w 9523"/>
                <a:gd name="T218" fmla="+- 0 8298 8258"/>
                <a:gd name="T219" fmla="*/ 8298 h 8580"/>
                <a:gd name="T220" fmla="+- 0 6471 1182"/>
                <a:gd name="T221" fmla="*/ T220 w 9523"/>
                <a:gd name="T222" fmla="+- 0 8278 8258"/>
                <a:gd name="T223" fmla="*/ 8278 h 8580"/>
                <a:gd name="T224" fmla="+- 0 6247 1182"/>
                <a:gd name="T225" fmla="*/ T224 w 9523"/>
                <a:gd name="T226" fmla="+- 0 8258 8258"/>
                <a:gd name="T227" fmla="*/ 8258 h 85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</a:cxnLst>
              <a:rect l="0" t="0" r="r" b="b"/>
              <a:pathLst>
                <a:path w="9523" h="8580">
                  <a:moveTo>
                    <a:pt x="5873" y="120"/>
                  </a:moveTo>
                  <a:lnTo>
                    <a:pt x="3649" y="120"/>
                  </a:lnTo>
                  <a:lnTo>
                    <a:pt x="3228" y="240"/>
                  </a:lnTo>
                  <a:lnTo>
                    <a:pt x="3160" y="280"/>
                  </a:lnTo>
                  <a:lnTo>
                    <a:pt x="3024" y="320"/>
                  </a:lnTo>
                  <a:lnTo>
                    <a:pt x="2957" y="360"/>
                  </a:lnTo>
                  <a:lnTo>
                    <a:pt x="2825" y="400"/>
                  </a:lnTo>
                  <a:lnTo>
                    <a:pt x="2760" y="440"/>
                  </a:lnTo>
                  <a:lnTo>
                    <a:pt x="2695" y="460"/>
                  </a:lnTo>
                  <a:lnTo>
                    <a:pt x="2566" y="540"/>
                  </a:lnTo>
                  <a:lnTo>
                    <a:pt x="2503" y="560"/>
                  </a:lnTo>
                  <a:lnTo>
                    <a:pt x="2317" y="680"/>
                  </a:lnTo>
                  <a:lnTo>
                    <a:pt x="2256" y="700"/>
                  </a:lnTo>
                  <a:lnTo>
                    <a:pt x="2196" y="740"/>
                  </a:lnTo>
                  <a:lnTo>
                    <a:pt x="2077" y="820"/>
                  </a:lnTo>
                  <a:lnTo>
                    <a:pt x="1960" y="900"/>
                  </a:lnTo>
                  <a:lnTo>
                    <a:pt x="1903" y="960"/>
                  </a:lnTo>
                  <a:lnTo>
                    <a:pt x="1791" y="1040"/>
                  </a:lnTo>
                  <a:lnTo>
                    <a:pt x="1681" y="1120"/>
                  </a:lnTo>
                  <a:lnTo>
                    <a:pt x="1627" y="1180"/>
                  </a:lnTo>
                  <a:lnTo>
                    <a:pt x="1574" y="1220"/>
                  </a:lnTo>
                  <a:lnTo>
                    <a:pt x="1522" y="1260"/>
                  </a:lnTo>
                  <a:lnTo>
                    <a:pt x="1470" y="1320"/>
                  </a:lnTo>
                  <a:lnTo>
                    <a:pt x="1419" y="1360"/>
                  </a:lnTo>
                  <a:lnTo>
                    <a:pt x="1369" y="1420"/>
                  </a:lnTo>
                  <a:lnTo>
                    <a:pt x="1320" y="1460"/>
                  </a:lnTo>
                  <a:lnTo>
                    <a:pt x="1271" y="1520"/>
                  </a:lnTo>
                  <a:lnTo>
                    <a:pt x="1223" y="1580"/>
                  </a:lnTo>
                  <a:lnTo>
                    <a:pt x="1176" y="1620"/>
                  </a:lnTo>
                  <a:lnTo>
                    <a:pt x="1130" y="1680"/>
                  </a:lnTo>
                  <a:lnTo>
                    <a:pt x="1084" y="1740"/>
                  </a:lnTo>
                  <a:lnTo>
                    <a:pt x="1039" y="1780"/>
                  </a:lnTo>
                  <a:lnTo>
                    <a:pt x="995" y="1840"/>
                  </a:lnTo>
                  <a:lnTo>
                    <a:pt x="952" y="1900"/>
                  </a:lnTo>
                  <a:lnTo>
                    <a:pt x="910" y="1960"/>
                  </a:lnTo>
                  <a:lnTo>
                    <a:pt x="868" y="2020"/>
                  </a:lnTo>
                  <a:lnTo>
                    <a:pt x="828" y="2080"/>
                  </a:lnTo>
                  <a:lnTo>
                    <a:pt x="788" y="2140"/>
                  </a:lnTo>
                  <a:lnTo>
                    <a:pt x="749" y="2200"/>
                  </a:lnTo>
                  <a:lnTo>
                    <a:pt x="711" y="2260"/>
                  </a:lnTo>
                  <a:lnTo>
                    <a:pt x="674" y="2320"/>
                  </a:lnTo>
                  <a:lnTo>
                    <a:pt x="638" y="2380"/>
                  </a:lnTo>
                  <a:lnTo>
                    <a:pt x="602" y="2440"/>
                  </a:lnTo>
                  <a:lnTo>
                    <a:pt x="568" y="2500"/>
                  </a:lnTo>
                  <a:lnTo>
                    <a:pt x="534" y="2560"/>
                  </a:lnTo>
                  <a:lnTo>
                    <a:pt x="502" y="2620"/>
                  </a:lnTo>
                  <a:lnTo>
                    <a:pt x="470" y="2700"/>
                  </a:lnTo>
                  <a:lnTo>
                    <a:pt x="439" y="2760"/>
                  </a:lnTo>
                  <a:lnTo>
                    <a:pt x="410" y="2820"/>
                  </a:lnTo>
                  <a:lnTo>
                    <a:pt x="381" y="2880"/>
                  </a:lnTo>
                  <a:lnTo>
                    <a:pt x="353" y="2960"/>
                  </a:lnTo>
                  <a:lnTo>
                    <a:pt x="326" y="3020"/>
                  </a:lnTo>
                  <a:lnTo>
                    <a:pt x="300" y="3080"/>
                  </a:lnTo>
                  <a:lnTo>
                    <a:pt x="276" y="3160"/>
                  </a:lnTo>
                  <a:lnTo>
                    <a:pt x="252" y="3220"/>
                  </a:lnTo>
                  <a:lnTo>
                    <a:pt x="229" y="3300"/>
                  </a:lnTo>
                  <a:lnTo>
                    <a:pt x="207" y="3360"/>
                  </a:lnTo>
                  <a:lnTo>
                    <a:pt x="186" y="3440"/>
                  </a:lnTo>
                  <a:lnTo>
                    <a:pt x="167" y="3500"/>
                  </a:lnTo>
                  <a:lnTo>
                    <a:pt x="148" y="3580"/>
                  </a:lnTo>
                  <a:lnTo>
                    <a:pt x="130" y="3640"/>
                  </a:lnTo>
                  <a:lnTo>
                    <a:pt x="114" y="3720"/>
                  </a:lnTo>
                  <a:lnTo>
                    <a:pt x="98" y="3800"/>
                  </a:lnTo>
                  <a:lnTo>
                    <a:pt x="84" y="3860"/>
                  </a:lnTo>
                  <a:lnTo>
                    <a:pt x="71" y="3940"/>
                  </a:lnTo>
                  <a:lnTo>
                    <a:pt x="58" y="4000"/>
                  </a:lnTo>
                  <a:lnTo>
                    <a:pt x="47" y="4080"/>
                  </a:lnTo>
                  <a:lnTo>
                    <a:pt x="37" y="4160"/>
                  </a:lnTo>
                  <a:lnTo>
                    <a:pt x="29" y="4220"/>
                  </a:lnTo>
                  <a:lnTo>
                    <a:pt x="21" y="4300"/>
                  </a:lnTo>
                  <a:lnTo>
                    <a:pt x="15" y="4380"/>
                  </a:lnTo>
                  <a:lnTo>
                    <a:pt x="9" y="4460"/>
                  </a:lnTo>
                  <a:lnTo>
                    <a:pt x="5" y="4540"/>
                  </a:lnTo>
                  <a:lnTo>
                    <a:pt x="2" y="4600"/>
                  </a:lnTo>
                  <a:lnTo>
                    <a:pt x="0" y="4680"/>
                  </a:lnTo>
                  <a:lnTo>
                    <a:pt x="0" y="4760"/>
                  </a:lnTo>
                  <a:lnTo>
                    <a:pt x="0" y="4840"/>
                  </a:lnTo>
                  <a:lnTo>
                    <a:pt x="2" y="4920"/>
                  </a:lnTo>
                  <a:lnTo>
                    <a:pt x="6" y="5000"/>
                  </a:lnTo>
                  <a:lnTo>
                    <a:pt x="10" y="5080"/>
                  </a:lnTo>
                  <a:lnTo>
                    <a:pt x="16" y="5160"/>
                  </a:lnTo>
                  <a:lnTo>
                    <a:pt x="24" y="5240"/>
                  </a:lnTo>
                  <a:lnTo>
                    <a:pt x="32" y="5320"/>
                  </a:lnTo>
                  <a:lnTo>
                    <a:pt x="42" y="5400"/>
                  </a:lnTo>
                  <a:lnTo>
                    <a:pt x="53" y="5480"/>
                  </a:lnTo>
                  <a:lnTo>
                    <a:pt x="66" y="5560"/>
                  </a:lnTo>
                  <a:lnTo>
                    <a:pt x="79" y="5640"/>
                  </a:lnTo>
                  <a:lnTo>
                    <a:pt x="94" y="5700"/>
                  </a:lnTo>
                  <a:lnTo>
                    <a:pt x="110" y="5780"/>
                  </a:lnTo>
                  <a:lnTo>
                    <a:pt x="128" y="5860"/>
                  </a:lnTo>
                  <a:lnTo>
                    <a:pt x="146" y="5940"/>
                  </a:lnTo>
                  <a:lnTo>
                    <a:pt x="166" y="6020"/>
                  </a:lnTo>
                  <a:lnTo>
                    <a:pt x="187" y="6080"/>
                  </a:lnTo>
                  <a:lnTo>
                    <a:pt x="209" y="6160"/>
                  </a:lnTo>
                  <a:lnTo>
                    <a:pt x="232" y="6240"/>
                  </a:lnTo>
                  <a:lnTo>
                    <a:pt x="257" y="6300"/>
                  </a:lnTo>
                  <a:lnTo>
                    <a:pt x="282" y="6380"/>
                  </a:lnTo>
                  <a:lnTo>
                    <a:pt x="309" y="6460"/>
                  </a:lnTo>
                  <a:lnTo>
                    <a:pt x="337" y="6520"/>
                  </a:lnTo>
                  <a:lnTo>
                    <a:pt x="366" y="6600"/>
                  </a:lnTo>
                  <a:lnTo>
                    <a:pt x="396" y="6660"/>
                  </a:lnTo>
                  <a:lnTo>
                    <a:pt x="427" y="6740"/>
                  </a:lnTo>
                  <a:lnTo>
                    <a:pt x="459" y="6800"/>
                  </a:lnTo>
                  <a:lnTo>
                    <a:pt x="492" y="6880"/>
                  </a:lnTo>
                  <a:lnTo>
                    <a:pt x="527" y="6940"/>
                  </a:lnTo>
                  <a:lnTo>
                    <a:pt x="562" y="7000"/>
                  </a:lnTo>
                  <a:lnTo>
                    <a:pt x="599" y="7080"/>
                  </a:lnTo>
                  <a:lnTo>
                    <a:pt x="636" y="7140"/>
                  </a:lnTo>
                  <a:lnTo>
                    <a:pt x="674" y="7200"/>
                  </a:lnTo>
                  <a:lnTo>
                    <a:pt x="714" y="7260"/>
                  </a:lnTo>
                  <a:lnTo>
                    <a:pt x="754" y="7340"/>
                  </a:lnTo>
                  <a:lnTo>
                    <a:pt x="796" y="7400"/>
                  </a:lnTo>
                  <a:lnTo>
                    <a:pt x="838" y="7460"/>
                  </a:lnTo>
                  <a:lnTo>
                    <a:pt x="881" y="7520"/>
                  </a:lnTo>
                  <a:lnTo>
                    <a:pt x="926" y="7580"/>
                  </a:lnTo>
                  <a:lnTo>
                    <a:pt x="971" y="7640"/>
                  </a:lnTo>
                  <a:lnTo>
                    <a:pt x="1017" y="7700"/>
                  </a:lnTo>
                  <a:lnTo>
                    <a:pt x="1064" y="7760"/>
                  </a:lnTo>
                  <a:lnTo>
                    <a:pt x="1112" y="7820"/>
                  </a:lnTo>
                  <a:lnTo>
                    <a:pt x="1161" y="7880"/>
                  </a:lnTo>
                  <a:lnTo>
                    <a:pt x="1211" y="7940"/>
                  </a:lnTo>
                  <a:lnTo>
                    <a:pt x="1262" y="7980"/>
                  </a:lnTo>
                  <a:lnTo>
                    <a:pt x="1313" y="8040"/>
                  </a:lnTo>
                  <a:lnTo>
                    <a:pt x="1366" y="8100"/>
                  </a:lnTo>
                  <a:lnTo>
                    <a:pt x="1419" y="8140"/>
                  </a:lnTo>
                  <a:lnTo>
                    <a:pt x="1473" y="8200"/>
                  </a:lnTo>
                  <a:lnTo>
                    <a:pt x="1528" y="8260"/>
                  </a:lnTo>
                  <a:lnTo>
                    <a:pt x="1583" y="8300"/>
                  </a:lnTo>
                  <a:lnTo>
                    <a:pt x="1640" y="8360"/>
                  </a:lnTo>
                  <a:lnTo>
                    <a:pt x="1697" y="8400"/>
                  </a:lnTo>
                  <a:lnTo>
                    <a:pt x="1755" y="8460"/>
                  </a:lnTo>
                  <a:lnTo>
                    <a:pt x="1814" y="8500"/>
                  </a:lnTo>
                  <a:lnTo>
                    <a:pt x="1934" y="8580"/>
                  </a:lnTo>
                  <a:lnTo>
                    <a:pt x="7588" y="8580"/>
                  </a:lnTo>
                  <a:lnTo>
                    <a:pt x="7708" y="8500"/>
                  </a:lnTo>
                  <a:lnTo>
                    <a:pt x="7766" y="8460"/>
                  </a:lnTo>
                  <a:lnTo>
                    <a:pt x="7824" y="8400"/>
                  </a:lnTo>
                  <a:lnTo>
                    <a:pt x="7882" y="8360"/>
                  </a:lnTo>
                  <a:lnTo>
                    <a:pt x="7938" y="8300"/>
                  </a:lnTo>
                  <a:lnTo>
                    <a:pt x="7994" y="8260"/>
                  </a:lnTo>
                  <a:lnTo>
                    <a:pt x="8049" y="8200"/>
                  </a:lnTo>
                  <a:lnTo>
                    <a:pt x="8103" y="8140"/>
                  </a:lnTo>
                  <a:lnTo>
                    <a:pt x="8156" y="8100"/>
                  </a:lnTo>
                  <a:lnTo>
                    <a:pt x="8208" y="8040"/>
                  </a:lnTo>
                  <a:lnTo>
                    <a:pt x="8260" y="7980"/>
                  </a:lnTo>
                  <a:lnTo>
                    <a:pt x="8311" y="7940"/>
                  </a:lnTo>
                  <a:lnTo>
                    <a:pt x="8360" y="7880"/>
                  </a:lnTo>
                  <a:lnTo>
                    <a:pt x="8409" y="7820"/>
                  </a:lnTo>
                  <a:lnTo>
                    <a:pt x="8457" y="7760"/>
                  </a:lnTo>
                  <a:lnTo>
                    <a:pt x="8504" y="7700"/>
                  </a:lnTo>
                  <a:lnTo>
                    <a:pt x="8550" y="7640"/>
                  </a:lnTo>
                  <a:lnTo>
                    <a:pt x="8596" y="7580"/>
                  </a:lnTo>
                  <a:lnTo>
                    <a:pt x="8640" y="7520"/>
                  </a:lnTo>
                  <a:lnTo>
                    <a:pt x="8683" y="7460"/>
                  </a:lnTo>
                  <a:lnTo>
                    <a:pt x="8726" y="7400"/>
                  </a:lnTo>
                  <a:lnTo>
                    <a:pt x="8767" y="7340"/>
                  </a:lnTo>
                  <a:lnTo>
                    <a:pt x="8808" y="7260"/>
                  </a:lnTo>
                  <a:lnTo>
                    <a:pt x="8847" y="7200"/>
                  </a:lnTo>
                  <a:lnTo>
                    <a:pt x="8886" y="7140"/>
                  </a:lnTo>
                  <a:lnTo>
                    <a:pt x="8923" y="7080"/>
                  </a:lnTo>
                  <a:lnTo>
                    <a:pt x="8959" y="7000"/>
                  </a:lnTo>
                  <a:lnTo>
                    <a:pt x="8995" y="6940"/>
                  </a:lnTo>
                  <a:lnTo>
                    <a:pt x="9029" y="6880"/>
                  </a:lnTo>
                  <a:lnTo>
                    <a:pt x="9062" y="6800"/>
                  </a:lnTo>
                  <a:lnTo>
                    <a:pt x="9095" y="6740"/>
                  </a:lnTo>
                  <a:lnTo>
                    <a:pt x="9126" y="6660"/>
                  </a:lnTo>
                  <a:lnTo>
                    <a:pt x="9156" y="6600"/>
                  </a:lnTo>
                  <a:lnTo>
                    <a:pt x="9185" y="6520"/>
                  </a:lnTo>
                  <a:lnTo>
                    <a:pt x="9212" y="6460"/>
                  </a:lnTo>
                  <a:lnTo>
                    <a:pt x="9239" y="6380"/>
                  </a:lnTo>
                  <a:lnTo>
                    <a:pt x="9265" y="6300"/>
                  </a:lnTo>
                  <a:lnTo>
                    <a:pt x="9289" y="6240"/>
                  </a:lnTo>
                  <a:lnTo>
                    <a:pt x="9312" y="6160"/>
                  </a:lnTo>
                  <a:lnTo>
                    <a:pt x="9335" y="6080"/>
                  </a:lnTo>
                  <a:lnTo>
                    <a:pt x="9355" y="6020"/>
                  </a:lnTo>
                  <a:lnTo>
                    <a:pt x="9375" y="5940"/>
                  </a:lnTo>
                  <a:lnTo>
                    <a:pt x="9394" y="5860"/>
                  </a:lnTo>
                  <a:lnTo>
                    <a:pt x="9411" y="5780"/>
                  </a:lnTo>
                  <a:lnTo>
                    <a:pt x="9427" y="5700"/>
                  </a:lnTo>
                  <a:lnTo>
                    <a:pt x="9442" y="5640"/>
                  </a:lnTo>
                  <a:lnTo>
                    <a:pt x="9456" y="5560"/>
                  </a:lnTo>
                  <a:lnTo>
                    <a:pt x="9468" y="5480"/>
                  </a:lnTo>
                  <a:lnTo>
                    <a:pt x="9479" y="5400"/>
                  </a:lnTo>
                  <a:lnTo>
                    <a:pt x="9489" y="5320"/>
                  </a:lnTo>
                  <a:lnTo>
                    <a:pt x="9498" y="5240"/>
                  </a:lnTo>
                  <a:lnTo>
                    <a:pt x="9505" y="5160"/>
                  </a:lnTo>
                  <a:lnTo>
                    <a:pt x="9511" y="5080"/>
                  </a:lnTo>
                  <a:lnTo>
                    <a:pt x="9516" y="5000"/>
                  </a:lnTo>
                  <a:lnTo>
                    <a:pt x="9519" y="4920"/>
                  </a:lnTo>
                  <a:lnTo>
                    <a:pt x="9521" y="4840"/>
                  </a:lnTo>
                  <a:lnTo>
                    <a:pt x="9522" y="4760"/>
                  </a:lnTo>
                  <a:lnTo>
                    <a:pt x="9521" y="4680"/>
                  </a:lnTo>
                  <a:lnTo>
                    <a:pt x="9519" y="4600"/>
                  </a:lnTo>
                  <a:lnTo>
                    <a:pt x="9516" y="4540"/>
                  </a:lnTo>
                  <a:lnTo>
                    <a:pt x="9512" y="4460"/>
                  </a:lnTo>
                  <a:lnTo>
                    <a:pt x="9507" y="4380"/>
                  </a:lnTo>
                  <a:lnTo>
                    <a:pt x="9500" y="4300"/>
                  </a:lnTo>
                  <a:lnTo>
                    <a:pt x="9493" y="4220"/>
                  </a:lnTo>
                  <a:lnTo>
                    <a:pt x="9484" y="4160"/>
                  </a:lnTo>
                  <a:lnTo>
                    <a:pt x="9474" y="4080"/>
                  </a:lnTo>
                  <a:lnTo>
                    <a:pt x="9463" y="4000"/>
                  </a:lnTo>
                  <a:lnTo>
                    <a:pt x="9451" y="3940"/>
                  </a:lnTo>
                  <a:lnTo>
                    <a:pt x="9438" y="3860"/>
                  </a:lnTo>
                  <a:lnTo>
                    <a:pt x="9423" y="3800"/>
                  </a:lnTo>
                  <a:lnTo>
                    <a:pt x="9408" y="3720"/>
                  </a:lnTo>
                  <a:lnTo>
                    <a:pt x="9391" y="3640"/>
                  </a:lnTo>
                  <a:lnTo>
                    <a:pt x="9374" y="3580"/>
                  </a:lnTo>
                  <a:lnTo>
                    <a:pt x="9355" y="3500"/>
                  </a:lnTo>
                  <a:lnTo>
                    <a:pt x="9335" y="3440"/>
                  </a:lnTo>
                  <a:lnTo>
                    <a:pt x="9315" y="3360"/>
                  </a:lnTo>
                  <a:lnTo>
                    <a:pt x="9293" y="3300"/>
                  </a:lnTo>
                  <a:lnTo>
                    <a:pt x="9270" y="3220"/>
                  </a:lnTo>
                  <a:lnTo>
                    <a:pt x="9246" y="3160"/>
                  </a:lnTo>
                  <a:lnTo>
                    <a:pt x="9221" y="3080"/>
                  </a:lnTo>
                  <a:lnTo>
                    <a:pt x="9195" y="3020"/>
                  </a:lnTo>
                  <a:lnTo>
                    <a:pt x="9168" y="2960"/>
                  </a:lnTo>
                  <a:lnTo>
                    <a:pt x="9141" y="2880"/>
                  </a:lnTo>
                  <a:lnTo>
                    <a:pt x="9112" y="2820"/>
                  </a:lnTo>
                  <a:lnTo>
                    <a:pt x="9082" y="2760"/>
                  </a:lnTo>
                  <a:lnTo>
                    <a:pt x="9051" y="2700"/>
                  </a:lnTo>
                  <a:lnTo>
                    <a:pt x="9020" y="2620"/>
                  </a:lnTo>
                  <a:lnTo>
                    <a:pt x="8987" y="2560"/>
                  </a:lnTo>
                  <a:lnTo>
                    <a:pt x="8954" y="2500"/>
                  </a:lnTo>
                  <a:lnTo>
                    <a:pt x="8919" y="2440"/>
                  </a:lnTo>
                  <a:lnTo>
                    <a:pt x="8884" y="2380"/>
                  </a:lnTo>
                  <a:lnTo>
                    <a:pt x="8848" y="2320"/>
                  </a:lnTo>
                  <a:lnTo>
                    <a:pt x="8810" y="2260"/>
                  </a:lnTo>
                  <a:lnTo>
                    <a:pt x="8772" y="2200"/>
                  </a:lnTo>
                  <a:lnTo>
                    <a:pt x="8733" y="2140"/>
                  </a:lnTo>
                  <a:lnTo>
                    <a:pt x="8694" y="2080"/>
                  </a:lnTo>
                  <a:lnTo>
                    <a:pt x="8653" y="2020"/>
                  </a:lnTo>
                  <a:lnTo>
                    <a:pt x="8612" y="1960"/>
                  </a:lnTo>
                  <a:lnTo>
                    <a:pt x="8569" y="1900"/>
                  </a:lnTo>
                  <a:lnTo>
                    <a:pt x="8526" y="1840"/>
                  </a:lnTo>
                  <a:lnTo>
                    <a:pt x="8482" y="1780"/>
                  </a:lnTo>
                  <a:lnTo>
                    <a:pt x="8437" y="1740"/>
                  </a:lnTo>
                  <a:lnTo>
                    <a:pt x="8392" y="1680"/>
                  </a:lnTo>
                  <a:lnTo>
                    <a:pt x="8346" y="1620"/>
                  </a:lnTo>
                  <a:lnTo>
                    <a:pt x="8298" y="1580"/>
                  </a:lnTo>
                  <a:lnTo>
                    <a:pt x="8250" y="1520"/>
                  </a:lnTo>
                  <a:lnTo>
                    <a:pt x="8202" y="1460"/>
                  </a:lnTo>
                  <a:lnTo>
                    <a:pt x="8152" y="1420"/>
                  </a:lnTo>
                  <a:lnTo>
                    <a:pt x="8102" y="1360"/>
                  </a:lnTo>
                  <a:lnTo>
                    <a:pt x="8051" y="1320"/>
                  </a:lnTo>
                  <a:lnTo>
                    <a:pt x="8000" y="1260"/>
                  </a:lnTo>
                  <a:lnTo>
                    <a:pt x="7947" y="1220"/>
                  </a:lnTo>
                  <a:lnTo>
                    <a:pt x="7894" y="1180"/>
                  </a:lnTo>
                  <a:lnTo>
                    <a:pt x="7840" y="1120"/>
                  </a:lnTo>
                  <a:lnTo>
                    <a:pt x="7731" y="1040"/>
                  </a:lnTo>
                  <a:lnTo>
                    <a:pt x="7618" y="960"/>
                  </a:lnTo>
                  <a:lnTo>
                    <a:pt x="7561" y="900"/>
                  </a:lnTo>
                  <a:lnTo>
                    <a:pt x="7445" y="820"/>
                  </a:lnTo>
                  <a:lnTo>
                    <a:pt x="7326" y="740"/>
                  </a:lnTo>
                  <a:lnTo>
                    <a:pt x="7266" y="700"/>
                  </a:lnTo>
                  <a:lnTo>
                    <a:pt x="7205" y="680"/>
                  </a:lnTo>
                  <a:lnTo>
                    <a:pt x="7018" y="560"/>
                  </a:lnTo>
                  <a:lnTo>
                    <a:pt x="6955" y="540"/>
                  </a:lnTo>
                  <a:lnTo>
                    <a:pt x="6827" y="460"/>
                  </a:lnTo>
                  <a:lnTo>
                    <a:pt x="6762" y="440"/>
                  </a:lnTo>
                  <a:lnTo>
                    <a:pt x="6697" y="400"/>
                  </a:lnTo>
                  <a:lnTo>
                    <a:pt x="6564" y="360"/>
                  </a:lnTo>
                  <a:lnTo>
                    <a:pt x="6497" y="320"/>
                  </a:lnTo>
                  <a:lnTo>
                    <a:pt x="6362" y="280"/>
                  </a:lnTo>
                  <a:lnTo>
                    <a:pt x="6293" y="240"/>
                  </a:lnTo>
                  <a:lnTo>
                    <a:pt x="5873" y="120"/>
                  </a:lnTo>
                  <a:close/>
                  <a:moveTo>
                    <a:pt x="5584" y="60"/>
                  </a:moveTo>
                  <a:lnTo>
                    <a:pt x="3937" y="60"/>
                  </a:lnTo>
                  <a:lnTo>
                    <a:pt x="3720" y="120"/>
                  </a:lnTo>
                  <a:lnTo>
                    <a:pt x="5801" y="120"/>
                  </a:lnTo>
                  <a:lnTo>
                    <a:pt x="5584" y="60"/>
                  </a:lnTo>
                  <a:close/>
                  <a:moveTo>
                    <a:pt x="5438" y="40"/>
                  </a:moveTo>
                  <a:lnTo>
                    <a:pt x="4084" y="40"/>
                  </a:lnTo>
                  <a:lnTo>
                    <a:pt x="4010" y="60"/>
                  </a:lnTo>
                  <a:lnTo>
                    <a:pt x="5511" y="60"/>
                  </a:lnTo>
                  <a:lnTo>
                    <a:pt x="5438" y="40"/>
                  </a:lnTo>
                  <a:close/>
                  <a:moveTo>
                    <a:pt x="5289" y="20"/>
                  </a:moveTo>
                  <a:lnTo>
                    <a:pt x="4232" y="20"/>
                  </a:lnTo>
                  <a:lnTo>
                    <a:pt x="4158" y="40"/>
                  </a:lnTo>
                  <a:lnTo>
                    <a:pt x="5364" y="40"/>
                  </a:lnTo>
                  <a:lnTo>
                    <a:pt x="5289" y="20"/>
                  </a:lnTo>
                  <a:close/>
                  <a:moveTo>
                    <a:pt x="5065" y="0"/>
                  </a:moveTo>
                  <a:lnTo>
                    <a:pt x="4457" y="0"/>
                  </a:lnTo>
                  <a:lnTo>
                    <a:pt x="4382" y="20"/>
                  </a:lnTo>
                  <a:lnTo>
                    <a:pt x="5140" y="20"/>
                  </a:lnTo>
                  <a:lnTo>
                    <a:pt x="5065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125">
              <a:extLst>
                <a:ext uri="{FF2B5EF4-FFF2-40B4-BE49-F238E27FC236}">
                  <a16:creationId xmlns:a16="http://schemas.microsoft.com/office/drawing/2014/main" id="{62A0B9F3-FF68-44F5-8475-BB46196DA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6" y="11379"/>
              <a:ext cx="3208" cy="3208"/>
            </a:xfrm>
            <a:custGeom>
              <a:avLst/>
              <a:gdLst>
                <a:gd name="T0" fmla="+- 0 5810 4356"/>
                <a:gd name="T1" fmla="*/ T0 w 3208"/>
                <a:gd name="T2" fmla="+- 0 11385 11379"/>
                <a:gd name="T3" fmla="*/ 11385 h 3208"/>
                <a:gd name="T4" fmla="+- 0 5592 4356"/>
                <a:gd name="T5" fmla="*/ T4 w 3208"/>
                <a:gd name="T6" fmla="+- 0 11421 11379"/>
                <a:gd name="T7" fmla="*/ 11421 h 3208"/>
                <a:gd name="T8" fmla="+- 0 5386 4356"/>
                <a:gd name="T9" fmla="*/ T8 w 3208"/>
                <a:gd name="T10" fmla="+- 0 11485 11379"/>
                <a:gd name="T11" fmla="*/ 11485 h 3208"/>
                <a:gd name="T12" fmla="+- 0 5192 4356"/>
                <a:gd name="T13" fmla="*/ T12 w 3208"/>
                <a:gd name="T14" fmla="+- 0 11574 11379"/>
                <a:gd name="T15" fmla="*/ 11574 h 3208"/>
                <a:gd name="T16" fmla="+- 0 5013 4356"/>
                <a:gd name="T17" fmla="*/ T16 w 3208"/>
                <a:gd name="T18" fmla="+- 0 11688 11379"/>
                <a:gd name="T19" fmla="*/ 11688 h 3208"/>
                <a:gd name="T20" fmla="+- 0 4851 4356"/>
                <a:gd name="T21" fmla="*/ T20 w 3208"/>
                <a:gd name="T22" fmla="+- 0 11824 11379"/>
                <a:gd name="T23" fmla="*/ 11824 h 3208"/>
                <a:gd name="T24" fmla="+- 0 4709 4356"/>
                <a:gd name="T25" fmla="*/ T24 w 3208"/>
                <a:gd name="T26" fmla="+- 0 11979 11379"/>
                <a:gd name="T27" fmla="*/ 11979 h 3208"/>
                <a:gd name="T28" fmla="+- 0 4587 4356"/>
                <a:gd name="T29" fmla="*/ T28 w 3208"/>
                <a:gd name="T30" fmla="+- 0 12153 11379"/>
                <a:gd name="T31" fmla="*/ 12153 h 3208"/>
                <a:gd name="T32" fmla="+- 0 4489 4356"/>
                <a:gd name="T33" fmla="*/ T32 w 3208"/>
                <a:gd name="T34" fmla="+- 0 12342 11379"/>
                <a:gd name="T35" fmla="*/ 12342 h 3208"/>
                <a:gd name="T36" fmla="+- 0 4417 4356"/>
                <a:gd name="T37" fmla="*/ T36 w 3208"/>
                <a:gd name="T38" fmla="+- 0 12544 11379"/>
                <a:gd name="T39" fmla="*/ 12544 h 3208"/>
                <a:gd name="T40" fmla="+- 0 4372 4356"/>
                <a:gd name="T41" fmla="*/ T40 w 3208"/>
                <a:gd name="T42" fmla="+- 0 12758 11379"/>
                <a:gd name="T43" fmla="*/ 12758 h 3208"/>
                <a:gd name="T44" fmla="+- 0 4356 4356"/>
                <a:gd name="T45" fmla="*/ T44 w 3208"/>
                <a:gd name="T46" fmla="+- 0 12982 11379"/>
                <a:gd name="T47" fmla="*/ 12982 h 3208"/>
                <a:gd name="T48" fmla="+- 0 4372 4356"/>
                <a:gd name="T49" fmla="*/ T48 w 3208"/>
                <a:gd name="T50" fmla="+- 0 13206 11379"/>
                <a:gd name="T51" fmla="*/ 13206 h 3208"/>
                <a:gd name="T52" fmla="+- 0 4417 4356"/>
                <a:gd name="T53" fmla="*/ T52 w 3208"/>
                <a:gd name="T54" fmla="+- 0 13420 11379"/>
                <a:gd name="T55" fmla="*/ 13420 h 3208"/>
                <a:gd name="T56" fmla="+- 0 4489 4356"/>
                <a:gd name="T57" fmla="*/ T56 w 3208"/>
                <a:gd name="T58" fmla="+- 0 13623 11379"/>
                <a:gd name="T59" fmla="*/ 13623 h 3208"/>
                <a:gd name="T60" fmla="+- 0 4587 4356"/>
                <a:gd name="T61" fmla="*/ T60 w 3208"/>
                <a:gd name="T62" fmla="+- 0 13812 11379"/>
                <a:gd name="T63" fmla="*/ 13812 h 3208"/>
                <a:gd name="T64" fmla="+- 0 4709 4356"/>
                <a:gd name="T65" fmla="*/ T64 w 3208"/>
                <a:gd name="T66" fmla="+- 0 13985 11379"/>
                <a:gd name="T67" fmla="*/ 13985 h 3208"/>
                <a:gd name="T68" fmla="+- 0 4851 4356"/>
                <a:gd name="T69" fmla="*/ T68 w 3208"/>
                <a:gd name="T70" fmla="+- 0 14141 11379"/>
                <a:gd name="T71" fmla="*/ 14141 h 3208"/>
                <a:gd name="T72" fmla="+- 0 5013 4356"/>
                <a:gd name="T73" fmla="*/ T72 w 3208"/>
                <a:gd name="T74" fmla="+- 0 14276 11379"/>
                <a:gd name="T75" fmla="*/ 14276 h 3208"/>
                <a:gd name="T76" fmla="+- 0 5192 4356"/>
                <a:gd name="T77" fmla="*/ T76 w 3208"/>
                <a:gd name="T78" fmla="+- 0 14390 11379"/>
                <a:gd name="T79" fmla="*/ 14390 h 3208"/>
                <a:gd name="T80" fmla="+- 0 5386 4356"/>
                <a:gd name="T81" fmla="*/ T80 w 3208"/>
                <a:gd name="T82" fmla="+- 0 14480 11379"/>
                <a:gd name="T83" fmla="*/ 14480 h 3208"/>
                <a:gd name="T84" fmla="+- 0 5592 4356"/>
                <a:gd name="T85" fmla="*/ T84 w 3208"/>
                <a:gd name="T86" fmla="+- 0 14543 11379"/>
                <a:gd name="T87" fmla="*/ 14543 h 3208"/>
                <a:gd name="T88" fmla="+- 0 5810 4356"/>
                <a:gd name="T89" fmla="*/ T88 w 3208"/>
                <a:gd name="T90" fmla="+- 0 14579 11379"/>
                <a:gd name="T91" fmla="*/ 14579 h 3208"/>
                <a:gd name="T92" fmla="+- 0 6036 4356"/>
                <a:gd name="T93" fmla="*/ T92 w 3208"/>
                <a:gd name="T94" fmla="+- 0 14584 11379"/>
                <a:gd name="T95" fmla="*/ 14584 h 3208"/>
                <a:gd name="T96" fmla="+- 0 6256 4356"/>
                <a:gd name="T97" fmla="*/ T96 w 3208"/>
                <a:gd name="T98" fmla="+- 0 14558 11379"/>
                <a:gd name="T99" fmla="*/ 14558 h 3208"/>
                <a:gd name="T100" fmla="+- 0 6467 4356"/>
                <a:gd name="T101" fmla="*/ T100 w 3208"/>
                <a:gd name="T102" fmla="+- 0 14504 11379"/>
                <a:gd name="T103" fmla="*/ 14504 h 3208"/>
                <a:gd name="T104" fmla="+- 0 6665 4356"/>
                <a:gd name="T105" fmla="*/ T104 w 3208"/>
                <a:gd name="T106" fmla="+- 0 14423 11379"/>
                <a:gd name="T107" fmla="*/ 14423 h 3208"/>
                <a:gd name="T108" fmla="+- 0 6849 4356"/>
                <a:gd name="T109" fmla="*/ T108 w 3208"/>
                <a:gd name="T110" fmla="+- 0 14317 11379"/>
                <a:gd name="T111" fmla="*/ 14317 h 3208"/>
                <a:gd name="T112" fmla="+- 0 7017 4356"/>
                <a:gd name="T113" fmla="*/ T112 w 3208"/>
                <a:gd name="T114" fmla="+- 0 14188 11379"/>
                <a:gd name="T115" fmla="*/ 14188 h 3208"/>
                <a:gd name="T116" fmla="+- 0 7166 4356"/>
                <a:gd name="T117" fmla="*/ T116 w 3208"/>
                <a:gd name="T118" fmla="+- 0 14039 11379"/>
                <a:gd name="T119" fmla="*/ 14039 h 3208"/>
                <a:gd name="T120" fmla="+- 0 7295 4356"/>
                <a:gd name="T121" fmla="*/ T120 w 3208"/>
                <a:gd name="T122" fmla="+- 0 13871 11379"/>
                <a:gd name="T123" fmla="*/ 13871 h 3208"/>
                <a:gd name="T124" fmla="+- 0 7401 4356"/>
                <a:gd name="T125" fmla="*/ T124 w 3208"/>
                <a:gd name="T126" fmla="+- 0 13687 11379"/>
                <a:gd name="T127" fmla="*/ 13687 h 3208"/>
                <a:gd name="T128" fmla="+- 0 7482 4356"/>
                <a:gd name="T129" fmla="*/ T128 w 3208"/>
                <a:gd name="T130" fmla="+- 0 13489 11379"/>
                <a:gd name="T131" fmla="*/ 13489 h 3208"/>
                <a:gd name="T132" fmla="+- 0 7536 4356"/>
                <a:gd name="T133" fmla="*/ T132 w 3208"/>
                <a:gd name="T134" fmla="+- 0 13278 11379"/>
                <a:gd name="T135" fmla="*/ 13278 h 3208"/>
                <a:gd name="T136" fmla="+- 0 7562 4356"/>
                <a:gd name="T137" fmla="*/ T136 w 3208"/>
                <a:gd name="T138" fmla="+- 0 13058 11379"/>
                <a:gd name="T139" fmla="*/ 13058 h 3208"/>
                <a:gd name="T140" fmla="+- 0 7557 4356"/>
                <a:gd name="T141" fmla="*/ T140 w 3208"/>
                <a:gd name="T142" fmla="+- 0 12832 11379"/>
                <a:gd name="T143" fmla="*/ 12832 h 3208"/>
                <a:gd name="T144" fmla="+- 0 7521 4356"/>
                <a:gd name="T145" fmla="*/ T144 w 3208"/>
                <a:gd name="T146" fmla="+- 0 12614 11379"/>
                <a:gd name="T147" fmla="*/ 12614 h 3208"/>
                <a:gd name="T148" fmla="+- 0 7458 4356"/>
                <a:gd name="T149" fmla="*/ T148 w 3208"/>
                <a:gd name="T150" fmla="+- 0 12408 11379"/>
                <a:gd name="T151" fmla="*/ 12408 h 3208"/>
                <a:gd name="T152" fmla="+- 0 7368 4356"/>
                <a:gd name="T153" fmla="*/ T152 w 3208"/>
                <a:gd name="T154" fmla="+- 0 12214 11379"/>
                <a:gd name="T155" fmla="*/ 12214 h 3208"/>
                <a:gd name="T156" fmla="+- 0 7254 4356"/>
                <a:gd name="T157" fmla="*/ T156 w 3208"/>
                <a:gd name="T158" fmla="+- 0 12035 11379"/>
                <a:gd name="T159" fmla="*/ 12035 h 3208"/>
                <a:gd name="T160" fmla="+- 0 7119 4356"/>
                <a:gd name="T161" fmla="*/ T160 w 3208"/>
                <a:gd name="T162" fmla="+- 0 11873 11379"/>
                <a:gd name="T163" fmla="*/ 11873 h 3208"/>
                <a:gd name="T164" fmla="+- 0 6963 4356"/>
                <a:gd name="T165" fmla="*/ T164 w 3208"/>
                <a:gd name="T166" fmla="+- 0 11731 11379"/>
                <a:gd name="T167" fmla="*/ 11731 h 3208"/>
                <a:gd name="T168" fmla="+- 0 6790 4356"/>
                <a:gd name="T169" fmla="*/ T168 w 3208"/>
                <a:gd name="T170" fmla="+- 0 11610 11379"/>
                <a:gd name="T171" fmla="*/ 11610 h 3208"/>
                <a:gd name="T172" fmla="+- 0 6601 4356"/>
                <a:gd name="T173" fmla="*/ T172 w 3208"/>
                <a:gd name="T174" fmla="+- 0 11512 11379"/>
                <a:gd name="T175" fmla="*/ 11512 h 3208"/>
                <a:gd name="T176" fmla="+- 0 6398 4356"/>
                <a:gd name="T177" fmla="*/ T176 w 3208"/>
                <a:gd name="T178" fmla="+- 0 11439 11379"/>
                <a:gd name="T179" fmla="*/ 11439 h 3208"/>
                <a:gd name="T180" fmla="+- 0 6184 4356"/>
                <a:gd name="T181" fmla="*/ T180 w 3208"/>
                <a:gd name="T182" fmla="+- 0 11394 11379"/>
                <a:gd name="T183" fmla="*/ 11394 h 3208"/>
                <a:gd name="T184" fmla="+- 0 5960 4356"/>
                <a:gd name="T185" fmla="*/ T184 w 3208"/>
                <a:gd name="T186" fmla="+- 0 11379 11379"/>
                <a:gd name="T187" fmla="*/ 11379 h 3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</a:cxnLst>
              <a:rect l="0" t="0" r="r" b="b"/>
              <a:pathLst>
                <a:path w="3208" h="3208">
                  <a:moveTo>
                    <a:pt x="1604" y="0"/>
                  </a:moveTo>
                  <a:lnTo>
                    <a:pt x="1529" y="1"/>
                  </a:lnTo>
                  <a:lnTo>
                    <a:pt x="1454" y="6"/>
                  </a:lnTo>
                  <a:lnTo>
                    <a:pt x="1380" y="15"/>
                  </a:lnTo>
                  <a:lnTo>
                    <a:pt x="1308" y="27"/>
                  </a:lnTo>
                  <a:lnTo>
                    <a:pt x="1236" y="42"/>
                  </a:lnTo>
                  <a:lnTo>
                    <a:pt x="1166" y="60"/>
                  </a:lnTo>
                  <a:lnTo>
                    <a:pt x="1097" y="81"/>
                  </a:lnTo>
                  <a:lnTo>
                    <a:pt x="1030" y="106"/>
                  </a:lnTo>
                  <a:lnTo>
                    <a:pt x="963" y="133"/>
                  </a:lnTo>
                  <a:lnTo>
                    <a:pt x="899" y="163"/>
                  </a:lnTo>
                  <a:lnTo>
                    <a:pt x="836" y="195"/>
                  </a:lnTo>
                  <a:lnTo>
                    <a:pt x="774" y="231"/>
                  </a:lnTo>
                  <a:lnTo>
                    <a:pt x="715" y="269"/>
                  </a:lnTo>
                  <a:lnTo>
                    <a:pt x="657" y="309"/>
                  </a:lnTo>
                  <a:lnTo>
                    <a:pt x="601" y="352"/>
                  </a:lnTo>
                  <a:lnTo>
                    <a:pt x="547" y="397"/>
                  </a:lnTo>
                  <a:lnTo>
                    <a:pt x="495" y="445"/>
                  </a:lnTo>
                  <a:lnTo>
                    <a:pt x="446" y="494"/>
                  </a:lnTo>
                  <a:lnTo>
                    <a:pt x="398" y="546"/>
                  </a:lnTo>
                  <a:lnTo>
                    <a:pt x="353" y="600"/>
                  </a:lnTo>
                  <a:lnTo>
                    <a:pt x="310" y="656"/>
                  </a:lnTo>
                  <a:lnTo>
                    <a:pt x="269" y="714"/>
                  </a:lnTo>
                  <a:lnTo>
                    <a:pt x="231" y="774"/>
                  </a:lnTo>
                  <a:lnTo>
                    <a:pt x="196" y="835"/>
                  </a:lnTo>
                  <a:lnTo>
                    <a:pt x="163" y="898"/>
                  </a:lnTo>
                  <a:lnTo>
                    <a:pt x="133" y="963"/>
                  </a:lnTo>
                  <a:lnTo>
                    <a:pt x="106" y="1029"/>
                  </a:lnTo>
                  <a:lnTo>
                    <a:pt x="82" y="1096"/>
                  </a:lnTo>
                  <a:lnTo>
                    <a:pt x="61" y="1165"/>
                  </a:lnTo>
                  <a:lnTo>
                    <a:pt x="43" y="1235"/>
                  </a:lnTo>
                  <a:lnTo>
                    <a:pt x="28" y="1307"/>
                  </a:lnTo>
                  <a:lnTo>
                    <a:pt x="16" y="1379"/>
                  </a:lnTo>
                  <a:lnTo>
                    <a:pt x="7" y="1453"/>
                  </a:lnTo>
                  <a:lnTo>
                    <a:pt x="2" y="1528"/>
                  </a:lnTo>
                  <a:lnTo>
                    <a:pt x="0" y="1603"/>
                  </a:lnTo>
                  <a:lnTo>
                    <a:pt x="2" y="1679"/>
                  </a:lnTo>
                  <a:lnTo>
                    <a:pt x="7" y="1753"/>
                  </a:lnTo>
                  <a:lnTo>
                    <a:pt x="16" y="1827"/>
                  </a:lnTo>
                  <a:lnTo>
                    <a:pt x="28" y="1899"/>
                  </a:lnTo>
                  <a:lnTo>
                    <a:pt x="43" y="1971"/>
                  </a:lnTo>
                  <a:lnTo>
                    <a:pt x="61" y="2041"/>
                  </a:lnTo>
                  <a:lnTo>
                    <a:pt x="82" y="2110"/>
                  </a:lnTo>
                  <a:lnTo>
                    <a:pt x="106" y="2178"/>
                  </a:lnTo>
                  <a:lnTo>
                    <a:pt x="133" y="2244"/>
                  </a:lnTo>
                  <a:lnTo>
                    <a:pt x="163" y="2308"/>
                  </a:lnTo>
                  <a:lnTo>
                    <a:pt x="196" y="2371"/>
                  </a:lnTo>
                  <a:lnTo>
                    <a:pt x="231" y="2433"/>
                  </a:lnTo>
                  <a:lnTo>
                    <a:pt x="269" y="2492"/>
                  </a:lnTo>
                  <a:lnTo>
                    <a:pt x="310" y="2550"/>
                  </a:lnTo>
                  <a:lnTo>
                    <a:pt x="353" y="2606"/>
                  </a:lnTo>
                  <a:lnTo>
                    <a:pt x="398" y="2660"/>
                  </a:lnTo>
                  <a:lnTo>
                    <a:pt x="446" y="2712"/>
                  </a:lnTo>
                  <a:lnTo>
                    <a:pt x="495" y="2762"/>
                  </a:lnTo>
                  <a:lnTo>
                    <a:pt x="547" y="2809"/>
                  </a:lnTo>
                  <a:lnTo>
                    <a:pt x="601" y="2854"/>
                  </a:lnTo>
                  <a:lnTo>
                    <a:pt x="657" y="2897"/>
                  </a:lnTo>
                  <a:lnTo>
                    <a:pt x="715" y="2938"/>
                  </a:lnTo>
                  <a:lnTo>
                    <a:pt x="774" y="2976"/>
                  </a:lnTo>
                  <a:lnTo>
                    <a:pt x="836" y="3011"/>
                  </a:lnTo>
                  <a:lnTo>
                    <a:pt x="899" y="3044"/>
                  </a:lnTo>
                  <a:lnTo>
                    <a:pt x="963" y="3074"/>
                  </a:lnTo>
                  <a:lnTo>
                    <a:pt x="1030" y="3101"/>
                  </a:lnTo>
                  <a:lnTo>
                    <a:pt x="1097" y="3125"/>
                  </a:lnTo>
                  <a:lnTo>
                    <a:pt x="1166" y="3146"/>
                  </a:lnTo>
                  <a:lnTo>
                    <a:pt x="1236" y="3164"/>
                  </a:lnTo>
                  <a:lnTo>
                    <a:pt x="1308" y="3179"/>
                  </a:lnTo>
                  <a:lnTo>
                    <a:pt x="1380" y="3191"/>
                  </a:lnTo>
                  <a:lnTo>
                    <a:pt x="1454" y="3200"/>
                  </a:lnTo>
                  <a:lnTo>
                    <a:pt x="1529" y="3205"/>
                  </a:lnTo>
                  <a:lnTo>
                    <a:pt x="1604" y="3207"/>
                  </a:lnTo>
                  <a:lnTo>
                    <a:pt x="1680" y="3205"/>
                  </a:lnTo>
                  <a:lnTo>
                    <a:pt x="1754" y="3200"/>
                  </a:lnTo>
                  <a:lnTo>
                    <a:pt x="1828" y="3191"/>
                  </a:lnTo>
                  <a:lnTo>
                    <a:pt x="1900" y="3179"/>
                  </a:lnTo>
                  <a:lnTo>
                    <a:pt x="1972" y="3164"/>
                  </a:lnTo>
                  <a:lnTo>
                    <a:pt x="2042" y="3146"/>
                  </a:lnTo>
                  <a:lnTo>
                    <a:pt x="2111" y="3125"/>
                  </a:lnTo>
                  <a:lnTo>
                    <a:pt x="2178" y="3101"/>
                  </a:lnTo>
                  <a:lnTo>
                    <a:pt x="2245" y="3074"/>
                  </a:lnTo>
                  <a:lnTo>
                    <a:pt x="2309" y="3044"/>
                  </a:lnTo>
                  <a:lnTo>
                    <a:pt x="2372" y="3011"/>
                  </a:lnTo>
                  <a:lnTo>
                    <a:pt x="2434" y="2976"/>
                  </a:lnTo>
                  <a:lnTo>
                    <a:pt x="2493" y="2938"/>
                  </a:lnTo>
                  <a:lnTo>
                    <a:pt x="2551" y="2897"/>
                  </a:lnTo>
                  <a:lnTo>
                    <a:pt x="2607" y="2854"/>
                  </a:lnTo>
                  <a:lnTo>
                    <a:pt x="2661" y="2809"/>
                  </a:lnTo>
                  <a:lnTo>
                    <a:pt x="2713" y="2762"/>
                  </a:lnTo>
                  <a:lnTo>
                    <a:pt x="2763" y="2712"/>
                  </a:lnTo>
                  <a:lnTo>
                    <a:pt x="2810" y="2660"/>
                  </a:lnTo>
                  <a:lnTo>
                    <a:pt x="2855" y="2606"/>
                  </a:lnTo>
                  <a:lnTo>
                    <a:pt x="2898" y="2550"/>
                  </a:lnTo>
                  <a:lnTo>
                    <a:pt x="2939" y="2492"/>
                  </a:lnTo>
                  <a:lnTo>
                    <a:pt x="2977" y="2433"/>
                  </a:lnTo>
                  <a:lnTo>
                    <a:pt x="3012" y="2371"/>
                  </a:lnTo>
                  <a:lnTo>
                    <a:pt x="3045" y="2308"/>
                  </a:lnTo>
                  <a:lnTo>
                    <a:pt x="3075" y="2244"/>
                  </a:lnTo>
                  <a:lnTo>
                    <a:pt x="3102" y="2178"/>
                  </a:lnTo>
                  <a:lnTo>
                    <a:pt x="3126" y="2110"/>
                  </a:lnTo>
                  <a:lnTo>
                    <a:pt x="3147" y="2041"/>
                  </a:lnTo>
                  <a:lnTo>
                    <a:pt x="3165" y="1971"/>
                  </a:lnTo>
                  <a:lnTo>
                    <a:pt x="3180" y="1899"/>
                  </a:lnTo>
                  <a:lnTo>
                    <a:pt x="3192" y="1827"/>
                  </a:lnTo>
                  <a:lnTo>
                    <a:pt x="3201" y="1753"/>
                  </a:lnTo>
                  <a:lnTo>
                    <a:pt x="3206" y="1679"/>
                  </a:lnTo>
                  <a:lnTo>
                    <a:pt x="3208" y="1603"/>
                  </a:lnTo>
                  <a:lnTo>
                    <a:pt x="3206" y="1528"/>
                  </a:lnTo>
                  <a:lnTo>
                    <a:pt x="3201" y="1453"/>
                  </a:lnTo>
                  <a:lnTo>
                    <a:pt x="3192" y="1379"/>
                  </a:lnTo>
                  <a:lnTo>
                    <a:pt x="3180" y="1307"/>
                  </a:lnTo>
                  <a:lnTo>
                    <a:pt x="3165" y="1235"/>
                  </a:lnTo>
                  <a:lnTo>
                    <a:pt x="3147" y="1165"/>
                  </a:lnTo>
                  <a:lnTo>
                    <a:pt x="3126" y="1096"/>
                  </a:lnTo>
                  <a:lnTo>
                    <a:pt x="3102" y="1029"/>
                  </a:lnTo>
                  <a:lnTo>
                    <a:pt x="3075" y="963"/>
                  </a:lnTo>
                  <a:lnTo>
                    <a:pt x="3045" y="898"/>
                  </a:lnTo>
                  <a:lnTo>
                    <a:pt x="3012" y="835"/>
                  </a:lnTo>
                  <a:lnTo>
                    <a:pt x="2977" y="774"/>
                  </a:lnTo>
                  <a:lnTo>
                    <a:pt x="2939" y="714"/>
                  </a:lnTo>
                  <a:lnTo>
                    <a:pt x="2898" y="656"/>
                  </a:lnTo>
                  <a:lnTo>
                    <a:pt x="2855" y="600"/>
                  </a:lnTo>
                  <a:lnTo>
                    <a:pt x="2810" y="546"/>
                  </a:lnTo>
                  <a:lnTo>
                    <a:pt x="2763" y="494"/>
                  </a:lnTo>
                  <a:lnTo>
                    <a:pt x="2713" y="445"/>
                  </a:lnTo>
                  <a:lnTo>
                    <a:pt x="2661" y="397"/>
                  </a:lnTo>
                  <a:lnTo>
                    <a:pt x="2607" y="352"/>
                  </a:lnTo>
                  <a:lnTo>
                    <a:pt x="2551" y="309"/>
                  </a:lnTo>
                  <a:lnTo>
                    <a:pt x="2493" y="269"/>
                  </a:lnTo>
                  <a:lnTo>
                    <a:pt x="2434" y="231"/>
                  </a:lnTo>
                  <a:lnTo>
                    <a:pt x="2372" y="195"/>
                  </a:lnTo>
                  <a:lnTo>
                    <a:pt x="2309" y="163"/>
                  </a:lnTo>
                  <a:lnTo>
                    <a:pt x="2245" y="133"/>
                  </a:lnTo>
                  <a:lnTo>
                    <a:pt x="2178" y="106"/>
                  </a:lnTo>
                  <a:lnTo>
                    <a:pt x="2111" y="81"/>
                  </a:lnTo>
                  <a:lnTo>
                    <a:pt x="2042" y="60"/>
                  </a:lnTo>
                  <a:lnTo>
                    <a:pt x="1972" y="42"/>
                  </a:lnTo>
                  <a:lnTo>
                    <a:pt x="1900" y="27"/>
                  </a:lnTo>
                  <a:lnTo>
                    <a:pt x="1828" y="15"/>
                  </a:lnTo>
                  <a:lnTo>
                    <a:pt x="1754" y="6"/>
                  </a:lnTo>
                  <a:lnTo>
                    <a:pt x="1680" y="1"/>
                  </a:lnTo>
                  <a:lnTo>
                    <a:pt x="16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124">
              <a:extLst>
                <a:ext uri="{FF2B5EF4-FFF2-40B4-BE49-F238E27FC236}">
                  <a16:creationId xmlns:a16="http://schemas.microsoft.com/office/drawing/2014/main" id="{0E013D77-9590-4D50-AD6E-362242987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" y="11911"/>
              <a:ext cx="748" cy="1167"/>
            </a:xfrm>
            <a:custGeom>
              <a:avLst/>
              <a:gdLst>
                <a:gd name="T0" fmla="+- 0 6446 6067"/>
                <a:gd name="T1" fmla="*/ T0 w 748"/>
                <a:gd name="T2" fmla="+- 0 11911 11911"/>
                <a:gd name="T3" fmla="*/ 11911 h 1167"/>
                <a:gd name="T4" fmla="+- 0 6067 6067"/>
                <a:gd name="T5" fmla="*/ T4 w 748"/>
                <a:gd name="T6" fmla="+- 0 12289 11911"/>
                <a:gd name="T7" fmla="*/ 12289 h 1167"/>
                <a:gd name="T8" fmla="+- 0 6071 6067"/>
                <a:gd name="T9" fmla="*/ T8 w 748"/>
                <a:gd name="T10" fmla="+- 0 13077 11911"/>
                <a:gd name="T11" fmla="*/ 13077 h 1167"/>
                <a:gd name="T12" fmla="+- 0 6814 6067"/>
                <a:gd name="T13" fmla="*/ T12 w 748"/>
                <a:gd name="T14" fmla="+- 0 13078 11911"/>
                <a:gd name="T15" fmla="*/ 13078 h 1167"/>
                <a:gd name="T16" fmla="+- 0 6814 6067"/>
                <a:gd name="T17" fmla="*/ T16 w 748"/>
                <a:gd name="T18" fmla="+- 0 12286 11911"/>
                <a:gd name="T19" fmla="*/ 12286 h 1167"/>
                <a:gd name="T20" fmla="+- 0 6446 6067"/>
                <a:gd name="T21" fmla="*/ T20 w 748"/>
                <a:gd name="T22" fmla="+- 0 11911 11911"/>
                <a:gd name="T23" fmla="*/ 11911 h 116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</a:cxnLst>
              <a:rect l="0" t="0" r="r" b="b"/>
              <a:pathLst>
                <a:path w="748" h="1167">
                  <a:moveTo>
                    <a:pt x="379" y="0"/>
                  </a:moveTo>
                  <a:lnTo>
                    <a:pt x="0" y="378"/>
                  </a:lnTo>
                  <a:lnTo>
                    <a:pt x="4" y="1166"/>
                  </a:lnTo>
                  <a:lnTo>
                    <a:pt x="747" y="1167"/>
                  </a:lnTo>
                  <a:lnTo>
                    <a:pt x="747" y="375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123">
              <a:extLst>
                <a:ext uri="{FF2B5EF4-FFF2-40B4-BE49-F238E27FC236}">
                  <a16:creationId xmlns:a16="http://schemas.microsoft.com/office/drawing/2014/main" id="{49AD94A1-087B-48E2-8E50-AE8297157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" y="12926"/>
              <a:ext cx="748" cy="1167"/>
            </a:xfrm>
            <a:custGeom>
              <a:avLst/>
              <a:gdLst>
                <a:gd name="T0" fmla="+- 0 5145 5145"/>
                <a:gd name="T1" fmla="*/ T0 w 748"/>
                <a:gd name="T2" fmla="+- 0 12926 12926"/>
                <a:gd name="T3" fmla="*/ 12926 h 1167"/>
                <a:gd name="T4" fmla="+- 0 5145 5145"/>
                <a:gd name="T5" fmla="*/ T4 w 748"/>
                <a:gd name="T6" fmla="+- 0 13718 12926"/>
                <a:gd name="T7" fmla="*/ 13718 h 1167"/>
                <a:gd name="T8" fmla="+- 0 5514 5145"/>
                <a:gd name="T9" fmla="*/ T8 w 748"/>
                <a:gd name="T10" fmla="+- 0 14093 12926"/>
                <a:gd name="T11" fmla="*/ 14093 h 1167"/>
                <a:gd name="T12" fmla="+- 0 5893 5145"/>
                <a:gd name="T13" fmla="*/ T12 w 748"/>
                <a:gd name="T14" fmla="+- 0 13715 12926"/>
                <a:gd name="T15" fmla="*/ 13715 h 1167"/>
                <a:gd name="T16" fmla="+- 0 5888 5145"/>
                <a:gd name="T17" fmla="*/ T16 w 748"/>
                <a:gd name="T18" fmla="+- 0 12927 12926"/>
                <a:gd name="T19" fmla="*/ 12927 h 1167"/>
                <a:gd name="T20" fmla="+- 0 5145 5145"/>
                <a:gd name="T21" fmla="*/ T20 w 748"/>
                <a:gd name="T22" fmla="+- 0 12926 12926"/>
                <a:gd name="T23" fmla="*/ 12926 h 116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</a:cxnLst>
              <a:rect l="0" t="0" r="r" b="b"/>
              <a:pathLst>
                <a:path w="748" h="1167">
                  <a:moveTo>
                    <a:pt x="0" y="0"/>
                  </a:moveTo>
                  <a:lnTo>
                    <a:pt x="0" y="792"/>
                  </a:lnTo>
                  <a:lnTo>
                    <a:pt x="369" y="1167"/>
                  </a:lnTo>
                  <a:lnTo>
                    <a:pt x="748" y="789"/>
                  </a:lnTo>
                  <a:lnTo>
                    <a:pt x="74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8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0" name="Line 122">
              <a:extLst>
                <a:ext uri="{FF2B5EF4-FFF2-40B4-BE49-F238E27FC236}">
                  <a16:creationId xmlns:a16="http://schemas.microsoft.com/office/drawing/2014/main" id="{D852168C-F997-4291-818C-C09A0371CE1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440" y="12434"/>
              <a:ext cx="0" cy="128"/>
            </a:xfrm>
            <a:prstGeom prst="line">
              <a:avLst/>
            </a:prstGeom>
            <a:noFill/>
            <a:ln w="21882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Line 121">
              <a:extLst>
                <a:ext uri="{FF2B5EF4-FFF2-40B4-BE49-F238E27FC236}">
                  <a16:creationId xmlns:a16="http://schemas.microsoft.com/office/drawing/2014/main" id="{26DAD6B3-C968-448A-A8E8-6CD3D705DE9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02" y="12418"/>
              <a:ext cx="277" cy="0"/>
            </a:xfrm>
            <a:prstGeom prst="line">
              <a:avLst/>
            </a:prstGeom>
            <a:noFill/>
            <a:ln w="2051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Line 120">
              <a:extLst>
                <a:ext uri="{FF2B5EF4-FFF2-40B4-BE49-F238E27FC236}">
                  <a16:creationId xmlns:a16="http://schemas.microsoft.com/office/drawing/2014/main" id="{25D27A68-3A5E-419F-A842-94AF419F9D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440" y="12276"/>
              <a:ext cx="0" cy="126"/>
            </a:xfrm>
            <a:prstGeom prst="line">
              <a:avLst/>
            </a:prstGeom>
            <a:noFill/>
            <a:ln w="21882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119">
              <a:extLst>
                <a:ext uri="{FF2B5EF4-FFF2-40B4-BE49-F238E27FC236}">
                  <a16:creationId xmlns:a16="http://schemas.microsoft.com/office/drawing/2014/main" id="{727072BC-6FA2-4DBB-877B-54495922E77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52" y="13580"/>
              <a:ext cx="133" cy="0"/>
            </a:xfrm>
            <a:prstGeom prst="line">
              <a:avLst/>
            </a:prstGeom>
            <a:noFill/>
            <a:ln w="222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44" name="Picture 118">
              <a:extLst>
                <a:ext uri="{FF2B5EF4-FFF2-40B4-BE49-F238E27FC236}">
                  <a16:creationId xmlns:a16="http://schemas.microsoft.com/office/drawing/2014/main" id="{4DD4564B-047F-412E-9411-666408C63D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7" y="13232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117">
              <a:extLst>
                <a:ext uri="{FF2B5EF4-FFF2-40B4-BE49-F238E27FC236}">
                  <a16:creationId xmlns:a16="http://schemas.microsoft.com/office/drawing/2014/main" id="{E346FA1D-F849-489D-991C-9E0683E7CB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0" y="13232"/>
              <a:ext cx="342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AutoShape 116">
              <a:extLst>
                <a:ext uri="{FF2B5EF4-FFF2-40B4-BE49-F238E27FC236}">
                  <a16:creationId xmlns:a16="http://schemas.microsoft.com/office/drawing/2014/main" id="{6B5AA81A-58FB-43E0-A81D-5B0E927CB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" y="13232"/>
              <a:ext cx="75" cy="141"/>
            </a:xfrm>
            <a:custGeom>
              <a:avLst/>
              <a:gdLst>
                <a:gd name="T0" fmla="+- 0 6780 6706"/>
                <a:gd name="T1" fmla="*/ T0 w 75"/>
                <a:gd name="T2" fmla="+- 0 13341 13232"/>
                <a:gd name="T3" fmla="*/ 13341 h 141"/>
                <a:gd name="T4" fmla="+- 0 6706 6706"/>
                <a:gd name="T5" fmla="*/ T4 w 75"/>
                <a:gd name="T6" fmla="+- 0 13341 13232"/>
                <a:gd name="T7" fmla="*/ 13341 h 141"/>
                <a:gd name="T8" fmla="+- 0 6706 6706"/>
                <a:gd name="T9" fmla="*/ T8 w 75"/>
                <a:gd name="T10" fmla="+- 0 13372 13232"/>
                <a:gd name="T11" fmla="*/ 13372 h 141"/>
                <a:gd name="T12" fmla="+- 0 6780 6706"/>
                <a:gd name="T13" fmla="*/ T12 w 75"/>
                <a:gd name="T14" fmla="+- 0 13372 13232"/>
                <a:gd name="T15" fmla="*/ 13372 h 141"/>
                <a:gd name="T16" fmla="+- 0 6780 6706"/>
                <a:gd name="T17" fmla="*/ T16 w 75"/>
                <a:gd name="T18" fmla="+- 0 13341 13232"/>
                <a:gd name="T19" fmla="*/ 13341 h 141"/>
                <a:gd name="T20" fmla="+- 0 6770 6706"/>
                <a:gd name="T21" fmla="*/ T20 w 75"/>
                <a:gd name="T22" fmla="+- 0 13263 13232"/>
                <a:gd name="T23" fmla="*/ 13263 h 141"/>
                <a:gd name="T24" fmla="+- 0 6717 6706"/>
                <a:gd name="T25" fmla="*/ T24 w 75"/>
                <a:gd name="T26" fmla="+- 0 13263 13232"/>
                <a:gd name="T27" fmla="*/ 13263 h 141"/>
                <a:gd name="T28" fmla="+- 0 6717 6706"/>
                <a:gd name="T29" fmla="*/ T28 w 75"/>
                <a:gd name="T30" fmla="+- 0 13265 13232"/>
                <a:gd name="T31" fmla="*/ 13265 h 141"/>
                <a:gd name="T32" fmla="+- 0 6717 6706"/>
                <a:gd name="T33" fmla="*/ T32 w 75"/>
                <a:gd name="T34" fmla="+- 0 13340 13232"/>
                <a:gd name="T35" fmla="*/ 13340 h 141"/>
                <a:gd name="T36" fmla="+- 0 6717 6706"/>
                <a:gd name="T37" fmla="*/ T36 w 75"/>
                <a:gd name="T38" fmla="+- 0 13341 13232"/>
                <a:gd name="T39" fmla="*/ 13341 h 141"/>
                <a:gd name="T40" fmla="+- 0 6770 6706"/>
                <a:gd name="T41" fmla="*/ T40 w 75"/>
                <a:gd name="T42" fmla="+- 0 13341 13232"/>
                <a:gd name="T43" fmla="*/ 13341 h 141"/>
                <a:gd name="T44" fmla="+- 0 6769 6706"/>
                <a:gd name="T45" fmla="*/ T44 w 75"/>
                <a:gd name="T46" fmla="+- 0 13340 13232"/>
                <a:gd name="T47" fmla="*/ 13340 h 141"/>
                <a:gd name="T48" fmla="+- 0 6769 6706"/>
                <a:gd name="T49" fmla="*/ T48 w 75"/>
                <a:gd name="T50" fmla="+- 0 13265 13232"/>
                <a:gd name="T51" fmla="*/ 13265 h 141"/>
                <a:gd name="T52" fmla="+- 0 6770 6706"/>
                <a:gd name="T53" fmla="*/ T52 w 75"/>
                <a:gd name="T54" fmla="+- 0 13263 13232"/>
                <a:gd name="T55" fmla="*/ 13263 h 141"/>
                <a:gd name="T56" fmla="+- 0 6780 6706"/>
                <a:gd name="T57" fmla="*/ T56 w 75"/>
                <a:gd name="T58" fmla="+- 0 13232 13232"/>
                <a:gd name="T59" fmla="*/ 13232 h 141"/>
                <a:gd name="T60" fmla="+- 0 6706 6706"/>
                <a:gd name="T61" fmla="*/ T60 w 75"/>
                <a:gd name="T62" fmla="+- 0 13232 13232"/>
                <a:gd name="T63" fmla="*/ 13232 h 141"/>
                <a:gd name="T64" fmla="+- 0 6706 6706"/>
                <a:gd name="T65" fmla="*/ T64 w 75"/>
                <a:gd name="T66" fmla="+- 0 13263 13232"/>
                <a:gd name="T67" fmla="*/ 13263 h 141"/>
                <a:gd name="T68" fmla="+- 0 6780 6706"/>
                <a:gd name="T69" fmla="*/ T68 w 75"/>
                <a:gd name="T70" fmla="+- 0 13263 13232"/>
                <a:gd name="T71" fmla="*/ 13263 h 141"/>
                <a:gd name="T72" fmla="+- 0 6780 6706"/>
                <a:gd name="T73" fmla="*/ T72 w 75"/>
                <a:gd name="T74" fmla="+- 0 13232 13232"/>
                <a:gd name="T75" fmla="*/ 13232 h 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75" h="141">
                  <a:moveTo>
                    <a:pt x="74" y="109"/>
                  </a:moveTo>
                  <a:lnTo>
                    <a:pt x="0" y="109"/>
                  </a:lnTo>
                  <a:lnTo>
                    <a:pt x="0" y="140"/>
                  </a:lnTo>
                  <a:lnTo>
                    <a:pt x="74" y="140"/>
                  </a:lnTo>
                  <a:lnTo>
                    <a:pt x="74" y="109"/>
                  </a:lnTo>
                  <a:close/>
                  <a:moveTo>
                    <a:pt x="64" y="31"/>
                  </a:moveTo>
                  <a:lnTo>
                    <a:pt x="11" y="31"/>
                  </a:lnTo>
                  <a:lnTo>
                    <a:pt x="11" y="33"/>
                  </a:lnTo>
                  <a:lnTo>
                    <a:pt x="11" y="108"/>
                  </a:lnTo>
                  <a:lnTo>
                    <a:pt x="11" y="109"/>
                  </a:lnTo>
                  <a:lnTo>
                    <a:pt x="64" y="109"/>
                  </a:lnTo>
                  <a:lnTo>
                    <a:pt x="63" y="108"/>
                  </a:lnTo>
                  <a:lnTo>
                    <a:pt x="63" y="33"/>
                  </a:lnTo>
                  <a:lnTo>
                    <a:pt x="64" y="31"/>
                  </a:lnTo>
                  <a:close/>
                  <a:moveTo>
                    <a:pt x="74" y="0"/>
                  </a:moveTo>
                  <a:lnTo>
                    <a:pt x="0" y="0"/>
                  </a:lnTo>
                  <a:lnTo>
                    <a:pt x="0" y="31"/>
                  </a:lnTo>
                  <a:lnTo>
                    <a:pt x="74" y="31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7" name="Picture 115">
              <a:extLst>
                <a:ext uri="{FF2B5EF4-FFF2-40B4-BE49-F238E27FC236}">
                  <a16:creationId xmlns:a16="http://schemas.microsoft.com/office/drawing/2014/main" id="{CFB2D683-4387-4040-99D9-FBA04B09D5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7" y="13407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114">
              <a:extLst>
                <a:ext uri="{FF2B5EF4-FFF2-40B4-BE49-F238E27FC236}">
                  <a16:creationId xmlns:a16="http://schemas.microsoft.com/office/drawing/2014/main" id="{0754E343-AFCF-42B8-92F7-8A5770FD27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7" y="13407"/>
              <a:ext cx="118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113">
              <a:extLst>
                <a:ext uri="{FF2B5EF4-FFF2-40B4-BE49-F238E27FC236}">
                  <a16:creationId xmlns:a16="http://schemas.microsoft.com/office/drawing/2014/main" id="{4CFD2156-0A9B-4D97-BA61-E1ED060936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3" y="13407"/>
              <a:ext cx="324" cy="1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112">
              <a:extLst>
                <a:ext uri="{FF2B5EF4-FFF2-40B4-BE49-F238E27FC236}">
                  <a16:creationId xmlns:a16="http://schemas.microsoft.com/office/drawing/2014/main" id="{004809C4-BBB5-4FE5-A8BA-17C50B17C0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3" y="12466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AutoShape 111">
              <a:extLst>
                <a:ext uri="{FF2B5EF4-FFF2-40B4-BE49-F238E27FC236}">
                  <a16:creationId xmlns:a16="http://schemas.microsoft.com/office/drawing/2014/main" id="{473BC18B-023C-430F-BED1-2BE3D22F4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" y="12466"/>
              <a:ext cx="75" cy="141"/>
            </a:xfrm>
            <a:custGeom>
              <a:avLst/>
              <a:gdLst>
                <a:gd name="T0" fmla="+- 0 5527 5453"/>
                <a:gd name="T1" fmla="*/ T0 w 75"/>
                <a:gd name="T2" fmla="+- 0 12575 12466"/>
                <a:gd name="T3" fmla="*/ 12575 h 141"/>
                <a:gd name="T4" fmla="+- 0 5453 5453"/>
                <a:gd name="T5" fmla="*/ T4 w 75"/>
                <a:gd name="T6" fmla="+- 0 12575 12466"/>
                <a:gd name="T7" fmla="*/ 12575 h 141"/>
                <a:gd name="T8" fmla="+- 0 5453 5453"/>
                <a:gd name="T9" fmla="*/ T8 w 75"/>
                <a:gd name="T10" fmla="+- 0 12606 12466"/>
                <a:gd name="T11" fmla="*/ 12606 h 141"/>
                <a:gd name="T12" fmla="+- 0 5527 5453"/>
                <a:gd name="T13" fmla="*/ T12 w 75"/>
                <a:gd name="T14" fmla="+- 0 12606 12466"/>
                <a:gd name="T15" fmla="*/ 12606 h 141"/>
                <a:gd name="T16" fmla="+- 0 5527 5453"/>
                <a:gd name="T17" fmla="*/ T16 w 75"/>
                <a:gd name="T18" fmla="+- 0 12575 12466"/>
                <a:gd name="T19" fmla="*/ 12575 h 141"/>
                <a:gd name="T20" fmla="+- 0 5517 5453"/>
                <a:gd name="T21" fmla="*/ T20 w 75"/>
                <a:gd name="T22" fmla="+- 0 12498 12466"/>
                <a:gd name="T23" fmla="*/ 12498 h 141"/>
                <a:gd name="T24" fmla="+- 0 5464 5453"/>
                <a:gd name="T25" fmla="*/ T24 w 75"/>
                <a:gd name="T26" fmla="+- 0 12498 12466"/>
                <a:gd name="T27" fmla="*/ 12498 h 141"/>
                <a:gd name="T28" fmla="+- 0 5465 5453"/>
                <a:gd name="T29" fmla="*/ T28 w 75"/>
                <a:gd name="T30" fmla="+- 0 12499 12466"/>
                <a:gd name="T31" fmla="*/ 12499 h 141"/>
                <a:gd name="T32" fmla="+- 0 5465 5453"/>
                <a:gd name="T33" fmla="*/ T32 w 75"/>
                <a:gd name="T34" fmla="+- 0 12574 12466"/>
                <a:gd name="T35" fmla="*/ 12574 h 141"/>
                <a:gd name="T36" fmla="+- 0 5464 5453"/>
                <a:gd name="T37" fmla="*/ T36 w 75"/>
                <a:gd name="T38" fmla="+- 0 12575 12466"/>
                <a:gd name="T39" fmla="*/ 12575 h 141"/>
                <a:gd name="T40" fmla="+- 0 5517 5453"/>
                <a:gd name="T41" fmla="*/ T40 w 75"/>
                <a:gd name="T42" fmla="+- 0 12575 12466"/>
                <a:gd name="T43" fmla="*/ 12575 h 141"/>
                <a:gd name="T44" fmla="+- 0 5516 5453"/>
                <a:gd name="T45" fmla="*/ T44 w 75"/>
                <a:gd name="T46" fmla="+- 0 12574 12466"/>
                <a:gd name="T47" fmla="*/ 12574 h 141"/>
                <a:gd name="T48" fmla="+- 0 5516 5453"/>
                <a:gd name="T49" fmla="*/ T48 w 75"/>
                <a:gd name="T50" fmla="+- 0 12499 12466"/>
                <a:gd name="T51" fmla="*/ 12499 h 141"/>
                <a:gd name="T52" fmla="+- 0 5517 5453"/>
                <a:gd name="T53" fmla="*/ T52 w 75"/>
                <a:gd name="T54" fmla="+- 0 12498 12466"/>
                <a:gd name="T55" fmla="*/ 12498 h 141"/>
                <a:gd name="T56" fmla="+- 0 5527 5453"/>
                <a:gd name="T57" fmla="*/ T56 w 75"/>
                <a:gd name="T58" fmla="+- 0 12466 12466"/>
                <a:gd name="T59" fmla="*/ 12466 h 141"/>
                <a:gd name="T60" fmla="+- 0 5453 5453"/>
                <a:gd name="T61" fmla="*/ T60 w 75"/>
                <a:gd name="T62" fmla="+- 0 12466 12466"/>
                <a:gd name="T63" fmla="*/ 12466 h 141"/>
                <a:gd name="T64" fmla="+- 0 5453 5453"/>
                <a:gd name="T65" fmla="*/ T64 w 75"/>
                <a:gd name="T66" fmla="+- 0 12498 12466"/>
                <a:gd name="T67" fmla="*/ 12498 h 141"/>
                <a:gd name="T68" fmla="+- 0 5527 5453"/>
                <a:gd name="T69" fmla="*/ T68 w 75"/>
                <a:gd name="T70" fmla="+- 0 12498 12466"/>
                <a:gd name="T71" fmla="*/ 12498 h 141"/>
                <a:gd name="T72" fmla="+- 0 5527 5453"/>
                <a:gd name="T73" fmla="*/ T72 w 75"/>
                <a:gd name="T74" fmla="+- 0 12466 12466"/>
                <a:gd name="T75" fmla="*/ 12466 h 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75" h="141">
                  <a:moveTo>
                    <a:pt x="74" y="109"/>
                  </a:moveTo>
                  <a:lnTo>
                    <a:pt x="0" y="109"/>
                  </a:lnTo>
                  <a:lnTo>
                    <a:pt x="0" y="140"/>
                  </a:lnTo>
                  <a:lnTo>
                    <a:pt x="74" y="140"/>
                  </a:lnTo>
                  <a:lnTo>
                    <a:pt x="74" y="109"/>
                  </a:lnTo>
                  <a:close/>
                  <a:moveTo>
                    <a:pt x="64" y="32"/>
                  </a:moveTo>
                  <a:lnTo>
                    <a:pt x="11" y="32"/>
                  </a:lnTo>
                  <a:lnTo>
                    <a:pt x="12" y="33"/>
                  </a:lnTo>
                  <a:lnTo>
                    <a:pt x="12" y="108"/>
                  </a:lnTo>
                  <a:lnTo>
                    <a:pt x="11" y="109"/>
                  </a:lnTo>
                  <a:lnTo>
                    <a:pt x="64" y="109"/>
                  </a:lnTo>
                  <a:lnTo>
                    <a:pt x="63" y="108"/>
                  </a:lnTo>
                  <a:lnTo>
                    <a:pt x="63" y="33"/>
                  </a:lnTo>
                  <a:lnTo>
                    <a:pt x="64" y="32"/>
                  </a:lnTo>
                  <a:close/>
                  <a:moveTo>
                    <a:pt x="74" y="0"/>
                  </a:moveTo>
                  <a:lnTo>
                    <a:pt x="0" y="0"/>
                  </a:lnTo>
                  <a:lnTo>
                    <a:pt x="0" y="32"/>
                  </a:lnTo>
                  <a:lnTo>
                    <a:pt x="74" y="32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CB8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Picture 110">
              <a:extLst>
                <a:ext uri="{FF2B5EF4-FFF2-40B4-BE49-F238E27FC236}">
                  <a16:creationId xmlns:a16="http://schemas.microsoft.com/office/drawing/2014/main" id="{27FCBC99-EE51-4C50-999F-F3DF31019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5" y="12466"/>
              <a:ext cx="156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AutoShape 109">
              <a:extLst>
                <a:ext uri="{FF2B5EF4-FFF2-40B4-BE49-F238E27FC236}">
                  <a16:creationId xmlns:a16="http://schemas.microsoft.com/office/drawing/2014/main" id="{887EE298-42B7-4F45-9D3F-D7407DE79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" y="12466"/>
              <a:ext cx="75" cy="141"/>
            </a:xfrm>
            <a:custGeom>
              <a:avLst/>
              <a:gdLst>
                <a:gd name="T0" fmla="+- 0 5831 5756"/>
                <a:gd name="T1" fmla="*/ T0 w 75"/>
                <a:gd name="T2" fmla="+- 0 12575 12466"/>
                <a:gd name="T3" fmla="*/ 12575 h 141"/>
                <a:gd name="T4" fmla="+- 0 5756 5756"/>
                <a:gd name="T5" fmla="*/ T4 w 75"/>
                <a:gd name="T6" fmla="+- 0 12575 12466"/>
                <a:gd name="T7" fmla="*/ 12575 h 141"/>
                <a:gd name="T8" fmla="+- 0 5756 5756"/>
                <a:gd name="T9" fmla="*/ T8 w 75"/>
                <a:gd name="T10" fmla="+- 0 12606 12466"/>
                <a:gd name="T11" fmla="*/ 12606 h 141"/>
                <a:gd name="T12" fmla="+- 0 5831 5756"/>
                <a:gd name="T13" fmla="*/ T12 w 75"/>
                <a:gd name="T14" fmla="+- 0 12606 12466"/>
                <a:gd name="T15" fmla="*/ 12606 h 141"/>
                <a:gd name="T16" fmla="+- 0 5831 5756"/>
                <a:gd name="T17" fmla="*/ T16 w 75"/>
                <a:gd name="T18" fmla="+- 0 12575 12466"/>
                <a:gd name="T19" fmla="*/ 12575 h 141"/>
                <a:gd name="T20" fmla="+- 0 5820 5756"/>
                <a:gd name="T21" fmla="*/ T20 w 75"/>
                <a:gd name="T22" fmla="+- 0 12498 12466"/>
                <a:gd name="T23" fmla="*/ 12498 h 141"/>
                <a:gd name="T24" fmla="+- 0 5767 5756"/>
                <a:gd name="T25" fmla="*/ T24 w 75"/>
                <a:gd name="T26" fmla="+- 0 12498 12466"/>
                <a:gd name="T27" fmla="*/ 12498 h 141"/>
                <a:gd name="T28" fmla="+- 0 5768 5756"/>
                <a:gd name="T29" fmla="*/ T28 w 75"/>
                <a:gd name="T30" fmla="+- 0 12499 12466"/>
                <a:gd name="T31" fmla="*/ 12499 h 141"/>
                <a:gd name="T32" fmla="+- 0 5768 5756"/>
                <a:gd name="T33" fmla="*/ T32 w 75"/>
                <a:gd name="T34" fmla="+- 0 12574 12466"/>
                <a:gd name="T35" fmla="*/ 12574 h 141"/>
                <a:gd name="T36" fmla="+- 0 5767 5756"/>
                <a:gd name="T37" fmla="*/ T36 w 75"/>
                <a:gd name="T38" fmla="+- 0 12575 12466"/>
                <a:gd name="T39" fmla="*/ 12575 h 141"/>
                <a:gd name="T40" fmla="+- 0 5820 5756"/>
                <a:gd name="T41" fmla="*/ T40 w 75"/>
                <a:gd name="T42" fmla="+- 0 12575 12466"/>
                <a:gd name="T43" fmla="*/ 12575 h 141"/>
                <a:gd name="T44" fmla="+- 0 5819 5756"/>
                <a:gd name="T45" fmla="*/ T44 w 75"/>
                <a:gd name="T46" fmla="+- 0 12574 12466"/>
                <a:gd name="T47" fmla="*/ 12574 h 141"/>
                <a:gd name="T48" fmla="+- 0 5819 5756"/>
                <a:gd name="T49" fmla="*/ T48 w 75"/>
                <a:gd name="T50" fmla="+- 0 12499 12466"/>
                <a:gd name="T51" fmla="*/ 12499 h 141"/>
                <a:gd name="T52" fmla="+- 0 5820 5756"/>
                <a:gd name="T53" fmla="*/ T52 w 75"/>
                <a:gd name="T54" fmla="+- 0 12498 12466"/>
                <a:gd name="T55" fmla="*/ 12498 h 141"/>
                <a:gd name="T56" fmla="+- 0 5831 5756"/>
                <a:gd name="T57" fmla="*/ T56 w 75"/>
                <a:gd name="T58" fmla="+- 0 12466 12466"/>
                <a:gd name="T59" fmla="*/ 12466 h 141"/>
                <a:gd name="T60" fmla="+- 0 5756 5756"/>
                <a:gd name="T61" fmla="*/ T60 w 75"/>
                <a:gd name="T62" fmla="+- 0 12466 12466"/>
                <a:gd name="T63" fmla="*/ 12466 h 141"/>
                <a:gd name="T64" fmla="+- 0 5756 5756"/>
                <a:gd name="T65" fmla="*/ T64 w 75"/>
                <a:gd name="T66" fmla="+- 0 12498 12466"/>
                <a:gd name="T67" fmla="*/ 12498 h 141"/>
                <a:gd name="T68" fmla="+- 0 5831 5756"/>
                <a:gd name="T69" fmla="*/ T68 w 75"/>
                <a:gd name="T70" fmla="+- 0 12498 12466"/>
                <a:gd name="T71" fmla="*/ 12498 h 141"/>
                <a:gd name="T72" fmla="+- 0 5831 5756"/>
                <a:gd name="T73" fmla="*/ T72 w 75"/>
                <a:gd name="T74" fmla="+- 0 12466 12466"/>
                <a:gd name="T75" fmla="*/ 12466 h 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75" h="141">
                  <a:moveTo>
                    <a:pt x="75" y="109"/>
                  </a:moveTo>
                  <a:lnTo>
                    <a:pt x="0" y="109"/>
                  </a:lnTo>
                  <a:lnTo>
                    <a:pt x="0" y="140"/>
                  </a:lnTo>
                  <a:lnTo>
                    <a:pt x="75" y="140"/>
                  </a:lnTo>
                  <a:lnTo>
                    <a:pt x="75" y="109"/>
                  </a:lnTo>
                  <a:close/>
                  <a:moveTo>
                    <a:pt x="64" y="32"/>
                  </a:moveTo>
                  <a:lnTo>
                    <a:pt x="11" y="32"/>
                  </a:lnTo>
                  <a:lnTo>
                    <a:pt x="12" y="33"/>
                  </a:lnTo>
                  <a:lnTo>
                    <a:pt x="12" y="108"/>
                  </a:lnTo>
                  <a:lnTo>
                    <a:pt x="11" y="109"/>
                  </a:lnTo>
                  <a:lnTo>
                    <a:pt x="64" y="109"/>
                  </a:lnTo>
                  <a:lnTo>
                    <a:pt x="63" y="108"/>
                  </a:lnTo>
                  <a:lnTo>
                    <a:pt x="63" y="33"/>
                  </a:lnTo>
                  <a:lnTo>
                    <a:pt x="64" y="32"/>
                  </a:lnTo>
                  <a:close/>
                  <a:moveTo>
                    <a:pt x="75" y="0"/>
                  </a:moveTo>
                  <a:lnTo>
                    <a:pt x="0" y="0"/>
                  </a:lnTo>
                  <a:lnTo>
                    <a:pt x="0" y="32"/>
                  </a:lnTo>
                  <a:lnTo>
                    <a:pt x="75" y="32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CB8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4" name="Picture 108">
              <a:extLst>
                <a:ext uri="{FF2B5EF4-FFF2-40B4-BE49-F238E27FC236}">
                  <a16:creationId xmlns:a16="http://schemas.microsoft.com/office/drawing/2014/main" id="{77693A2A-377C-4803-8B2C-2480DDB62C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5" y="12642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07">
              <a:extLst>
                <a:ext uri="{FF2B5EF4-FFF2-40B4-BE49-F238E27FC236}">
                  <a16:creationId xmlns:a16="http://schemas.microsoft.com/office/drawing/2014/main" id="{707D0656-4F25-4CA0-994F-EFA896810B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" y="12642"/>
              <a:ext cx="118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106">
              <a:extLst>
                <a:ext uri="{FF2B5EF4-FFF2-40B4-BE49-F238E27FC236}">
                  <a16:creationId xmlns:a16="http://schemas.microsoft.com/office/drawing/2014/main" id="{88D56EAC-3DD4-4788-90FC-ABFDF6807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" y="12641"/>
              <a:ext cx="324" cy="1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05">
              <a:extLst>
                <a:ext uri="{FF2B5EF4-FFF2-40B4-BE49-F238E27FC236}">
                  <a16:creationId xmlns:a16="http://schemas.microsoft.com/office/drawing/2014/main" id="{B5A9AF76-6350-4C85-B4CF-FB90E72F87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" y="8956"/>
              <a:ext cx="8402" cy="4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04">
              <a:extLst>
                <a:ext uri="{FF2B5EF4-FFF2-40B4-BE49-F238E27FC236}">
                  <a16:creationId xmlns:a16="http://schemas.microsoft.com/office/drawing/2014/main" id="{0FA41333-2037-44AA-83AB-98695800F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0" y="11014"/>
              <a:ext cx="625" cy="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103">
              <a:extLst>
                <a:ext uri="{FF2B5EF4-FFF2-40B4-BE49-F238E27FC236}">
                  <a16:creationId xmlns:a16="http://schemas.microsoft.com/office/drawing/2014/main" id="{FAEA0681-E789-4DC1-9B18-CD57AD74C3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11036"/>
              <a:ext cx="1056" cy="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102">
              <a:extLst>
                <a:ext uri="{FF2B5EF4-FFF2-40B4-BE49-F238E27FC236}">
                  <a16:creationId xmlns:a16="http://schemas.microsoft.com/office/drawing/2014/main" id="{4882DA08-9D8D-4766-9B45-410E6819A1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9" y="10388"/>
              <a:ext cx="497" cy="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101">
              <a:extLst>
                <a:ext uri="{FF2B5EF4-FFF2-40B4-BE49-F238E27FC236}">
                  <a16:creationId xmlns:a16="http://schemas.microsoft.com/office/drawing/2014/main" id="{D935F8D9-C148-44CC-905B-1AD4514AEB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3" y="10388"/>
              <a:ext cx="1119" cy="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100">
              <a:extLst>
                <a:ext uri="{FF2B5EF4-FFF2-40B4-BE49-F238E27FC236}">
                  <a16:creationId xmlns:a16="http://schemas.microsoft.com/office/drawing/2014/main" id="{51E01EA8-D084-45B6-B5AC-1C8CA525CE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8" y="10390"/>
              <a:ext cx="1131" cy="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AutoShape 99">
              <a:extLst>
                <a:ext uri="{FF2B5EF4-FFF2-40B4-BE49-F238E27FC236}">
                  <a16:creationId xmlns:a16="http://schemas.microsoft.com/office/drawing/2014/main" id="{867AA1B2-8842-4292-9A8E-EDA3CBAC7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" y="11180"/>
              <a:ext cx="1321" cy="278"/>
            </a:xfrm>
            <a:custGeom>
              <a:avLst/>
              <a:gdLst>
                <a:gd name="T0" fmla="+- 0 7655 7637"/>
                <a:gd name="T1" fmla="*/ T0 w 1321"/>
                <a:gd name="T2" fmla="+- 0 11289 11180"/>
                <a:gd name="T3" fmla="*/ 11289 h 278"/>
                <a:gd name="T4" fmla="+- 0 7690 7637"/>
                <a:gd name="T5" fmla="*/ T4 w 1321"/>
                <a:gd name="T6" fmla="+- 0 11218 11180"/>
                <a:gd name="T7" fmla="*/ 11218 h 278"/>
                <a:gd name="T8" fmla="+- 0 7726 7637"/>
                <a:gd name="T9" fmla="*/ T8 w 1321"/>
                <a:gd name="T10" fmla="+- 0 11198 11180"/>
                <a:gd name="T11" fmla="*/ 11198 h 278"/>
                <a:gd name="T12" fmla="+- 0 7754 7637"/>
                <a:gd name="T13" fmla="*/ T12 w 1321"/>
                <a:gd name="T14" fmla="+- 0 11194 11180"/>
                <a:gd name="T15" fmla="*/ 11194 h 278"/>
                <a:gd name="T16" fmla="+- 0 7770 7637"/>
                <a:gd name="T17" fmla="*/ T16 w 1321"/>
                <a:gd name="T18" fmla="+- 0 11209 11180"/>
                <a:gd name="T19" fmla="*/ 11209 h 278"/>
                <a:gd name="T20" fmla="+- 0 7738 7637"/>
                <a:gd name="T21" fmla="*/ T20 w 1321"/>
                <a:gd name="T22" fmla="+- 0 11216 11180"/>
                <a:gd name="T23" fmla="*/ 11216 h 278"/>
                <a:gd name="T24" fmla="+- 0 7716 7637"/>
                <a:gd name="T25" fmla="*/ T24 w 1321"/>
                <a:gd name="T26" fmla="+- 0 11218 11180"/>
                <a:gd name="T27" fmla="*/ 11218 h 278"/>
                <a:gd name="T28" fmla="+- 0 7770 7637"/>
                <a:gd name="T29" fmla="*/ T28 w 1321"/>
                <a:gd name="T30" fmla="+- 0 11284 11180"/>
                <a:gd name="T31" fmla="*/ 11284 h 278"/>
                <a:gd name="T32" fmla="+- 0 7853 7637"/>
                <a:gd name="T33" fmla="*/ T32 w 1321"/>
                <a:gd name="T34" fmla="+- 0 11259 11180"/>
                <a:gd name="T35" fmla="*/ 11259 h 278"/>
                <a:gd name="T36" fmla="+- 0 7852 7637"/>
                <a:gd name="T37" fmla="*/ T36 w 1321"/>
                <a:gd name="T38" fmla="+- 0 11205 11180"/>
                <a:gd name="T39" fmla="*/ 11205 h 278"/>
                <a:gd name="T40" fmla="+- 0 7852 7637"/>
                <a:gd name="T41" fmla="*/ T40 w 1321"/>
                <a:gd name="T42" fmla="+- 0 11205 11180"/>
                <a:gd name="T43" fmla="*/ 11205 h 278"/>
                <a:gd name="T44" fmla="+- 0 7823 7637"/>
                <a:gd name="T45" fmla="*/ T44 w 1321"/>
                <a:gd name="T46" fmla="+- 0 11289 11180"/>
                <a:gd name="T47" fmla="*/ 11289 h 278"/>
                <a:gd name="T48" fmla="+- 0 7927 7637"/>
                <a:gd name="T49" fmla="*/ T48 w 1321"/>
                <a:gd name="T50" fmla="+- 0 11454 11180"/>
                <a:gd name="T51" fmla="*/ 11454 h 278"/>
                <a:gd name="T52" fmla="+- 0 7923 7637"/>
                <a:gd name="T53" fmla="*/ T52 w 1321"/>
                <a:gd name="T54" fmla="+- 0 11417 11180"/>
                <a:gd name="T55" fmla="*/ 11417 h 278"/>
                <a:gd name="T56" fmla="+- 0 7904 7637"/>
                <a:gd name="T57" fmla="*/ T56 w 1321"/>
                <a:gd name="T58" fmla="+- 0 11427 11180"/>
                <a:gd name="T59" fmla="*/ 11427 h 278"/>
                <a:gd name="T60" fmla="+- 0 7869 7637"/>
                <a:gd name="T61" fmla="*/ T60 w 1321"/>
                <a:gd name="T62" fmla="+- 0 11429 11180"/>
                <a:gd name="T63" fmla="*/ 11429 h 278"/>
                <a:gd name="T64" fmla="+- 0 7908 7637"/>
                <a:gd name="T65" fmla="*/ T64 w 1321"/>
                <a:gd name="T66" fmla="+- 0 11398 11180"/>
                <a:gd name="T67" fmla="*/ 11398 h 278"/>
                <a:gd name="T68" fmla="+- 0 7878 7637"/>
                <a:gd name="T69" fmla="*/ T68 w 1321"/>
                <a:gd name="T70" fmla="+- 0 11397 11180"/>
                <a:gd name="T71" fmla="*/ 11397 h 278"/>
                <a:gd name="T72" fmla="+- 0 7867 7637"/>
                <a:gd name="T73" fmla="*/ T72 w 1321"/>
                <a:gd name="T74" fmla="+- 0 11367 11180"/>
                <a:gd name="T75" fmla="*/ 11367 h 278"/>
                <a:gd name="T76" fmla="+- 0 7863 7637"/>
                <a:gd name="T77" fmla="*/ T76 w 1321"/>
                <a:gd name="T78" fmla="+- 0 11458 11180"/>
                <a:gd name="T79" fmla="*/ 11458 h 278"/>
                <a:gd name="T80" fmla="+- 0 7927 7637"/>
                <a:gd name="T81" fmla="*/ T80 w 1321"/>
                <a:gd name="T82" fmla="+- 0 11454 11180"/>
                <a:gd name="T83" fmla="*/ 11454 h 278"/>
                <a:gd name="T84" fmla="+- 0 7902 7637"/>
                <a:gd name="T85" fmla="*/ T84 w 1321"/>
                <a:gd name="T86" fmla="+- 0 11203 11180"/>
                <a:gd name="T87" fmla="*/ 11203 h 278"/>
                <a:gd name="T88" fmla="+- 0 7939 7637"/>
                <a:gd name="T89" fmla="*/ T88 w 1321"/>
                <a:gd name="T90" fmla="+- 0 11270 11180"/>
                <a:gd name="T91" fmla="*/ 11270 h 278"/>
                <a:gd name="T92" fmla="+- 0 8012 7637"/>
                <a:gd name="T93" fmla="*/ T92 w 1321"/>
                <a:gd name="T94" fmla="+- 0 11256 11180"/>
                <a:gd name="T95" fmla="*/ 11256 h 278"/>
                <a:gd name="T96" fmla="+- 0 7996 7637"/>
                <a:gd name="T97" fmla="*/ T96 w 1321"/>
                <a:gd name="T98" fmla="+- 0 11203 11180"/>
                <a:gd name="T99" fmla="*/ 11203 h 278"/>
                <a:gd name="T100" fmla="+- 0 7988 7637"/>
                <a:gd name="T101" fmla="*/ T100 w 1321"/>
                <a:gd name="T102" fmla="+- 0 11269 11180"/>
                <a:gd name="T103" fmla="*/ 11269 h 278"/>
                <a:gd name="T104" fmla="+- 0 8113 7637"/>
                <a:gd name="T105" fmla="*/ T104 w 1321"/>
                <a:gd name="T106" fmla="+- 0 11276 11180"/>
                <a:gd name="T107" fmla="*/ 11276 h 278"/>
                <a:gd name="T108" fmla="+- 0 8113 7637"/>
                <a:gd name="T109" fmla="*/ T108 w 1321"/>
                <a:gd name="T110" fmla="+- 0 11290 11180"/>
                <a:gd name="T111" fmla="*/ 11290 h 278"/>
                <a:gd name="T112" fmla="+- 0 8117 7637"/>
                <a:gd name="T113" fmla="*/ T112 w 1321"/>
                <a:gd name="T114" fmla="+- 0 11217 11180"/>
                <a:gd name="T115" fmla="*/ 11217 h 278"/>
                <a:gd name="T116" fmla="+- 0 8178 7637"/>
                <a:gd name="T117" fmla="*/ T116 w 1321"/>
                <a:gd name="T118" fmla="+- 0 11216 11180"/>
                <a:gd name="T119" fmla="*/ 11216 h 278"/>
                <a:gd name="T120" fmla="+- 0 8234 7637"/>
                <a:gd name="T121" fmla="*/ T120 w 1321"/>
                <a:gd name="T122" fmla="+- 0 11235 11180"/>
                <a:gd name="T123" fmla="*/ 11235 h 278"/>
                <a:gd name="T124" fmla="+- 0 8214 7637"/>
                <a:gd name="T125" fmla="*/ T124 w 1321"/>
                <a:gd name="T126" fmla="+- 0 11290 11180"/>
                <a:gd name="T127" fmla="*/ 11290 h 278"/>
                <a:gd name="T128" fmla="+- 0 8264 7637"/>
                <a:gd name="T129" fmla="*/ T128 w 1321"/>
                <a:gd name="T130" fmla="+- 0 11289 11180"/>
                <a:gd name="T131" fmla="*/ 11289 h 278"/>
                <a:gd name="T132" fmla="+- 0 8292 7637"/>
                <a:gd name="T133" fmla="*/ T132 w 1321"/>
                <a:gd name="T134" fmla="+- 0 11290 11180"/>
                <a:gd name="T135" fmla="*/ 11290 h 278"/>
                <a:gd name="T136" fmla="+- 0 8383 7637"/>
                <a:gd name="T137" fmla="*/ T136 w 1321"/>
                <a:gd name="T138" fmla="+- 0 11207 11180"/>
                <a:gd name="T139" fmla="*/ 11207 h 278"/>
                <a:gd name="T140" fmla="+- 0 8334 7637"/>
                <a:gd name="T141" fmla="*/ T140 w 1321"/>
                <a:gd name="T142" fmla="+- 0 11289 11180"/>
                <a:gd name="T143" fmla="*/ 11289 h 278"/>
                <a:gd name="T144" fmla="+- 0 8383 7637"/>
                <a:gd name="T145" fmla="*/ T144 w 1321"/>
                <a:gd name="T146" fmla="+- 0 11290 11180"/>
                <a:gd name="T147" fmla="*/ 11290 h 278"/>
                <a:gd name="T148" fmla="+- 0 8481 7637"/>
                <a:gd name="T149" fmla="*/ T148 w 1321"/>
                <a:gd name="T150" fmla="+- 0 11208 11180"/>
                <a:gd name="T151" fmla="*/ 11208 h 278"/>
                <a:gd name="T152" fmla="+- 0 8428 7637"/>
                <a:gd name="T153" fmla="*/ T152 w 1321"/>
                <a:gd name="T154" fmla="+- 0 11275 11180"/>
                <a:gd name="T155" fmla="*/ 11275 h 278"/>
                <a:gd name="T156" fmla="+- 0 8474 7637"/>
                <a:gd name="T157" fmla="*/ T156 w 1321"/>
                <a:gd name="T158" fmla="+- 0 11289 11180"/>
                <a:gd name="T159" fmla="*/ 11289 h 278"/>
                <a:gd name="T160" fmla="+- 0 8457 7637"/>
                <a:gd name="T161" fmla="*/ T160 w 1321"/>
                <a:gd name="T162" fmla="+- 0 11245 11180"/>
                <a:gd name="T163" fmla="*/ 11245 h 278"/>
                <a:gd name="T164" fmla="+- 0 8448 7637"/>
                <a:gd name="T165" fmla="*/ T164 w 1321"/>
                <a:gd name="T166" fmla="+- 0 11278 11180"/>
                <a:gd name="T167" fmla="*/ 11278 h 278"/>
                <a:gd name="T168" fmla="+- 0 8488 7637"/>
                <a:gd name="T169" fmla="*/ T168 w 1321"/>
                <a:gd name="T170" fmla="+- 0 11232 11180"/>
                <a:gd name="T171" fmla="*/ 11232 h 278"/>
                <a:gd name="T172" fmla="+- 0 8514 7637"/>
                <a:gd name="T173" fmla="*/ T172 w 1321"/>
                <a:gd name="T174" fmla="+- 0 11289 11180"/>
                <a:gd name="T175" fmla="*/ 11289 h 278"/>
                <a:gd name="T176" fmla="+- 0 8512 7637"/>
                <a:gd name="T177" fmla="*/ T176 w 1321"/>
                <a:gd name="T178" fmla="+- 0 11304 11180"/>
                <a:gd name="T179" fmla="*/ 11304 h 278"/>
                <a:gd name="T180" fmla="+- 0 8649 7637"/>
                <a:gd name="T181" fmla="*/ T180 w 1321"/>
                <a:gd name="T182" fmla="+- 0 11205 11180"/>
                <a:gd name="T183" fmla="*/ 11205 h 278"/>
                <a:gd name="T184" fmla="+- 0 8649 7637"/>
                <a:gd name="T185" fmla="*/ T184 w 1321"/>
                <a:gd name="T186" fmla="+- 0 11205 11180"/>
                <a:gd name="T187" fmla="*/ 11205 h 278"/>
                <a:gd name="T188" fmla="+- 0 8648 7637"/>
                <a:gd name="T189" fmla="*/ T188 w 1321"/>
                <a:gd name="T190" fmla="+- 0 11288 11180"/>
                <a:gd name="T191" fmla="*/ 11288 h 278"/>
                <a:gd name="T192" fmla="+- 0 8740 7637"/>
                <a:gd name="T193" fmla="*/ T192 w 1321"/>
                <a:gd name="T194" fmla="+- 0 11262 11180"/>
                <a:gd name="T195" fmla="*/ 11262 h 278"/>
                <a:gd name="T196" fmla="+- 0 8747 7637"/>
                <a:gd name="T197" fmla="*/ T196 w 1321"/>
                <a:gd name="T198" fmla="+- 0 11210 11180"/>
                <a:gd name="T199" fmla="*/ 11210 h 278"/>
                <a:gd name="T200" fmla="+- 0 8738 7637"/>
                <a:gd name="T201" fmla="*/ T200 w 1321"/>
                <a:gd name="T202" fmla="+- 0 11222 11180"/>
                <a:gd name="T203" fmla="*/ 11222 h 278"/>
                <a:gd name="T204" fmla="+- 0 8707 7637"/>
                <a:gd name="T205" fmla="*/ T204 w 1321"/>
                <a:gd name="T206" fmla="+- 0 11290 11180"/>
                <a:gd name="T207" fmla="*/ 11290 h 278"/>
                <a:gd name="T208" fmla="+- 0 8757 7637"/>
                <a:gd name="T209" fmla="*/ T208 w 1321"/>
                <a:gd name="T210" fmla="+- 0 11288 11180"/>
                <a:gd name="T211" fmla="*/ 11288 h 278"/>
                <a:gd name="T212" fmla="+- 0 8798 7637"/>
                <a:gd name="T213" fmla="*/ T212 w 1321"/>
                <a:gd name="T214" fmla="+- 0 11289 11180"/>
                <a:gd name="T215" fmla="*/ 11289 h 278"/>
                <a:gd name="T216" fmla="+- 0 8840 7637"/>
                <a:gd name="T217" fmla="*/ T216 w 1321"/>
                <a:gd name="T218" fmla="+- 0 11290 11180"/>
                <a:gd name="T219" fmla="*/ 11290 h 278"/>
                <a:gd name="T220" fmla="+- 0 8842 7637"/>
                <a:gd name="T221" fmla="*/ T220 w 1321"/>
                <a:gd name="T222" fmla="+- 0 11218 11180"/>
                <a:gd name="T223" fmla="*/ 11218 h 278"/>
                <a:gd name="T224" fmla="+- 0 8895 7637"/>
                <a:gd name="T225" fmla="*/ T224 w 1321"/>
                <a:gd name="T226" fmla="+- 0 11216 11180"/>
                <a:gd name="T227" fmla="*/ 11216 h 278"/>
                <a:gd name="T228" fmla="+- 0 8956 7637"/>
                <a:gd name="T229" fmla="*/ T228 w 1321"/>
                <a:gd name="T230" fmla="+- 0 11217 11180"/>
                <a:gd name="T231" fmla="*/ 11217 h 2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</a:cxnLst>
              <a:rect l="0" t="0" r="r" b="b"/>
              <a:pathLst>
                <a:path w="1321" h="278">
                  <a:moveTo>
                    <a:pt x="55" y="25"/>
                  </a:moveTo>
                  <a:lnTo>
                    <a:pt x="53" y="23"/>
                  </a:lnTo>
                  <a:lnTo>
                    <a:pt x="2" y="23"/>
                  </a:lnTo>
                  <a:lnTo>
                    <a:pt x="0" y="25"/>
                  </a:lnTo>
                  <a:lnTo>
                    <a:pt x="0" y="109"/>
                  </a:lnTo>
                  <a:lnTo>
                    <a:pt x="2" y="110"/>
                  </a:lnTo>
                  <a:lnTo>
                    <a:pt x="16" y="110"/>
                  </a:lnTo>
                  <a:lnTo>
                    <a:pt x="18" y="109"/>
                  </a:lnTo>
                  <a:lnTo>
                    <a:pt x="18" y="76"/>
                  </a:lnTo>
                  <a:lnTo>
                    <a:pt x="47" y="76"/>
                  </a:lnTo>
                  <a:lnTo>
                    <a:pt x="49" y="75"/>
                  </a:lnTo>
                  <a:lnTo>
                    <a:pt x="49" y="64"/>
                  </a:lnTo>
                  <a:lnTo>
                    <a:pt x="47" y="62"/>
                  </a:lnTo>
                  <a:lnTo>
                    <a:pt x="18" y="62"/>
                  </a:lnTo>
                  <a:lnTo>
                    <a:pt x="18" y="38"/>
                  </a:lnTo>
                  <a:lnTo>
                    <a:pt x="53" y="38"/>
                  </a:lnTo>
                  <a:lnTo>
                    <a:pt x="55" y="36"/>
                  </a:lnTo>
                  <a:lnTo>
                    <a:pt x="55" y="25"/>
                  </a:lnTo>
                  <a:moveTo>
                    <a:pt x="103" y="3"/>
                  </a:moveTo>
                  <a:lnTo>
                    <a:pt x="100" y="0"/>
                  </a:lnTo>
                  <a:lnTo>
                    <a:pt x="89" y="0"/>
                  </a:lnTo>
                  <a:lnTo>
                    <a:pt x="86" y="3"/>
                  </a:lnTo>
                  <a:lnTo>
                    <a:pt x="86" y="14"/>
                  </a:lnTo>
                  <a:lnTo>
                    <a:pt x="89" y="18"/>
                  </a:lnTo>
                  <a:lnTo>
                    <a:pt x="100" y="18"/>
                  </a:lnTo>
                  <a:lnTo>
                    <a:pt x="103" y="14"/>
                  </a:lnTo>
                  <a:lnTo>
                    <a:pt x="103" y="3"/>
                  </a:lnTo>
                  <a:moveTo>
                    <a:pt x="133" y="3"/>
                  </a:moveTo>
                  <a:lnTo>
                    <a:pt x="131" y="0"/>
                  </a:lnTo>
                  <a:lnTo>
                    <a:pt x="119" y="0"/>
                  </a:lnTo>
                  <a:lnTo>
                    <a:pt x="117" y="3"/>
                  </a:lnTo>
                  <a:lnTo>
                    <a:pt x="117" y="14"/>
                  </a:lnTo>
                  <a:lnTo>
                    <a:pt x="119" y="18"/>
                  </a:lnTo>
                  <a:lnTo>
                    <a:pt x="131" y="18"/>
                  </a:lnTo>
                  <a:lnTo>
                    <a:pt x="133" y="14"/>
                  </a:lnTo>
                  <a:lnTo>
                    <a:pt x="133" y="3"/>
                  </a:lnTo>
                  <a:moveTo>
                    <a:pt x="143" y="50"/>
                  </a:moveTo>
                  <a:lnTo>
                    <a:pt x="140" y="38"/>
                  </a:lnTo>
                  <a:lnTo>
                    <a:pt x="138" y="36"/>
                  </a:lnTo>
                  <a:lnTo>
                    <a:pt x="133" y="29"/>
                  </a:lnTo>
                  <a:lnTo>
                    <a:pt x="125" y="25"/>
                  </a:lnTo>
                  <a:lnTo>
                    <a:pt x="125" y="41"/>
                  </a:lnTo>
                  <a:lnTo>
                    <a:pt x="125" y="92"/>
                  </a:lnTo>
                  <a:lnTo>
                    <a:pt x="118" y="98"/>
                  </a:lnTo>
                  <a:lnTo>
                    <a:pt x="101" y="98"/>
                  </a:lnTo>
                  <a:lnTo>
                    <a:pt x="94" y="92"/>
                  </a:lnTo>
                  <a:lnTo>
                    <a:pt x="94" y="41"/>
                  </a:lnTo>
                  <a:lnTo>
                    <a:pt x="101" y="36"/>
                  </a:lnTo>
                  <a:lnTo>
                    <a:pt x="118" y="36"/>
                  </a:lnTo>
                  <a:lnTo>
                    <a:pt x="125" y="41"/>
                  </a:lnTo>
                  <a:lnTo>
                    <a:pt x="125" y="25"/>
                  </a:lnTo>
                  <a:lnTo>
                    <a:pt x="123" y="24"/>
                  </a:lnTo>
                  <a:lnTo>
                    <a:pt x="110" y="22"/>
                  </a:lnTo>
                  <a:lnTo>
                    <a:pt x="97" y="24"/>
                  </a:lnTo>
                  <a:lnTo>
                    <a:pt x="87" y="29"/>
                  </a:lnTo>
                  <a:lnTo>
                    <a:pt x="79" y="38"/>
                  </a:lnTo>
                  <a:lnTo>
                    <a:pt x="77" y="50"/>
                  </a:lnTo>
                  <a:lnTo>
                    <a:pt x="77" y="84"/>
                  </a:lnTo>
                  <a:lnTo>
                    <a:pt x="79" y="96"/>
                  </a:lnTo>
                  <a:lnTo>
                    <a:pt x="87" y="104"/>
                  </a:lnTo>
                  <a:lnTo>
                    <a:pt x="97" y="110"/>
                  </a:lnTo>
                  <a:lnTo>
                    <a:pt x="110" y="112"/>
                  </a:lnTo>
                  <a:lnTo>
                    <a:pt x="123" y="110"/>
                  </a:lnTo>
                  <a:lnTo>
                    <a:pt x="133" y="104"/>
                  </a:lnTo>
                  <a:lnTo>
                    <a:pt x="138" y="98"/>
                  </a:lnTo>
                  <a:lnTo>
                    <a:pt x="140" y="96"/>
                  </a:lnTo>
                  <a:lnTo>
                    <a:pt x="143" y="84"/>
                  </a:lnTo>
                  <a:lnTo>
                    <a:pt x="143" y="50"/>
                  </a:lnTo>
                  <a:moveTo>
                    <a:pt x="234" y="108"/>
                  </a:moveTo>
                  <a:lnTo>
                    <a:pt x="233" y="107"/>
                  </a:lnTo>
                  <a:lnTo>
                    <a:pt x="217" y="82"/>
                  </a:lnTo>
                  <a:lnTo>
                    <a:pt x="216" y="79"/>
                  </a:lnTo>
                  <a:lnTo>
                    <a:pt x="226" y="76"/>
                  </a:lnTo>
                  <a:lnTo>
                    <a:pt x="231" y="68"/>
                  </a:lnTo>
                  <a:lnTo>
                    <a:pt x="232" y="67"/>
                  </a:lnTo>
                  <a:lnTo>
                    <a:pt x="232" y="50"/>
                  </a:lnTo>
                  <a:lnTo>
                    <a:pt x="230" y="39"/>
                  </a:lnTo>
                  <a:lnTo>
                    <a:pt x="229" y="38"/>
                  </a:lnTo>
                  <a:lnTo>
                    <a:pt x="224" y="30"/>
                  </a:lnTo>
                  <a:lnTo>
                    <a:pt x="215" y="25"/>
                  </a:lnTo>
                  <a:lnTo>
                    <a:pt x="215" y="42"/>
                  </a:lnTo>
                  <a:lnTo>
                    <a:pt x="215" y="64"/>
                  </a:lnTo>
                  <a:lnTo>
                    <a:pt x="210" y="68"/>
                  </a:lnTo>
                  <a:lnTo>
                    <a:pt x="186" y="68"/>
                  </a:lnTo>
                  <a:lnTo>
                    <a:pt x="186" y="38"/>
                  </a:lnTo>
                  <a:lnTo>
                    <a:pt x="210" y="38"/>
                  </a:lnTo>
                  <a:lnTo>
                    <a:pt x="215" y="42"/>
                  </a:lnTo>
                  <a:lnTo>
                    <a:pt x="215" y="25"/>
                  </a:lnTo>
                  <a:lnTo>
                    <a:pt x="202" y="23"/>
                  </a:lnTo>
                  <a:lnTo>
                    <a:pt x="170" y="23"/>
                  </a:lnTo>
                  <a:lnTo>
                    <a:pt x="169" y="25"/>
                  </a:lnTo>
                  <a:lnTo>
                    <a:pt x="169" y="109"/>
                  </a:lnTo>
                  <a:lnTo>
                    <a:pt x="170" y="110"/>
                  </a:lnTo>
                  <a:lnTo>
                    <a:pt x="184" y="110"/>
                  </a:lnTo>
                  <a:lnTo>
                    <a:pt x="186" y="109"/>
                  </a:lnTo>
                  <a:lnTo>
                    <a:pt x="186" y="82"/>
                  </a:lnTo>
                  <a:lnTo>
                    <a:pt x="198" y="82"/>
                  </a:lnTo>
                  <a:lnTo>
                    <a:pt x="213" y="107"/>
                  </a:lnTo>
                  <a:lnTo>
                    <a:pt x="214" y="109"/>
                  </a:lnTo>
                  <a:lnTo>
                    <a:pt x="216" y="110"/>
                  </a:lnTo>
                  <a:lnTo>
                    <a:pt x="233" y="110"/>
                  </a:lnTo>
                  <a:lnTo>
                    <a:pt x="234" y="108"/>
                  </a:lnTo>
                  <a:moveTo>
                    <a:pt x="290" y="274"/>
                  </a:moveTo>
                  <a:lnTo>
                    <a:pt x="289" y="273"/>
                  </a:lnTo>
                  <a:lnTo>
                    <a:pt x="286" y="270"/>
                  </a:lnTo>
                  <a:lnTo>
                    <a:pt x="282" y="264"/>
                  </a:lnTo>
                  <a:lnTo>
                    <a:pt x="277" y="259"/>
                  </a:lnTo>
                  <a:lnTo>
                    <a:pt x="282" y="253"/>
                  </a:lnTo>
                  <a:lnTo>
                    <a:pt x="284" y="247"/>
                  </a:lnTo>
                  <a:lnTo>
                    <a:pt x="285" y="244"/>
                  </a:lnTo>
                  <a:lnTo>
                    <a:pt x="286" y="237"/>
                  </a:lnTo>
                  <a:lnTo>
                    <a:pt x="286" y="235"/>
                  </a:lnTo>
                  <a:lnTo>
                    <a:pt x="284" y="233"/>
                  </a:lnTo>
                  <a:lnTo>
                    <a:pt x="273" y="233"/>
                  </a:lnTo>
                  <a:lnTo>
                    <a:pt x="271" y="234"/>
                  </a:lnTo>
                  <a:lnTo>
                    <a:pt x="271" y="237"/>
                  </a:lnTo>
                  <a:lnTo>
                    <a:pt x="270" y="240"/>
                  </a:lnTo>
                  <a:lnTo>
                    <a:pt x="269" y="244"/>
                  </a:lnTo>
                  <a:lnTo>
                    <a:pt x="267" y="247"/>
                  </a:lnTo>
                  <a:lnTo>
                    <a:pt x="261" y="240"/>
                  </a:lnTo>
                  <a:lnTo>
                    <a:pt x="258" y="236"/>
                  </a:lnTo>
                  <a:lnTo>
                    <a:pt x="258" y="260"/>
                  </a:lnTo>
                  <a:lnTo>
                    <a:pt x="255" y="262"/>
                  </a:lnTo>
                  <a:lnTo>
                    <a:pt x="251" y="264"/>
                  </a:lnTo>
                  <a:lnTo>
                    <a:pt x="238" y="264"/>
                  </a:lnTo>
                  <a:lnTo>
                    <a:pt x="232" y="262"/>
                  </a:lnTo>
                  <a:lnTo>
                    <a:pt x="232" y="249"/>
                  </a:lnTo>
                  <a:lnTo>
                    <a:pt x="236" y="244"/>
                  </a:lnTo>
                  <a:lnTo>
                    <a:pt x="241" y="240"/>
                  </a:lnTo>
                  <a:lnTo>
                    <a:pt x="258" y="260"/>
                  </a:lnTo>
                  <a:lnTo>
                    <a:pt x="258" y="236"/>
                  </a:lnTo>
                  <a:lnTo>
                    <a:pt x="254" y="231"/>
                  </a:lnTo>
                  <a:lnTo>
                    <a:pt x="263" y="224"/>
                  </a:lnTo>
                  <a:lnTo>
                    <a:pt x="267" y="221"/>
                  </a:lnTo>
                  <a:lnTo>
                    <a:pt x="271" y="218"/>
                  </a:lnTo>
                  <a:lnTo>
                    <a:pt x="271" y="200"/>
                  </a:lnTo>
                  <a:lnTo>
                    <a:pt x="271" y="196"/>
                  </a:lnTo>
                  <a:lnTo>
                    <a:pt x="264" y="187"/>
                  </a:lnTo>
                  <a:lnTo>
                    <a:pt x="255" y="187"/>
                  </a:lnTo>
                  <a:lnTo>
                    <a:pt x="255" y="214"/>
                  </a:lnTo>
                  <a:lnTo>
                    <a:pt x="249" y="217"/>
                  </a:lnTo>
                  <a:lnTo>
                    <a:pt x="244" y="221"/>
                  </a:lnTo>
                  <a:lnTo>
                    <a:pt x="241" y="217"/>
                  </a:lnTo>
                  <a:lnTo>
                    <a:pt x="237" y="214"/>
                  </a:lnTo>
                  <a:lnTo>
                    <a:pt x="237" y="203"/>
                  </a:lnTo>
                  <a:lnTo>
                    <a:pt x="240" y="200"/>
                  </a:lnTo>
                  <a:lnTo>
                    <a:pt x="252" y="200"/>
                  </a:lnTo>
                  <a:lnTo>
                    <a:pt x="254" y="203"/>
                  </a:lnTo>
                  <a:lnTo>
                    <a:pt x="255" y="214"/>
                  </a:lnTo>
                  <a:lnTo>
                    <a:pt x="255" y="187"/>
                  </a:lnTo>
                  <a:lnTo>
                    <a:pt x="230" y="187"/>
                  </a:lnTo>
                  <a:lnTo>
                    <a:pt x="221" y="197"/>
                  </a:lnTo>
                  <a:lnTo>
                    <a:pt x="221" y="217"/>
                  </a:lnTo>
                  <a:lnTo>
                    <a:pt x="226" y="224"/>
                  </a:lnTo>
                  <a:lnTo>
                    <a:pt x="232" y="230"/>
                  </a:lnTo>
                  <a:lnTo>
                    <a:pt x="224" y="235"/>
                  </a:lnTo>
                  <a:lnTo>
                    <a:pt x="215" y="244"/>
                  </a:lnTo>
                  <a:lnTo>
                    <a:pt x="215" y="270"/>
                  </a:lnTo>
                  <a:lnTo>
                    <a:pt x="226" y="278"/>
                  </a:lnTo>
                  <a:lnTo>
                    <a:pt x="254" y="278"/>
                  </a:lnTo>
                  <a:lnTo>
                    <a:pt x="261" y="275"/>
                  </a:lnTo>
                  <a:lnTo>
                    <a:pt x="267" y="270"/>
                  </a:lnTo>
                  <a:lnTo>
                    <a:pt x="270" y="273"/>
                  </a:lnTo>
                  <a:lnTo>
                    <a:pt x="271" y="275"/>
                  </a:lnTo>
                  <a:lnTo>
                    <a:pt x="274" y="276"/>
                  </a:lnTo>
                  <a:lnTo>
                    <a:pt x="289" y="276"/>
                  </a:lnTo>
                  <a:lnTo>
                    <a:pt x="290" y="274"/>
                  </a:lnTo>
                  <a:moveTo>
                    <a:pt x="324" y="25"/>
                  </a:moveTo>
                  <a:lnTo>
                    <a:pt x="323" y="23"/>
                  </a:lnTo>
                  <a:lnTo>
                    <a:pt x="308" y="23"/>
                  </a:lnTo>
                  <a:lnTo>
                    <a:pt x="306" y="25"/>
                  </a:lnTo>
                  <a:lnTo>
                    <a:pt x="287" y="90"/>
                  </a:lnTo>
                  <a:lnTo>
                    <a:pt x="268" y="27"/>
                  </a:lnTo>
                  <a:lnTo>
                    <a:pt x="267" y="25"/>
                  </a:lnTo>
                  <a:lnTo>
                    <a:pt x="265" y="23"/>
                  </a:lnTo>
                  <a:lnTo>
                    <a:pt x="251" y="23"/>
                  </a:lnTo>
                  <a:lnTo>
                    <a:pt x="249" y="25"/>
                  </a:lnTo>
                  <a:lnTo>
                    <a:pt x="278" y="109"/>
                  </a:lnTo>
                  <a:lnTo>
                    <a:pt x="280" y="110"/>
                  </a:lnTo>
                  <a:lnTo>
                    <a:pt x="293" y="110"/>
                  </a:lnTo>
                  <a:lnTo>
                    <a:pt x="296" y="109"/>
                  </a:lnTo>
                  <a:lnTo>
                    <a:pt x="296" y="107"/>
                  </a:lnTo>
                  <a:lnTo>
                    <a:pt x="302" y="90"/>
                  </a:lnTo>
                  <a:lnTo>
                    <a:pt x="324" y="25"/>
                  </a:lnTo>
                  <a:moveTo>
                    <a:pt x="404" y="108"/>
                  </a:moveTo>
                  <a:lnTo>
                    <a:pt x="403" y="106"/>
                  </a:lnTo>
                  <a:lnTo>
                    <a:pt x="397" y="89"/>
                  </a:lnTo>
                  <a:lnTo>
                    <a:pt x="392" y="76"/>
                  </a:lnTo>
                  <a:lnTo>
                    <a:pt x="381" y="44"/>
                  </a:lnTo>
                  <a:lnTo>
                    <a:pt x="375" y="28"/>
                  </a:lnTo>
                  <a:lnTo>
                    <a:pt x="375" y="76"/>
                  </a:lnTo>
                  <a:lnTo>
                    <a:pt x="355" y="76"/>
                  </a:lnTo>
                  <a:lnTo>
                    <a:pt x="365" y="44"/>
                  </a:lnTo>
                  <a:lnTo>
                    <a:pt x="375" y="76"/>
                  </a:lnTo>
                  <a:lnTo>
                    <a:pt x="375" y="28"/>
                  </a:lnTo>
                  <a:lnTo>
                    <a:pt x="375" y="27"/>
                  </a:lnTo>
                  <a:lnTo>
                    <a:pt x="374" y="25"/>
                  </a:lnTo>
                  <a:lnTo>
                    <a:pt x="372" y="23"/>
                  </a:lnTo>
                  <a:lnTo>
                    <a:pt x="359" y="23"/>
                  </a:lnTo>
                  <a:lnTo>
                    <a:pt x="357" y="25"/>
                  </a:lnTo>
                  <a:lnTo>
                    <a:pt x="328" y="107"/>
                  </a:lnTo>
                  <a:lnTo>
                    <a:pt x="327" y="108"/>
                  </a:lnTo>
                  <a:lnTo>
                    <a:pt x="328" y="110"/>
                  </a:lnTo>
                  <a:lnTo>
                    <a:pt x="343" y="110"/>
                  </a:lnTo>
                  <a:lnTo>
                    <a:pt x="345" y="109"/>
                  </a:lnTo>
                  <a:lnTo>
                    <a:pt x="345" y="106"/>
                  </a:lnTo>
                  <a:lnTo>
                    <a:pt x="351" y="89"/>
                  </a:lnTo>
                  <a:lnTo>
                    <a:pt x="380" y="89"/>
                  </a:lnTo>
                  <a:lnTo>
                    <a:pt x="385" y="107"/>
                  </a:lnTo>
                  <a:lnTo>
                    <a:pt x="386" y="109"/>
                  </a:lnTo>
                  <a:lnTo>
                    <a:pt x="388" y="110"/>
                  </a:lnTo>
                  <a:lnTo>
                    <a:pt x="403" y="110"/>
                  </a:lnTo>
                  <a:lnTo>
                    <a:pt x="404" y="108"/>
                  </a:lnTo>
                  <a:moveTo>
                    <a:pt x="477" y="98"/>
                  </a:moveTo>
                  <a:lnTo>
                    <a:pt x="476" y="96"/>
                  </a:lnTo>
                  <a:lnTo>
                    <a:pt x="441" y="96"/>
                  </a:lnTo>
                  <a:lnTo>
                    <a:pt x="441" y="25"/>
                  </a:lnTo>
                  <a:lnTo>
                    <a:pt x="439" y="23"/>
                  </a:lnTo>
                  <a:lnTo>
                    <a:pt x="425" y="23"/>
                  </a:lnTo>
                  <a:lnTo>
                    <a:pt x="424" y="25"/>
                  </a:lnTo>
                  <a:lnTo>
                    <a:pt x="424" y="109"/>
                  </a:lnTo>
                  <a:lnTo>
                    <a:pt x="425" y="110"/>
                  </a:lnTo>
                  <a:lnTo>
                    <a:pt x="476" y="110"/>
                  </a:lnTo>
                  <a:lnTo>
                    <a:pt x="477" y="109"/>
                  </a:lnTo>
                  <a:lnTo>
                    <a:pt x="477" y="98"/>
                  </a:lnTo>
                  <a:moveTo>
                    <a:pt x="541" y="25"/>
                  </a:moveTo>
                  <a:lnTo>
                    <a:pt x="540" y="23"/>
                  </a:lnTo>
                  <a:lnTo>
                    <a:pt x="480" y="23"/>
                  </a:lnTo>
                  <a:lnTo>
                    <a:pt x="478" y="25"/>
                  </a:lnTo>
                  <a:lnTo>
                    <a:pt x="478" y="36"/>
                  </a:lnTo>
                  <a:lnTo>
                    <a:pt x="480" y="37"/>
                  </a:lnTo>
                  <a:lnTo>
                    <a:pt x="501" y="37"/>
                  </a:lnTo>
                  <a:lnTo>
                    <a:pt x="501" y="109"/>
                  </a:lnTo>
                  <a:lnTo>
                    <a:pt x="503" y="110"/>
                  </a:lnTo>
                  <a:lnTo>
                    <a:pt x="517" y="110"/>
                  </a:lnTo>
                  <a:lnTo>
                    <a:pt x="518" y="109"/>
                  </a:lnTo>
                  <a:lnTo>
                    <a:pt x="518" y="37"/>
                  </a:lnTo>
                  <a:lnTo>
                    <a:pt x="540" y="37"/>
                  </a:lnTo>
                  <a:lnTo>
                    <a:pt x="541" y="36"/>
                  </a:lnTo>
                  <a:lnTo>
                    <a:pt x="541" y="25"/>
                  </a:lnTo>
                  <a:moveTo>
                    <a:pt x="627" y="25"/>
                  </a:moveTo>
                  <a:lnTo>
                    <a:pt x="625" y="23"/>
                  </a:lnTo>
                  <a:lnTo>
                    <a:pt x="612" y="23"/>
                  </a:lnTo>
                  <a:lnTo>
                    <a:pt x="610" y="25"/>
                  </a:lnTo>
                  <a:lnTo>
                    <a:pt x="610" y="27"/>
                  </a:lnTo>
                  <a:lnTo>
                    <a:pt x="611" y="79"/>
                  </a:lnTo>
                  <a:lnTo>
                    <a:pt x="597" y="55"/>
                  </a:lnTo>
                  <a:lnTo>
                    <a:pt x="582" y="27"/>
                  </a:lnTo>
                  <a:lnTo>
                    <a:pt x="581" y="25"/>
                  </a:lnTo>
                  <a:lnTo>
                    <a:pt x="578" y="23"/>
                  </a:lnTo>
                  <a:lnTo>
                    <a:pt x="563" y="23"/>
                  </a:lnTo>
                  <a:lnTo>
                    <a:pt x="562" y="25"/>
                  </a:lnTo>
                  <a:lnTo>
                    <a:pt x="562" y="109"/>
                  </a:lnTo>
                  <a:lnTo>
                    <a:pt x="563" y="110"/>
                  </a:lnTo>
                  <a:lnTo>
                    <a:pt x="577" y="110"/>
                  </a:lnTo>
                  <a:lnTo>
                    <a:pt x="579" y="109"/>
                  </a:lnTo>
                  <a:lnTo>
                    <a:pt x="579" y="106"/>
                  </a:lnTo>
                  <a:lnTo>
                    <a:pt x="578" y="55"/>
                  </a:lnTo>
                  <a:lnTo>
                    <a:pt x="607" y="107"/>
                  </a:lnTo>
                  <a:lnTo>
                    <a:pt x="608" y="109"/>
                  </a:lnTo>
                  <a:lnTo>
                    <a:pt x="610" y="110"/>
                  </a:lnTo>
                  <a:lnTo>
                    <a:pt x="625" y="110"/>
                  </a:lnTo>
                  <a:lnTo>
                    <a:pt x="627" y="109"/>
                  </a:lnTo>
                  <a:lnTo>
                    <a:pt x="627" y="79"/>
                  </a:lnTo>
                  <a:lnTo>
                    <a:pt x="627" y="25"/>
                  </a:lnTo>
                  <a:moveTo>
                    <a:pt x="671" y="25"/>
                  </a:moveTo>
                  <a:lnTo>
                    <a:pt x="669" y="23"/>
                  </a:lnTo>
                  <a:lnTo>
                    <a:pt x="655" y="23"/>
                  </a:lnTo>
                  <a:lnTo>
                    <a:pt x="654" y="25"/>
                  </a:lnTo>
                  <a:lnTo>
                    <a:pt x="654" y="109"/>
                  </a:lnTo>
                  <a:lnTo>
                    <a:pt x="655" y="110"/>
                  </a:lnTo>
                  <a:lnTo>
                    <a:pt x="669" y="110"/>
                  </a:lnTo>
                  <a:lnTo>
                    <a:pt x="671" y="109"/>
                  </a:lnTo>
                  <a:lnTo>
                    <a:pt x="671" y="25"/>
                  </a:lnTo>
                  <a:moveTo>
                    <a:pt x="763" y="25"/>
                  </a:moveTo>
                  <a:lnTo>
                    <a:pt x="761" y="23"/>
                  </a:lnTo>
                  <a:lnTo>
                    <a:pt x="747" y="23"/>
                  </a:lnTo>
                  <a:lnTo>
                    <a:pt x="746" y="25"/>
                  </a:lnTo>
                  <a:lnTo>
                    <a:pt x="746" y="27"/>
                  </a:lnTo>
                  <a:lnTo>
                    <a:pt x="746" y="79"/>
                  </a:lnTo>
                  <a:lnTo>
                    <a:pt x="733" y="55"/>
                  </a:lnTo>
                  <a:lnTo>
                    <a:pt x="717" y="27"/>
                  </a:lnTo>
                  <a:lnTo>
                    <a:pt x="716" y="25"/>
                  </a:lnTo>
                  <a:lnTo>
                    <a:pt x="714" y="23"/>
                  </a:lnTo>
                  <a:lnTo>
                    <a:pt x="699" y="23"/>
                  </a:lnTo>
                  <a:lnTo>
                    <a:pt x="697" y="25"/>
                  </a:lnTo>
                  <a:lnTo>
                    <a:pt x="697" y="109"/>
                  </a:lnTo>
                  <a:lnTo>
                    <a:pt x="699" y="110"/>
                  </a:lnTo>
                  <a:lnTo>
                    <a:pt x="712" y="110"/>
                  </a:lnTo>
                  <a:lnTo>
                    <a:pt x="714" y="109"/>
                  </a:lnTo>
                  <a:lnTo>
                    <a:pt x="714" y="106"/>
                  </a:lnTo>
                  <a:lnTo>
                    <a:pt x="714" y="55"/>
                  </a:lnTo>
                  <a:lnTo>
                    <a:pt x="742" y="107"/>
                  </a:lnTo>
                  <a:lnTo>
                    <a:pt x="744" y="109"/>
                  </a:lnTo>
                  <a:lnTo>
                    <a:pt x="746" y="110"/>
                  </a:lnTo>
                  <a:lnTo>
                    <a:pt x="761" y="110"/>
                  </a:lnTo>
                  <a:lnTo>
                    <a:pt x="763" y="109"/>
                  </a:lnTo>
                  <a:lnTo>
                    <a:pt x="763" y="79"/>
                  </a:lnTo>
                  <a:lnTo>
                    <a:pt x="763" y="25"/>
                  </a:lnTo>
                  <a:moveTo>
                    <a:pt x="853" y="46"/>
                  </a:moveTo>
                  <a:lnTo>
                    <a:pt x="850" y="36"/>
                  </a:lnTo>
                  <a:lnTo>
                    <a:pt x="844" y="28"/>
                  </a:lnTo>
                  <a:lnTo>
                    <a:pt x="833" y="23"/>
                  </a:lnTo>
                  <a:lnTo>
                    <a:pt x="821" y="22"/>
                  </a:lnTo>
                  <a:lnTo>
                    <a:pt x="808" y="24"/>
                  </a:lnTo>
                  <a:lnTo>
                    <a:pt x="798" y="29"/>
                  </a:lnTo>
                  <a:lnTo>
                    <a:pt x="791" y="38"/>
                  </a:lnTo>
                  <a:lnTo>
                    <a:pt x="789" y="50"/>
                  </a:lnTo>
                  <a:lnTo>
                    <a:pt x="789" y="84"/>
                  </a:lnTo>
                  <a:lnTo>
                    <a:pt x="791" y="95"/>
                  </a:lnTo>
                  <a:lnTo>
                    <a:pt x="797" y="104"/>
                  </a:lnTo>
                  <a:lnTo>
                    <a:pt x="807" y="110"/>
                  </a:lnTo>
                  <a:lnTo>
                    <a:pt x="818" y="112"/>
                  </a:lnTo>
                  <a:lnTo>
                    <a:pt x="825" y="112"/>
                  </a:lnTo>
                  <a:lnTo>
                    <a:pt x="832" y="110"/>
                  </a:lnTo>
                  <a:lnTo>
                    <a:pt x="836" y="105"/>
                  </a:lnTo>
                  <a:lnTo>
                    <a:pt x="837" y="107"/>
                  </a:lnTo>
                  <a:lnTo>
                    <a:pt x="837" y="109"/>
                  </a:lnTo>
                  <a:lnTo>
                    <a:pt x="839" y="111"/>
                  </a:lnTo>
                  <a:lnTo>
                    <a:pt x="851" y="111"/>
                  </a:lnTo>
                  <a:lnTo>
                    <a:pt x="853" y="109"/>
                  </a:lnTo>
                  <a:lnTo>
                    <a:pt x="853" y="105"/>
                  </a:lnTo>
                  <a:lnTo>
                    <a:pt x="853" y="98"/>
                  </a:lnTo>
                  <a:lnTo>
                    <a:pt x="853" y="67"/>
                  </a:lnTo>
                  <a:lnTo>
                    <a:pt x="851" y="65"/>
                  </a:lnTo>
                  <a:lnTo>
                    <a:pt x="820" y="65"/>
                  </a:lnTo>
                  <a:lnTo>
                    <a:pt x="818" y="67"/>
                  </a:lnTo>
                  <a:lnTo>
                    <a:pt x="818" y="77"/>
                  </a:lnTo>
                  <a:lnTo>
                    <a:pt x="820" y="79"/>
                  </a:lnTo>
                  <a:lnTo>
                    <a:pt x="835" y="79"/>
                  </a:lnTo>
                  <a:lnTo>
                    <a:pt x="835" y="91"/>
                  </a:lnTo>
                  <a:lnTo>
                    <a:pt x="832" y="95"/>
                  </a:lnTo>
                  <a:lnTo>
                    <a:pt x="827" y="98"/>
                  </a:lnTo>
                  <a:lnTo>
                    <a:pt x="811" y="98"/>
                  </a:lnTo>
                  <a:lnTo>
                    <a:pt x="806" y="92"/>
                  </a:lnTo>
                  <a:lnTo>
                    <a:pt x="806" y="41"/>
                  </a:lnTo>
                  <a:lnTo>
                    <a:pt x="812" y="36"/>
                  </a:lnTo>
                  <a:lnTo>
                    <a:pt x="830" y="36"/>
                  </a:lnTo>
                  <a:lnTo>
                    <a:pt x="836" y="40"/>
                  </a:lnTo>
                  <a:lnTo>
                    <a:pt x="836" y="51"/>
                  </a:lnTo>
                  <a:lnTo>
                    <a:pt x="837" y="52"/>
                  </a:lnTo>
                  <a:lnTo>
                    <a:pt x="851" y="52"/>
                  </a:lnTo>
                  <a:lnTo>
                    <a:pt x="853" y="51"/>
                  </a:lnTo>
                  <a:lnTo>
                    <a:pt x="853" y="46"/>
                  </a:lnTo>
                  <a:moveTo>
                    <a:pt x="895" y="97"/>
                  </a:moveTo>
                  <a:lnTo>
                    <a:pt x="891" y="94"/>
                  </a:lnTo>
                  <a:lnTo>
                    <a:pt x="880" y="94"/>
                  </a:lnTo>
                  <a:lnTo>
                    <a:pt x="876" y="97"/>
                  </a:lnTo>
                  <a:lnTo>
                    <a:pt x="876" y="106"/>
                  </a:lnTo>
                  <a:lnTo>
                    <a:pt x="877" y="109"/>
                  </a:lnTo>
                  <a:lnTo>
                    <a:pt x="879" y="110"/>
                  </a:lnTo>
                  <a:lnTo>
                    <a:pt x="879" y="112"/>
                  </a:lnTo>
                  <a:lnTo>
                    <a:pt x="878" y="115"/>
                  </a:lnTo>
                  <a:lnTo>
                    <a:pt x="876" y="117"/>
                  </a:lnTo>
                  <a:lnTo>
                    <a:pt x="874" y="118"/>
                  </a:lnTo>
                  <a:lnTo>
                    <a:pt x="874" y="119"/>
                  </a:lnTo>
                  <a:lnTo>
                    <a:pt x="874" y="123"/>
                  </a:lnTo>
                  <a:lnTo>
                    <a:pt x="875" y="124"/>
                  </a:lnTo>
                  <a:lnTo>
                    <a:pt x="885" y="124"/>
                  </a:lnTo>
                  <a:lnTo>
                    <a:pt x="895" y="113"/>
                  </a:lnTo>
                  <a:lnTo>
                    <a:pt x="895" y="97"/>
                  </a:lnTo>
                  <a:moveTo>
                    <a:pt x="1029" y="52"/>
                  </a:moveTo>
                  <a:lnTo>
                    <a:pt x="1027" y="40"/>
                  </a:lnTo>
                  <a:lnTo>
                    <a:pt x="1025" y="38"/>
                  </a:lnTo>
                  <a:lnTo>
                    <a:pt x="1021" y="31"/>
                  </a:lnTo>
                  <a:lnTo>
                    <a:pt x="1012" y="25"/>
                  </a:lnTo>
                  <a:lnTo>
                    <a:pt x="1012" y="43"/>
                  </a:lnTo>
                  <a:lnTo>
                    <a:pt x="1012" y="91"/>
                  </a:lnTo>
                  <a:lnTo>
                    <a:pt x="1007" y="96"/>
                  </a:lnTo>
                  <a:lnTo>
                    <a:pt x="983" y="96"/>
                  </a:lnTo>
                  <a:lnTo>
                    <a:pt x="983" y="38"/>
                  </a:lnTo>
                  <a:lnTo>
                    <a:pt x="1007" y="38"/>
                  </a:lnTo>
                  <a:lnTo>
                    <a:pt x="1012" y="43"/>
                  </a:lnTo>
                  <a:lnTo>
                    <a:pt x="1012" y="25"/>
                  </a:lnTo>
                  <a:lnTo>
                    <a:pt x="1011" y="25"/>
                  </a:lnTo>
                  <a:lnTo>
                    <a:pt x="999" y="23"/>
                  </a:lnTo>
                  <a:lnTo>
                    <a:pt x="967" y="23"/>
                  </a:lnTo>
                  <a:lnTo>
                    <a:pt x="966" y="25"/>
                  </a:lnTo>
                  <a:lnTo>
                    <a:pt x="966" y="109"/>
                  </a:lnTo>
                  <a:lnTo>
                    <a:pt x="967" y="110"/>
                  </a:lnTo>
                  <a:lnTo>
                    <a:pt x="999" y="110"/>
                  </a:lnTo>
                  <a:lnTo>
                    <a:pt x="1011" y="108"/>
                  </a:lnTo>
                  <a:lnTo>
                    <a:pt x="1021" y="103"/>
                  </a:lnTo>
                  <a:lnTo>
                    <a:pt x="1025" y="96"/>
                  </a:lnTo>
                  <a:lnTo>
                    <a:pt x="1027" y="94"/>
                  </a:lnTo>
                  <a:lnTo>
                    <a:pt x="1029" y="82"/>
                  </a:lnTo>
                  <a:lnTo>
                    <a:pt x="1029" y="52"/>
                  </a:lnTo>
                  <a:moveTo>
                    <a:pt x="1120" y="108"/>
                  </a:moveTo>
                  <a:lnTo>
                    <a:pt x="1119" y="107"/>
                  </a:lnTo>
                  <a:lnTo>
                    <a:pt x="1103" y="82"/>
                  </a:lnTo>
                  <a:lnTo>
                    <a:pt x="1102" y="79"/>
                  </a:lnTo>
                  <a:lnTo>
                    <a:pt x="1112" y="76"/>
                  </a:lnTo>
                  <a:lnTo>
                    <a:pt x="1117" y="68"/>
                  </a:lnTo>
                  <a:lnTo>
                    <a:pt x="1118" y="67"/>
                  </a:lnTo>
                  <a:lnTo>
                    <a:pt x="1118" y="50"/>
                  </a:lnTo>
                  <a:lnTo>
                    <a:pt x="1116" y="39"/>
                  </a:lnTo>
                  <a:lnTo>
                    <a:pt x="1115" y="38"/>
                  </a:lnTo>
                  <a:lnTo>
                    <a:pt x="1110" y="30"/>
                  </a:lnTo>
                  <a:lnTo>
                    <a:pt x="1101" y="25"/>
                  </a:lnTo>
                  <a:lnTo>
                    <a:pt x="1101" y="42"/>
                  </a:lnTo>
                  <a:lnTo>
                    <a:pt x="1101" y="64"/>
                  </a:lnTo>
                  <a:lnTo>
                    <a:pt x="1096" y="68"/>
                  </a:lnTo>
                  <a:lnTo>
                    <a:pt x="1072" y="68"/>
                  </a:lnTo>
                  <a:lnTo>
                    <a:pt x="1072" y="38"/>
                  </a:lnTo>
                  <a:lnTo>
                    <a:pt x="1096" y="38"/>
                  </a:lnTo>
                  <a:lnTo>
                    <a:pt x="1101" y="42"/>
                  </a:lnTo>
                  <a:lnTo>
                    <a:pt x="1101" y="25"/>
                  </a:lnTo>
                  <a:lnTo>
                    <a:pt x="1088" y="23"/>
                  </a:lnTo>
                  <a:lnTo>
                    <a:pt x="1057" y="23"/>
                  </a:lnTo>
                  <a:lnTo>
                    <a:pt x="1055" y="25"/>
                  </a:lnTo>
                  <a:lnTo>
                    <a:pt x="1055" y="109"/>
                  </a:lnTo>
                  <a:lnTo>
                    <a:pt x="1057" y="110"/>
                  </a:lnTo>
                  <a:lnTo>
                    <a:pt x="1070" y="110"/>
                  </a:lnTo>
                  <a:lnTo>
                    <a:pt x="1072" y="109"/>
                  </a:lnTo>
                  <a:lnTo>
                    <a:pt x="1072" y="82"/>
                  </a:lnTo>
                  <a:lnTo>
                    <a:pt x="1084" y="82"/>
                  </a:lnTo>
                  <a:lnTo>
                    <a:pt x="1099" y="107"/>
                  </a:lnTo>
                  <a:lnTo>
                    <a:pt x="1100" y="109"/>
                  </a:lnTo>
                  <a:lnTo>
                    <a:pt x="1103" y="110"/>
                  </a:lnTo>
                  <a:lnTo>
                    <a:pt x="1119" y="110"/>
                  </a:lnTo>
                  <a:lnTo>
                    <a:pt x="1120" y="108"/>
                  </a:lnTo>
                  <a:moveTo>
                    <a:pt x="1161" y="25"/>
                  </a:moveTo>
                  <a:lnTo>
                    <a:pt x="1159" y="23"/>
                  </a:lnTo>
                  <a:lnTo>
                    <a:pt x="1146" y="23"/>
                  </a:lnTo>
                  <a:lnTo>
                    <a:pt x="1144" y="25"/>
                  </a:lnTo>
                  <a:lnTo>
                    <a:pt x="1144" y="109"/>
                  </a:lnTo>
                  <a:lnTo>
                    <a:pt x="1146" y="110"/>
                  </a:lnTo>
                  <a:lnTo>
                    <a:pt x="1159" y="110"/>
                  </a:lnTo>
                  <a:lnTo>
                    <a:pt x="1161" y="109"/>
                  </a:lnTo>
                  <a:lnTo>
                    <a:pt x="1161" y="25"/>
                  </a:lnTo>
                  <a:moveTo>
                    <a:pt x="1242" y="25"/>
                  </a:moveTo>
                  <a:lnTo>
                    <a:pt x="1240" y="23"/>
                  </a:lnTo>
                  <a:lnTo>
                    <a:pt x="1189" y="23"/>
                  </a:lnTo>
                  <a:lnTo>
                    <a:pt x="1187" y="25"/>
                  </a:lnTo>
                  <a:lnTo>
                    <a:pt x="1187" y="109"/>
                  </a:lnTo>
                  <a:lnTo>
                    <a:pt x="1189" y="110"/>
                  </a:lnTo>
                  <a:lnTo>
                    <a:pt x="1203" y="110"/>
                  </a:lnTo>
                  <a:lnTo>
                    <a:pt x="1205" y="109"/>
                  </a:lnTo>
                  <a:lnTo>
                    <a:pt x="1205" y="76"/>
                  </a:lnTo>
                  <a:lnTo>
                    <a:pt x="1234" y="76"/>
                  </a:lnTo>
                  <a:lnTo>
                    <a:pt x="1235" y="75"/>
                  </a:lnTo>
                  <a:lnTo>
                    <a:pt x="1235" y="64"/>
                  </a:lnTo>
                  <a:lnTo>
                    <a:pt x="1234" y="62"/>
                  </a:lnTo>
                  <a:lnTo>
                    <a:pt x="1205" y="62"/>
                  </a:lnTo>
                  <a:lnTo>
                    <a:pt x="1205" y="38"/>
                  </a:lnTo>
                  <a:lnTo>
                    <a:pt x="1240" y="38"/>
                  </a:lnTo>
                  <a:lnTo>
                    <a:pt x="1242" y="36"/>
                  </a:lnTo>
                  <a:lnTo>
                    <a:pt x="1242" y="25"/>
                  </a:lnTo>
                  <a:moveTo>
                    <a:pt x="1321" y="25"/>
                  </a:moveTo>
                  <a:lnTo>
                    <a:pt x="1319" y="23"/>
                  </a:lnTo>
                  <a:lnTo>
                    <a:pt x="1260" y="23"/>
                  </a:lnTo>
                  <a:lnTo>
                    <a:pt x="1258" y="25"/>
                  </a:lnTo>
                  <a:lnTo>
                    <a:pt x="1258" y="36"/>
                  </a:lnTo>
                  <a:lnTo>
                    <a:pt x="1260" y="37"/>
                  </a:lnTo>
                  <a:lnTo>
                    <a:pt x="1281" y="37"/>
                  </a:lnTo>
                  <a:lnTo>
                    <a:pt x="1281" y="109"/>
                  </a:lnTo>
                  <a:lnTo>
                    <a:pt x="1283" y="110"/>
                  </a:lnTo>
                  <a:lnTo>
                    <a:pt x="1297" y="110"/>
                  </a:lnTo>
                  <a:lnTo>
                    <a:pt x="1298" y="109"/>
                  </a:lnTo>
                  <a:lnTo>
                    <a:pt x="1298" y="37"/>
                  </a:lnTo>
                  <a:lnTo>
                    <a:pt x="1319" y="37"/>
                  </a:lnTo>
                  <a:lnTo>
                    <a:pt x="1321" y="36"/>
                  </a:lnTo>
                  <a:lnTo>
                    <a:pt x="1321" y="25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4" name="Picture 98">
              <a:extLst>
                <a:ext uri="{FF2B5EF4-FFF2-40B4-BE49-F238E27FC236}">
                  <a16:creationId xmlns:a16="http://schemas.microsoft.com/office/drawing/2014/main" id="{36C943FD-E8C8-4000-8951-8256175D23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6" y="11344"/>
              <a:ext cx="746" cy="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Freeform 97">
              <a:extLst>
                <a:ext uri="{FF2B5EF4-FFF2-40B4-BE49-F238E27FC236}">
                  <a16:creationId xmlns:a16="http://schemas.microsoft.com/office/drawing/2014/main" id="{CEC19BCB-44D6-4251-B196-385B0E6F1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1" y="10183"/>
              <a:ext cx="870" cy="794"/>
            </a:xfrm>
            <a:custGeom>
              <a:avLst/>
              <a:gdLst>
                <a:gd name="T0" fmla="+- 0 8306 7741"/>
                <a:gd name="T1" fmla="*/ T0 w 870"/>
                <a:gd name="T2" fmla="+- 0 10183 10183"/>
                <a:gd name="T3" fmla="*/ 10183 h 794"/>
                <a:gd name="T4" fmla="+- 0 7994 7741"/>
                <a:gd name="T5" fmla="*/ T4 w 870"/>
                <a:gd name="T6" fmla="+- 0 10652 10183"/>
                <a:gd name="T7" fmla="*/ 10652 h 794"/>
                <a:gd name="T8" fmla="+- 0 7909 7741"/>
                <a:gd name="T9" fmla="*/ T8 w 870"/>
                <a:gd name="T10" fmla="+- 0 10573 10183"/>
                <a:gd name="T11" fmla="*/ 10573 h 794"/>
                <a:gd name="T12" fmla="+- 0 7906 7741"/>
                <a:gd name="T13" fmla="*/ T12 w 870"/>
                <a:gd name="T14" fmla="+- 0 10549 10183"/>
                <a:gd name="T15" fmla="*/ 10549 h 794"/>
                <a:gd name="T16" fmla="+- 0 7917 7741"/>
                <a:gd name="T17" fmla="*/ T16 w 870"/>
                <a:gd name="T18" fmla="+- 0 10521 10183"/>
                <a:gd name="T19" fmla="*/ 10521 h 794"/>
                <a:gd name="T20" fmla="+- 0 7916 7741"/>
                <a:gd name="T21" fmla="*/ T20 w 870"/>
                <a:gd name="T22" fmla="+- 0 10488 10183"/>
                <a:gd name="T23" fmla="*/ 10488 h 794"/>
                <a:gd name="T24" fmla="+- 0 7903 7741"/>
                <a:gd name="T25" fmla="*/ T24 w 870"/>
                <a:gd name="T26" fmla="+- 0 10456 10183"/>
                <a:gd name="T27" fmla="*/ 10456 h 794"/>
                <a:gd name="T28" fmla="+- 0 7902 7741"/>
                <a:gd name="T29" fmla="*/ T28 w 870"/>
                <a:gd name="T30" fmla="+- 0 10505 10183"/>
                <a:gd name="T31" fmla="*/ 10505 h 794"/>
                <a:gd name="T32" fmla="+- 0 7857 7741"/>
                <a:gd name="T33" fmla="*/ T32 w 870"/>
                <a:gd name="T34" fmla="+- 0 10572 10183"/>
                <a:gd name="T35" fmla="*/ 10572 h 794"/>
                <a:gd name="T36" fmla="+- 0 7815 7741"/>
                <a:gd name="T37" fmla="*/ T36 w 870"/>
                <a:gd name="T38" fmla="+- 0 10576 10183"/>
                <a:gd name="T39" fmla="*/ 10576 h 794"/>
                <a:gd name="T40" fmla="+- 0 7757 7741"/>
                <a:gd name="T41" fmla="*/ T40 w 870"/>
                <a:gd name="T42" fmla="+- 0 10501 10183"/>
                <a:gd name="T43" fmla="*/ 10501 h 794"/>
                <a:gd name="T44" fmla="+- 0 7824 7741"/>
                <a:gd name="T45" fmla="*/ T44 w 870"/>
                <a:gd name="T46" fmla="+- 0 10522 10183"/>
                <a:gd name="T47" fmla="*/ 10522 h 794"/>
                <a:gd name="T48" fmla="+- 0 7826 7741"/>
                <a:gd name="T49" fmla="*/ T48 w 870"/>
                <a:gd name="T50" fmla="+- 0 10433 10183"/>
                <a:gd name="T51" fmla="*/ 10433 h 794"/>
                <a:gd name="T52" fmla="+- 0 7896 7741"/>
                <a:gd name="T53" fmla="*/ T52 w 870"/>
                <a:gd name="T54" fmla="+- 0 10477 10183"/>
                <a:gd name="T55" fmla="*/ 10477 h 794"/>
                <a:gd name="T56" fmla="+- 0 7902 7741"/>
                <a:gd name="T57" fmla="*/ T56 w 870"/>
                <a:gd name="T58" fmla="+- 0 10455 10183"/>
                <a:gd name="T59" fmla="*/ 10455 h 794"/>
                <a:gd name="T60" fmla="+- 0 7880 7741"/>
                <a:gd name="T61" fmla="*/ T60 w 870"/>
                <a:gd name="T62" fmla="+- 0 10433 10183"/>
                <a:gd name="T63" fmla="*/ 10433 h 794"/>
                <a:gd name="T64" fmla="+- 0 7852 7741"/>
                <a:gd name="T65" fmla="*/ T64 w 870"/>
                <a:gd name="T66" fmla="+- 0 10420 10183"/>
                <a:gd name="T67" fmla="*/ 10420 h 794"/>
                <a:gd name="T68" fmla="+- 0 7807 7741"/>
                <a:gd name="T69" fmla="*/ T68 w 870"/>
                <a:gd name="T70" fmla="+- 0 10420 10183"/>
                <a:gd name="T71" fmla="*/ 10420 h 794"/>
                <a:gd name="T72" fmla="+- 0 7846 7741"/>
                <a:gd name="T73" fmla="*/ T72 w 870"/>
                <a:gd name="T74" fmla="+- 0 10477 10183"/>
                <a:gd name="T75" fmla="*/ 10477 h 794"/>
                <a:gd name="T76" fmla="+- 0 7780 7741"/>
                <a:gd name="T77" fmla="*/ T76 w 870"/>
                <a:gd name="T78" fmla="+- 0 10501 10183"/>
                <a:gd name="T79" fmla="*/ 10501 h 794"/>
                <a:gd name="T80" fmla="+- 0 7744 7741"/>
                <a:gd name="T81" fmla="*/ T80 w 870"/>
                <a:gd name="T82" fmla="+- 0 10483 10183"/>
                <a:gd name="T83" fmla="*/ 10483 h 794"/>
                <a:gd name="T84" fmla="+- 0 7812 7741"/>
                <a:gd name="T85" fmla="*/ T84 w 870"/>
                <a:gd name="T86" fmla="+- 0 10592 10183"/>
                <a:gd name="T87" fmla="*/ 10592 h 794"/>
                <a:gd name="T88" fmla="+- 0 7845 7741"/>
                <a:gd name="T89" fmla="*/ T88 w 870"/>
                <a:gd name="T90" fmla="+- 0 10593 10183"/>
                <a:gd name="T91" fmla="*/ 10593 h 794"/>
                <a:gd name="T92" fmla="+- 0 7873 7741"/>
                <a:gd name="T93" fmla="*/ T92 w 870"/>
                <a:gd name="T94" fmla="+- 0 10582 10183"/>
                <a:gd name="T95" fmla="*/ 10582 h 794"/>
                <a:gd name="T96" fmla="+- 0 7886 7741"/>
                <a:gd name="T97" fmla="*/ T96 w 870"/>
                <a:gd name="T98" fmla="+- 0 10573 10183"/>
                <a:gd name="T99" fmla="*/ 10573 h 794"/>
                <a:gd name="T100" fmla="+- 0 7875 7741"/>
                <a:gd name="T101" fmla="*/ T100 w 870"/>
                <a:gd name="T102" fmla="+- 0 10771 10183"/>
                <a:gd name="T103" fmla="*/ 10771 h 794"/>
                <a:gd name="T104" fmla="+- 0 7846 7741"/>
                <a:gd name="T105" fmla="*/ T104 w 870"/>
                <a:gd name="T106" fmla="+- 0 10743 10183"/>
                <a:gd name="T107" fmla="*/ 10743 h 794"/>
                <a:gd name="T108" fmla="+- 0 7741 7741"/>
                <a:gd name="T109" fmla="*/ T108 w 870"/>
                <a:gd name="T110" fmla="+- 0 10855 10183"/>
                <a:gd name="T111" fmla="*/ 10855 h 794"/>
                <a:gd name="T112" fmla="+- 0 7746 7741"/>
                <a:gd name="T113" fmla="*/ T112 w 870"/>
                <a:gd name="T114" fmla="+- 0 10893 10183"/>
                <a:gd name="T115" fmla="*/ 10893 h 794"/>
                <a:gd name="T116" fmla="+- 0 7776 7741"/>
                <a:gd name="T117" fmla="*/ T116 w 870"/>
                <a:gd name="T118" fmla="+- 0 10917 10183"/>
                <a:gd name="T119" fmla="*/ 10917 h 794"/>
                <a:gd name="T120" fmla="+- 0 7814 7741"/>
                <a:gd name="T121" fmla="*/ T120 w 870"/>
                <a:gd name="T122" fmla="+- 0 10912 10183"/>
                <a:gd name="T123" fmla="*/ 10912 h 794"/>
                <a:gd name="T124" fmla="+- 0 7915 7741"/>
                <a:gd name="T125" fmla="*/ T124 w 870"/>
                <a:gd name="T126" fmla="+- 0 10811 10183"/>
                <a:gd name="T127" fmla="*/ 10811 h 794"/>
                <a:gd name="T128" fmla="+- 0 7892 7741"/>
                <a:gd name="T129" fmla="*/ T128 w 870"/>
                <a:gd name="T130" fmla="+- 0 10811 10183"/>
                <a:gd name="T131" fmla="*/ 10811 h 794"/>
                <a:gd name="T132" fmla="+- 0 7801 7741"/>
                <a:gd name="T133" fmla="*/ T132 w 870"/>
                <a:gd name="T134" fmla="+- 0 10898 10183"/>
                <a:gd name="T135" fmla="*/ 10898 h 794"/>
                <a:gd name="T136" fmla="+- 0 7777 7741"/>
                <a:gd name="T137" fmla="*/ T136 w 870"/>
                <a:gd name="T138" fmla="+- 0 10898 10183"/>
                <a:gd name="T139" fmla="*/ 10898 h 794"/>
                <a:gd name="T140" fmla="+- 0 7760 7741"/>
                <a:gd name="T141" fmla="*/ T140 w 870"/>
                <a:gd name="T142" fmla="+- 0 10885 10183"/>
                <a:gd name="T143" fmla="*/ 10885 h 794"/>
                <a:gd name="T144" fmla="+- 0 7757 7741"/>
                <a:gd name="T145" fmla="*/ T144 w 870"/>
                <a:gd name="T146" fmla="+- 0 10860 10183"/>
                <a:gd name="T147" fmla="*/ 10860 h 794"/>
                <a:gd name="T148" fmla="+- 0 7846 7741"/>
                <a:gd name="T149" fmla="*/ T148 w 870"/>
                <a:gd name="T150" fmla="+- 0 10766 10183"/>
                <a:gd name="T151" fmla="*/ 10766 h 794"/>
                <a:gd name="T152" fmla="+- 0 7892 7741"/>
                <a:gd name="T153" fmla="*/ T152 w 870"/>
                <a:gd name="T154" fmla="+- 0 10789 10183"/>
                <a:gd name="T155" fmla="*/ 10789 h 794"/>
                <a:gd name="T156" fmla="+- 0 7898 7741"/>
                <a:gd name="T157" fmla="*/ T156 w 870"/>
                <a:gd name="T158" fmla="+- 0 10771 10183"/>
                <a:gd name="T159" fmla="*/ 10771 h 794"/>
                <a:gd name="T160" fmla="+- 0 7994 7741"/>
                <a:gd name="T161" fmla="*/ T160 w 870"/>
                <a:gd name="T162" fmla="+- 0 10681 10183"/>
                <a:gd name="T163" fmla="*/ 10681 h 794"/>
                <a:gd name="T164" fmla="+- 0 8611 7741"/>
                <a:gd name="T165" fmla="*/ T164 w 870"/>
                <a:gd name="T166" fmla="+- 0 10977 10183"/>
                <a:gd name="T167" fmla="*/ 10977 h 79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</a:cxnLst>
              <a:rect l="0" t="0" r="r" b="b"/>
              <a:pathLst>
                <a:path w="870" h="794">
                  <a:moveTo>
                    <a:pt x="870" y="310"/>
                  </a:moveTo>
                  <a:lnTo>
                    <a:pt x="565" y="0"/>
                  </a:lnTo>
                  <a:lnTo>
                    <a:pt x="252" y="313"/>
                  </a:lnTo>
                  <a:lnTo>
                    <a:pt x="253" y="469"/>
                  </a:lnTo>
                  <a:lnTo>
                    <a:pt x="250" y="472"/>
                  </a:lnTo>
                  <a:lnTo>
                    <a:pt x="168" y="390"/>
                  </a:lnTo>
                  <a:lnTo>
                    <a:pt x="156" y="379"/>
                  </a:lnTo>
                  <a:lnTo>
                    <a:pt x="165" y="366"/>
                  </a:lnTo>
                  <a:lnTo>
                    <a:pt x="171" y="352"/>
                  </a:lnTo>
                  <a:lnTo>
                    <a:pt x="176" y="338"/>
                  </a:lnTo>
                  <a:lnTo>
                    <a:pt x="177" y="322"/>
                  </a:lnTo>
                  <a:lnTo>
                    <a:pt x="175" y="305"/>
                  </a:lnTo>
                  <a:lnTo>
                    <a:pt x="170" y="288"/>
                  </a:lnTo>
                  <a:lnTo>
                    <a:pt x="162" y="273"/>
                  </a:lnTo>
                  <a:lnTo>
                    <a:pt x="161" y="272"/>
                  </a:lnTo>
                  <a:lnTo>
                    <a:pt x="161" y="322"/>
                  </a:lnTo>
                  <a:lnTo>
                    <a:pt x="159" y="336"/>
                  </a:lnTo>
                  <a:lnTo>
                    <a:pt x="116" y="389"/>
                  </a:lnTo>
                  <a:lnTo>
                    <a:pt x="88" y="395"/>
                  </a:lnTo>
                  <a:lnTo>
                    <a:pt x="74" y="393"/>
                  </a:lnTo>
                  <a:lnTo>
                    <a:pt x="21" y="348"/>
                  </a:lnTo>
                  <a:lnTo>
                    <a:pt x="16" y="318"/>
                  </a:lnTo>
                  <a:lnTo>
                    <a:pt x="60" y="362"/>
                  </a:lnTo>
                  <a:lnTo>
                    <a:pt x="83" y="339"/>
                  </a:lnTo>
                  <a:lnTo>
                    <a:pt x="128" y="294"/>
                  </a:lnTo>
                  <a:lnTo>
                    <a:pt x="85" y="250"/>
                  </a:lnTo>
                  <a:lnTo>
                    <a:pt x="100" y="251"/>
                  </a:lnTo>
                  <a:lnTo>
                    <a:pt x="155" y="294"/>
                  </a:lnTo>
                  <a:lnTo>
                    <a:pt x="161" y="322"/>
                  </a:lnTo>
                  <a:lnTo>
                    <a:pt x="161" y="272"/>
                  </a:lnTo>
                  <a:lnTo>
                    <a:pt x="151" y="260"/>
                  </a:lnTo>
                  <a:lnTo>
                    <a:pt x="139" y="250"/>
                  </a:lnTo>
                  <a:lnTo>
                    <a:pt x="133" y="246"/>
                  </a:lnTo>
                  <a:lnTo>
                    <a:pt x="111" y="237"/>
                  </a:lnTo>
                  <a:lnTo>
                    <a:pt x="89" y="234"/>
                  </a:lnTo>
                  <a:lnTo>
                    <a:pt x="66" y="237"/>
                  </a:lnTo>
                  <a:lnTo>
                    <a:pt x="52" y="240"/>
                  </a:lnTo>
                  <a:lnTo>
                    <a:pt x="105" y="294"/>
                  </a:lnTo>
                  <a:lnTo>
                    <a:pt x="60" y="339"/>
                  </a:lnTo>
                  <a:lnTo>
                    <a:pt x="39" y="318"/>
                  </a:lnTo>
                  <a:lnTo>
                    <a:pt x="6" y="286"/>
                  </a:lnTo>
                  <a:lnTo>
                    <a:pt x="3" y="300"/>
                  </a:lnTo>
                  <a:lnTo>
                    <a:pt x="12" y="367"/>
                  </a:lnTo>
                  <a:lnTo>
                    <a:pt x="71" y="409"/>
                  </a:lnTo>
                  <a:lnTo>
                    <a:pt x="88" y="411"/>
                  </a:lnTo>
                  <a:lnTo>
                    <a:pt x="104" y="410"/>
                  </a:lnTo>
                  <a:lnTo>
                    <a:pt x="118" y="405"/>
                  </a:lnTo>
                  <a:lnTo>
                    <a:pt x="132" y="399"/>
                  </a:lnTo>
                  <a:lnTo>
                    <a:pt x="138" y="395"/>
                  </a:lnTo>
                  <a:lnTo>
                    <a:pt x="145" y="390"/>
                  </a:lnTo>
                  <a:lnTo>
                    <a:pt x="238" y="484"/>
                  </a:lnTo>
                  <a:lnTo>
                    <a:pt x="134" y="588"/>
                  </a:lnTo>
                  <a:lnTo>
                    <a:pt x="128" y="583"/>
                  </a:lnTo>
                  <a:lnTo>
                    <a:pt x="105" y="560"/>
                  </a:lnTo>
                  <a:lnTo>
                    <a:pt x="5" y="660"/>
                  </a:lnTo>
                  <a:lnTo>
                    <a:pt x="0" y="672"/>
                  </a:lnTo>
                  <a:lnTo>
                    <a:pt x="0" y="698"/>
                  </a:lnTo>
                  <a:lnTo>
                    <a:pt x="5" y="710"/>
                  </a:lnTo>
                  <a:lnTo>
                    <a:pt x="23" y="729"/>
                  </a:lnTo>
                  <a:lnTo>
                    <a:pt x="35" y="734"/>
                  </a:lnTo>
                  <a:lnTo>
                    <a:pt x="61" y="734"/>
                  </a:lnTo>
                  <a:lnTo>
                    <a:pt x="73" y="729"/>
                  </a:lnTo>
                  <a:lnTo>
                    <a:pt x="85" y="717"/>
                  </a:lnTo>
                  <a:lnTo>
                    <a:pt x="174" y="628"/>
                  </a:lnTo>
                  <a:lnTo>
                    <a:pt x="151" y="606"/>
                  </a:lnTo>
                  <a:lnTo>
                    <a:pt x="151" y="628"/>
                  </a:lnTo>
                  <a:lnTo>
                    <a:pt x="71" y="708"/>
                  </a:lnTo>
                  <a:lnTo>
                    <a:pt x="60" y="715"/>
                  </a:lnTo>
                  <a:lnTo>
                    <a:pt x="48" y="717"/>
                  </a:lnTo>
                  <a:lnTo>
                    <a:pt x="36" y="715"/>
                  </a:lnTo>
                  <a:lnTo>
                    <a:pt x="25" y="708"/>
                  </a:lnTo>
                  <a:lnTo>
                    <a:pt x="19" y="702"/>
                  </a:lnTo>
                  <a:lnTo>
                    <a:pt x="16" y="694"/>
                  </a:lnTo>
                  <a:lnTo>
                    <a:pt x="16" y="677"/>
                  </a:lnTo>
                  <a:lnTo>
                    <a:pt x="19" y="669"/>
                  </a:lnTo>
                  <a:lnTo>
                    <a:pt x="105" y="583"/>
                  </a:lnTo>
                  <a:lnTo>
                    <a:pt x="151" y="628"/>
                  </a:lnTo>
                  <a:lnTo>
                    <a:pt x="151" y="606"/>
                  </a:lnTo>
                  <a:lnTo>
                    <a:pt x="145" y="600"/>
                  </a:lnTo>
                  <a:lnTo>
                    <a:pt x="157" y="588"/>
                  </a:lnTo>
                  <a:lnTo>
                    <a:pt x="250" y="495"/>
                  </a:lnTo>
                  <a:lnTo>
                    <a:pt x="253" y="498"/>
                  </a:lnTo>
                  <a:lnTo>
                    <a:pt x="255" y="793"/>
                  </a:lnTo>
                  <a:lnTo>
                    <a:pt x="870" y="794"/>
                  </a:lnTo>
                  <a:lnTo>
                    <a:pt x="870" y="310"/>
                  </a:lnTo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6" name="Picture 96">
              <a:extLst>
                <a:ext uri="{FF2B5EF4-FFF2-40B4-BE49-F238E27FC236}">
                  <a16:creationId xmlns:a16="http://schemas.microsoft.com/office/drawing/2014/main" id="{1462D915-E4C9-4FE1-9EA4-3C7999406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9" y="10518"/>
              <a:ext cx="623" cy="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Rectangle 95">
              <a:extLst>
                <a:ext uri="{FF2B5EF4-FFF2-40B4-BE49-F238E27FC236}">
                  <a16:creationId xmlns:a16="http://schemas.microsoft.com/office/drawing/2014/main" id="{C6D11BA1-6EEB-49FE-9B2F-F56575FE4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7" y="9860"/>
              <a:ext cx="1004" cy="282"/>
            </a:xfrm>
            <a:prstGeom prst="rect">
              <a:avLst/>
            </a:pr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8" name="Picture 94">
              <a:extLst>
                <a:ext uri="{FF2B5EF4-FFF2-40B4-BE49-F238E27FC236}">
                  <a16:creationId xmlns:a16="http://schemas.microsoft.com/office/drawing/2014/main" id="{276DD540-3438-4243-8AB7-C8876F4BA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7" y="9465"/>
              <a:ext cx="372" cy="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AutoShape 93">
              <a:extLst>
                <a:ext uri="{FF2B5EF4-FFF2-40B4-BE49-F238E27FC236}">
                  <a16:creationId xmlns:a16="http://schemas.microsoft.com/office/drawing/2014/main" id="{70FDF8C4-5978-4D92-AD40-22587CF7C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" y="10174"/>
              <a:ext cx="1473" cy="2241"/>
            </a:xfrm>
            <a:custGeom>
              <a:avLst/>
              <a:gdLst>
                <a:gd name="T0" fmla="+- 0 3310 2534"/>
                <a:gd name="T1" fmla="*/ T0 w 1473"/>
                <a:gd name="T2" fmla="+- 0 11719 10174"/>
                <a:gd name="T3" fmla="*/ 11719 h 2241"/>
                <a:gd name="T4" fmla="+- 0 3214 2534"/>
                <a:gd name="T5" fmla="*/ T4 w 1473"/>
                <a:gd name="T6" fmla="+- 0 11839 10174"/>
                <a:gd name="T7" fmla="*/ 11839 h 2241"/>
                <a:gd name="T8" fmla="+- 0 3145 2534"/>
                <a:gd name="T9" fmla="*/ T8 w 1473"/>
                <a:gd name="T10" fmla="+- 0 11822 10174"/>
                <a:gd name="T11" fmla="*/ 11822 h 2241"/>
                <a:gd name="T12" fmla="+- 0 3310 2534"/>
                <a:gd name="T13" fmla="*/ T12 w 1473"/>
                <a:gd name="T14" fmla="+- 0 11743 10174"/>
                <a:gd name="T15" fmla="*/ 11743 h 2241"/>
                <a:gd name="T16" fmla="+- 0 3231 2534"/>
                <a:gd name="T17" fmla="*/ T16 w 1473"/>
                <a:gd name="T18" fmla="+- 0 11719 10174"/>
                <a:gd name="T19" fmla="*/ 11719 h 2241"/>
                <a:gd name="T20" fmla="+- 0 3231 2534"/>
                <a:gd name="T21" fmla="*/ T20 w 1473"/>
                <a:gd name="T22" fmla="+- 0 11582 10174"/>
                <a:gd name="T23" fmla="*/ 11582 h 2241"/>
                <a:gd name="T24" fmla="+- 0 3207 2534"/>
                <a:gd name="T25" fmla="*/ T24 w 1473"/>
                <a:gd name="T26" fmla="+- 0 11640 10174"/>
                <a:gd name="T27" fmla="*/ 11640 h 2241"/>
                <a:gd name="T28" fmla="+- 0 3111 2534"/>
                <a:gd name="T29" fmla="*/ T28 w 1473"/>
                <a:gd name="T30" fmla="+- 0 11822 10174"/>
                <a:gd name="T31" fmla="*/ 11822 h 2241"/>
                <a:gd name="T32" fmla="+- 0 3207 2534"/>
                <a:gd name="T33" fmla="*/ T32 w 1473"/>
                <a:gd name="T34" fmla="+- 0 11640 10174"/>
                <a:gd name="T35" fmla="*/ 11640 h 2241"/>
                <a:gd name="T36" fmla="+- 0 3087 2534"/>
                <a:gd name="T37" fmla="*/ T36 w 1473"/>
                <a:gd name="T38" fmla="+- 0 11726 10174"/>
                <a:gd name="T39" fmla="*/ 11726 h 2241"/>
                <a:gd name="T40" fmla="+- 0 3076 2534"/>
                <a:gd name="T41" fmla="*/ T40 w 1473"/>
                <a:gd name="T42" fmla="+- 0 11857 10174"/>
                <a:gd name="T43" fmla="*/ 11857 h 2241"/>
                <a:gd name="T44" fmla="+- 0 2999 2534"/>
                <a:gd name="T45" fmla="*/ T44 w 1473"/>
                <a:gd name="T46" fmla="+- 0 11802 10174"/>
                <a:gd name="T47" fmla="*/ 11802 h 2241"/>
                <a:gd name="T48" fmla="+- 0 2857 2534"/>
                <a:gd name="T49" fmla="*/ T48 w 1473"/>
                <a:gd name="T50" fmla="+- 0 11769 10174"/>
                <a:gd name="T51" fmla="*/ 11769 h 2241"/>
                <a:gd name="T52" fmla="+- 0 2715 2534"/>
                <a:gd name="T53" fmla="*/ T52 w 1473"/>
                <a:gd name="T54" fmla="+- 0 11802 10174"/>
                <a:gd name="T55" fmla="*/ 11802 h 2241"/>
                <a:gd name="T56" fmla="+- 0 2605 2534"/>
                <a:gd name="T57" fmla="*/ T56 w 1473"/>
                <a:gd name="T58" fmla="+- 0 11890 10174"/>
                <a:gd name="T59" fmla="*/ 11890 h 2241"/>
                <a:gd name="T60" fmla="+- 0 2543 2534"/>
                <a:gd name="T61" fmla="*/ T60 w 1473"/>
                <a:gd name="T62" fmla="+- 0 12018 10174"/>
                <a:gd name="T63" fmla="*/ 12018 h 2241"/>
                <a:gd name="T64" fmla="+- 0 2543 2534"/>
                <a:gd name="T65" fmla="*/ T64 w 1473"/>
                <a:gd name="T66" fmla="+- 0 12166 10174"/>
                <a:gd name="T67" fmla="*/ 12166 h 2241"/>
                <a:gd name="T68" fmla="+- 0 2605 2534"/>
                <a:gd name="T69" fmla="*/ T68 w 1473"/>
                <a:gd name="T70" fmla="+- 0 12294 10174"/>
                <a:gd name="T71" fmla="*/ 12294 h 2241"/>
                <a:gd name="T72" fmla="+- 0 2715 2534"/>
                <a:gd name="T73" fmla="*/ T72 w 1473"/>
                <a:gd name="T74" fmla="+- 0 12382 10174"/>
                <a:gd name="T75" fmla="*/ 12382 h 2241"/>
                <a:gd name="T76" fmla="+- 0 2857 2534"/>
                <a:gd name="T77" fmla="*/ T76 w 1473"/>
                <a:gd name="T78" fmla="+- 0 12415 10174"/>
                <a:gd name="T79" fmla="*/ 12415 h 2241"/>
                <a:gd name="T80" fmla="+- 0 2999 2534"/>
                <a:gd name="T81" fmla="*/ T80 w 1473"/>
                <a:gd name="T82" fmla="+- 0 12382 10174"/>
                <a:gd name="T83" fmla="*/ 12382 h 2241"/>
                <a:gd name="T84" fmla="+- 0 3109 2534"/>
                <a:gd name="T85" fmla="*/ T84 w 1473"/>
                <a:gd name="T86" fmla="+- 0 12294 10174"/>
                <a:gd name="T87" fmla="*/ 12294 h 2241"/>
                <a:gd name="T88" fmla="+- 0 3171 2534"/>
                <a:gd name="T89" fmla="*/ T88 w 1473"/>
                <a:gd name="T90" fmla="+- 0 12166 10174"/>
                <a:gd name="T91" fmla="*/ 12166 h 2241"/>
                <a:gd name="T92" fmla="+- 0 3171 2534"/>
                <a:gd name="T93" fmla="*/ T92 w 1473"/>
                <a:gd name="T94" fmla="+- 0 12018 10174"/>
                <a:gd name="T95" fmla="*/ 12018 h 2241"/>
                <a:gd name="T96" fmla="+- 0 3109 2534"/>
                <a:gd name="T97" fmla="*/ T96 w 1473"/>
                <a:gd name="T98" fmla="+- 0 11890 10174"/>
                <a:gd name="T99" fmla="*/ 11890 h 2241"/>
                <a:gd name="T100" fmla="+- 0 3104 2534"/>
                <a:gd name="T101" fmla="*/ T100 w 1473"/>
                <a:gd name="T102" fmla="+- 0 11863 10174"/>
                <a:gd name="T103" fmla="*/ 11863 h 2241"/>
                <a:gd name="T104" fmla="+- 0 3248 2534"/>
                <a:gd name="T105" fmla="*/ T104 w 1473"/>
                <a:gd name="T106" fmla="+- 0 11839 10174"/>
                <a:gd name="T107" fmla="*/ 11839 h 2241"/>
                <a:gd name="T108" fmla="+- 0 3368 2534"/>
                <a:gd name="T109" fmla="*/ T108 w 1473"/>
                <a:gd name="T110" fmla="+- 0 11719 10174"/>
                <a:gd name="T111" fmla="*/ 11719 h 2241"/>
                <a:gd name="T112" fmla="+- 0 3996 2534"/>
                <a:gd name="T113" fmla="*/ T112 w 1473"/>
                <a:gd name="T114" fmla="+- 0 10463 10174"/>
                <a:gd name="T115" fmla="*/ 10463 h 2241"/>
                <a:gd name="T116" fmla="+- 0 3980 2534"/>
                <a:gd name="T117" fmla="*/ T116 w 1473"/>
                <a:gd name="T118" fmla="+- 0 10538 10174"/>
                <a:gd name="T119" fmla="*/ 10538 h 2241"/>
                <a:gd name="T120" fmla="+- 0 3946 2534"/>
                <a:gd name="T121" fmla="*/ T120 w 1473"/>
                <a:gd name="T122" fmla="+- 0 10667 10174"/>
                <a:gd name="T123" fmla="*/ 10667 h 2241"/>
                <a:gd name="T124" fmla="+- 0 3851 2534"/>
                <a:gd name="T125" fmla="*/ T124 w 1473"/>
                <a:gd name="T126" fmla="+- 0 10763 10174"/>
                <a:gd name="T127" fmla="*/ 10763 h 2241"/>
                <a:gd name="T128" fmla="+- 0 3724 2534"/>
                <a:gd name="T129" fmla="*/ T128 w 1473"/>
                <a:gd name="T130" fmla="+- 0 10797 10174"/>
                <a:gd name="T131" fmla="*/ 10797 h 2241"/>
                <a:gd name="T132" fmla="+- 0 3598 2534"/>
                <a:gd name="T133" fmla="*/ T132 w 1473"/>
                <a:gd name="T134" fmla="+- 0 10763 10174"/>
                <a:gd name="T135" fmla="*/ 10763 h 2241"/>
                <a:gd name="T136" fmla="+- 0 3530 2534"/>
                <a:gd name="T137" fmla="*/ T136 w 1473"/>
                <a:gd name="T138" fmla="+- 0 10707 10174"/>
                <a:gd name="T139" fmla="*/ 10707 h 2241"/>
                <a:gd name="T140" fmla="+- 0 3507 2534"/>
                <a:gd name="T141" fmla="*/ T140 w 1473"/>
                <a:gd name="T142" fmla="+- 0 10676 10174"/>
                <a:gd name="T143" fmla="*/ 10676 h 2241"/>
                <a:gd name="T144" fmla="+- 0 3490 2534"/>
                <a:gd name="T145" fmla="*/ T144 w 1473"/>
                <a:gd name="T146" fmla="+- 0 10645 10174"/>
                <a:gd name="T147" fmla="*/ 10645 h 2241"/>
                <a:gd name="T148" fmla="+- 0 3480 2534"/>
                <a:gd name="T149" fmla="*/ T148 w 1473"/>
                <a:gd name="T150" fmla="+- 0 10617 10174"/>
                <a:gd name="T151" fmla="*/ 10617 h 2241"/>
                <a:gd name="T152" fmla="+- 0 3468 2534"/>
                <a:gd name="T153" fmla="*/ T152 w 1473"/>
                <a:gd name="T154" fmla="+- 0 10538 10174"/>
                <a:gd name="T155" fmla="*/ 10538 h 2241"/>
                <a:gd name="T156" fmla="+- 0 3477 2534"/>
                <a:gd name="T157" fmla="*/ T156 w 1473"/>
                <a:gd name="T158" fmla="+- 0 10472 10174"/>
                <a:gd name="T159" fmla="*/ 10472 h 2241"/>
                <a:gd name="T160" fmla="+- 0 3543 2534"/>
                <a:gd name="T161" fmla="*/ T160 w 1473"/>
                <a:gd name="T162" fmla="+- 0 10360 10174"/>
                <a:gd name="T163" fmla="*/ 10360 h 2241"/>
                <a:gd name="T164" fmla="+- 0 3670 2534"/>
                <a:gd name="T165" fmla="*/ T164 w 1473"/>
                <a:gd name="T166" fmla="+- 0 10291 10174"/>
                <a:gd name="T167" fmla="*/ 10291 h 2241"/>
                <a:gd name="T168" fmla="+- 0 3811 2534"/>
                <a:gd name="T169" fmla="*/ T168 w 1473"/>
                <a:gd name="T170" fmla="+- 0 10300 10174"/>
                <a:gd name="T171" fmla="*/ 10300 h 2241"/>
                <a:gd name="T172" fmla="+- 0 3738 2534"/>
                <a:gd name="T173" fmla="*/ T172 w 1473"/>
                <a:gd name="T174" fmla="+- 0 10335 10174"/>
                <a:gd name="T175" fmla="*/ 10335 h 2241"/>
                <a:gd name="T176" fmla="+- 0 3926 2534"/>
                <a:gd name="T177" fmla="*/ T176 w 1473"/>
                <a:gd name="T178" fmla="+- 0 10362 10174"/>
                <a:gd name="T179" fmla="*/ 10362 h 2241"/>
                <a:gd name="T180" fmla="+- 0 3926 2534"/>
                <a:gd name="T181" fmla="*/ T180 w 1473"/>
                <a:gd name="T182" fmla="+- 0 10174 10174"/>
                <a:gd name="T183" fmla="*/ 10174 h 2241"/>
                <a:gd name="T184" fmla="+- 0 3899 2534"/>
                <a:gd name="T185" fmla="*/ T184 w 1473"/>
                <a:gd name="T186" fmla="+- 0 10319 10174"/>
                <a:gd name="T187" fmla="*/ 10319 h 2241"/>
                <a:gd name="T188" fmla="+- 0 3840 2534"/>
                <a:gd name="T189" fmla="*/ T188 w 1473"/>
                <a:gd name="T190" fmla="+- 0 10283 10174"/>
                <a:gd name="T191" fmla="*/ 10283 h 2241"/>
                <a:gd name="T192" fmla="+- 0 3708 2534"/>
                <a:gd name="T193" fmla="*/ T192 w 1473"/>
                <a:gd name="T194" fmla="+- 0 10258 10174"/>
                <a:gd name="T195" fmla="*/ 10258 h 2241"/>
                <a:gd name="T196" fmla="+- 0 3580 2534"/>
                <a:gd name="T197" fmla="*/ T196 w 1473"/>
                <a:gd name="T198" fmla="+- 0 10297 10174"/>
                <a:gd name="T199" fmla="*/ 10297 h 2241"/>
                <a:gd name="T200" fmla="+- 0 3479 2534"/>
                <a:gd name="T201" fmla="*/ T200 w 1473"/>
                <a:gd name="T202" fmla="+- 0 10399 10174"/>
                <a:gd name="T203" fmla="*/ 10399 h 2241"/>
                <a:gd name="T204" fmla="+- 0 3441 2534"/>
                <a:gd name="T205" fmla="*/ T204 w 1473"/>
                <a:gd name="T206" fmla="+- 0 10536 10174"/>
                <a:gd name="T207" fmla="*/ 10536 h 2241"/>
                <a:gd name="T208" fmla="+- 0 3454 2534"/>
                <a:gd name="T209" fmla="*/ T208 w 1473"/>
                <a:gd name="T210" fmla="+- 0 10625 10174"/>
                <a:gd name="T211" fmla="*/ 10625 h 2241"/>
                <a:gd name="T212" fmla="+- 0 3466 2534"/>
                <a:gd name="T213" fmla="*/ T212 w 1473"/>
                <a:gd name="T214" fmla="+- 0 10656 10174"/>
                <a:gd name="T215" fmla="*/ 10656 h 2241"/>
                <a:gd name="T216" fmla="+- 0 3484 2534"/>
                <a:gd name="T217" fmla="*/ T216 w 1473"/>
                <a:gd name="T218" fmla="+- 0 10690 10174"/>
                <a:gd name="T219" fmla="*/ 10690 h 2241"/>
                <a:gd name="T220" fmla="+- 0 3509 2534"/>
                <a:gd name="T221" fmla="*/ T220 w 1473"/>
                <a:gd name="T222" fmla="+- 0 10725 10174"/>
                <a:gd name="T223" fmla="*/ 10725 h 2241"/>
                <a:gd name="T224" fmla="+- 0 3568 2534"/>
                <a:gd name="T225" fmla="*/ T224 w 1473"/>
                <a:gd name="T226" fmla="+- 0 10777 10174"/>
                <a:gd name="T227" fmla="*/ 10777 h 2241"/>
                <a:gd name="T228" fmla="+- 0 3670 2534"/>
                <a:gd name="T229" fmla="*/ T228 w 1473"/>
                <a:gd name="T230" fmla="+- 0 10818 10174"/>
                <a:gd name="T231" fmla="*/ 10818 h 2241"/>
                <a:gd name="T232" fmla="+- 0 3778 2534"/>
                <a:gd name="T233" fmla="*/ T232 w 1473"/>
                <a:gd name="T234" fmla="+- 0 10818 10174"/>
                <a:gd name="T235" fmla="*/ 10818 h 2241"/>
                <a:gd name="T236" fmla="+- 0 3842 2534"/>
                <a:gd name="T237" fmla="*/ T236 w 1473"/>
                <a:gd name="T238" fmla="+- 0 10797 10174"/>
                <a:gd name="T239" fmla="*/ 10797 h 2241"/>
                <a:gd name="T240" fmla="+- 0 3924 2534"/>
                <a:gd name="T241" fmla="*/ T240 w 1473"/>
                <a:gd name="T242" fmla="+- 0 10741 10174"/>
                <a:gd name="T243" fmla="*/ 10741 h 2241"/>
                <a:gd name="T244" fmla="+- 0 3998 2534"/>
                <a:gd name="T245" fmla="*/ T244 w 1473"/>
                <a:gd name="T246" fmla="+- 0 10612 10174"/>
                <a:gd name="T247" fmla="*/ 10612 h 22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</a:cxnLst>
              <a:rect l="0" t="0" r="r" b="b"/>
              <a:pathLst>
                <a:path w="1473" h="2241">
                  <a:moveTo>
                    <a:pt x="834" y="1545"/>
                  </a:moveTo>
                  <a:lnTo>
                    <a:pt x="776" y="1545"/>
                  </a:lnTo>
                  <a:lnTo>
                    <a:pt x="776" y="1569"/>
                  </a:lnTo>
                  <a:lnTo>
                    <a:pt x="680" y="1665"/>
                  </a:lnTo>
                  <a:lnTo>
                    <a:pt x="594" y="1665"/>
                  </a:lnTo>
                  <a:lnTo>
                    <a:pt x="611" y="1648"/>
                  </a:lnTo>
                  <a:lnTo>
                    <a:pt x="690" y="1569"/>
                  </a:lnTo>
                  <a:lnTo>
                    <a:pt x="776" y="1569"/>
                  </a:lnTo>
                  <a:lnTo>
                    <a:pt x="776" y="1545"/>
                  </a:lnTo>
                  <a:lnTo>
                    <a:pt x="697" y="1545"/>
                  </a:lnTo>
                  <a:lnTo>
                    <a:pt x="697" y="1466"/>
                  </a:lnTo>
                  <a:lnTo>
                    <a:pt x="697" y="1408"/>
                  </a:lnTo>
                  <a:lnTo>
                    <a:pt x="673" y="1432"/>
                  </a:lnTo>
                  <a:lnTo>
                    <a:pt x="673" y="1466"/>
                  </a:lnTo>
                  <a:lnTo>
                    <a:pt x="673" y="1552"/>
                  </a:lnTo>
                  <a:lnTo>
                    <a:pt x="577" y="1648"/>
                  </a:lnTo>
                  <a:lnTo>
                    <a:pt x="577" y="1562"/>
                  </a:lnTo>
                  <a:lnTo>
                    <a:pt x="673" y="1466"/>
                  </a:lnTo>
                  <a:lnTo>
                    <a:pt x="673" y="1432"/>
                  </a:lnTo>
                  <a:lnTo>
                    <a:pt x="553" y="1552"/>
                  </a:lnTo>
                  <a:lnTo>
                    <a:pt x="553" y="1672"/>
                  </a:lnTo>
                  <a:lnTo>
                    <a:pt x="542" y="1683"/>
                  </a:lnTo>
                  <a:lnTo>
                    <a:pt x="525" y="1666"/>
                  </a:lnTo>
                  <a:lnTo>
                    <a:pt x="465" y="1628"/>
                  </a:lnTo>
                  <a:lnTo>
                    <a:pt x="397" y="1604"/>
                  </a:lnTo>
                  <a:lnTo>
                    <a:pt x="323" y="1595"/>
                  </a:lnTo>
                  <a:lnTo>
                    <a:pt x="249" y="1604"/>
                  </a:lnTo>
                  <a:lnTo>
                    <a:pt x="181" y="1628"/>
                  </a:lnTo>
                  <a:lnTo>
                    <a:pt x="121" y="1666"/>
                  </a:lnTo>
                  <a:lnTo>
                    <a:pt x="71" y="1716"/>
                  </a:lnTo>
                  <a:lnTo>
                    <a:pt x="33" y="1776"/>
                  </a:lnTo>
                  <a:lnTo>
                    <a:pt x="9" y="1844"/>
                  </a:lnTo>
                  <a:lnTo>
                    <a:pt x="0" y="1918"/>
                  </a:lnTo>
                  <a:lnTo>
                    <a:pt x="9" y="1992"/>
                  </a:lnTo>
                  <a:lnTo>
                    <a:pt x="33" y="2060"/>
                  </a:lnTo>
                  <a:lnTo>
                    <a:pt x="71" y="2120"/>
                  </a:lnTo>
                  <a:lnTo>
                    <a:pt x="121" y="2170"/>
                  </a:lnTo>
                  <a:lnTo>
                    <a:pt x="181" y="2208"/>
                  </a:lnTo>
                  <a:lnTo>
                    <a:pt x="249" y="2232"/>
                  </a:lnTo>
                  <a:lnTo>
                    <a:pt x="323" y="2241"/>
                  </a:lnTo>
                  <a:lnTo>
                    <a:pt x="397" y="2232"/>
                  </a:lnTo>
                  <a:lnTo>
                    <a:pt x="465" y="2208"/>
                  </a:lnTo>
                  <a:lnTo>
                    <a:pt x="525" y="2170"/>
                  </a:lnTo>
                  <a:lnTo>
                    <a:pt x="575" y="2120"/>
                  </a:lnTo>
                  <a:lnTo>
                    <a:pt x="613" y="2060"/>
                  </a:lnTo>
                  <a:lnTo>
                    <a:pt x="637" y="1992"/>
                  </a:lnTo>
                  <a:lnTo>
                    <a:pt x="646" y="1918"/>
                  </a:lnTo>
                  <a:lnTo>
                    <a:pt x="637" y="1844"/>
                  </a:lnTo>
                  <a:lnTo>
                    <a:pt x="613" y="1776"/>
                  </a:lnTo>
                  <a:lnTo>
                    <a:pt x="575" y="1716"/>
                  </a:lnTo>
                  <a:lnTo>
                    <a:pt x="559" y="1700"/>
                  </a:lnTo>
                  <a:lnTo>
                    <a:pt x="570" y="1689"/>
                  </a:lnTo>
                  <a:lnTo>
                    <a:pt x="690" y="1689"/>
                  </a:lnTo>
                  <a:lnTo>
                    <a:pt x="714" y="1665"/>
                  </a:lnTo>
                  <a:lnTo>
                    <a:pt x="810" y="1569"/>
                  </a:lnTo>
                  <a:lnTo>
                    <a:pt x="834" y="1545"/>
                  </a:lnTo>
                  <a:moveTo>
                    <a:pt x="1473" y="364"/>
                  </a:moveTo>
                  <a:lnTo>
                    <a:pt x="1462" y="289"/>
                  </a:lnTo>
                  <a:lnTo>
                    <a:pt x="1436" y="297"/>
                  </a:lnTo>
                  <a:lnTo>
                    <a:pt x="1446" y="364"/>
                  </a:lnTo>
                  <a:lnTo>
                    <a:pt x="1438" y="431"/>
                  </a:lnTo>
                  <a:lnTo>
                    <a:pt x="1412" y="493"/>
                  </a:lnTo>
                  <a:lnTo>
                    <a:pt x="1371" y="548"/>
                  </a:lnTo>
                  <a:lnTo>
                    <a:pt x="1317" y="589"/>
                  </a:lnTo>
                  <a:lnTo>
                    <a:pt x="1255" y="614"/>
                  </a:lnTo>
                  <a:lnTo>
                    <a:pt x="1190" y="623"/>
                  </a:lnTo>
                  <a:lnTo>
                    <a:pt x="1125" y="614"/>
                  </a:lnTo>
                  <a:lnTo>
                    <a:pt x="1064" y="589"/>
                  </a:lnTo>
                  <a:lnTo>
                    <a:pt x="1009" y="548"/>
                  </a:lnTo>
                  <a:lnTo>
                    <a:pt x="996" y="533"/>
                  </a:lnTo>
                  <a:lnTo>
                    <a:pt x="983" y="518"/>
                  </a:lnTo>
                  <a:lnTo>
                    <a:pt x="973" y="502"/>
                  </a:lnTo>
                  <a:lnTo>
                    <a:pt x="963" y="485"/>
                  </a:lnTo>
                  <a:lnTo>
                    <a:pt x="956" y="471"/>
                  </a:lnTo>
                  <a:lnTo>
                    <a:pt x="950" y="457"/>
                  </a:lnTo>
                  <a:lnTo>
                    <a:pt x="946" y="443"/>
                  </a:lnTo>
                  <a:lnTo>
                    <a:pt x="941" y="428"/>
                  </a:lnTo>
                  <a:lnTo>
                    <a:pt x="934" y="364"/>
                  </a:lnTo>
                  <a:lnTo>
                    <a:pt x="934" y="362"/>
                  </a:lnTo>
                  <a:lnTo>
                    <a:pt x="943" y="298"/>
                  </a:lnTo>
                  <a:lnTo>
                    <a:pt x="968" y="238"/>
                  </a:lnTo>
                  <a:lnTo>
                    <a:pt x="1009" y="186"/>
                  </a:lnTo>
                  <a:lnTo>
                    <a:pt x="1069" y="141"/>
                  </a:lnTo>
                  <a:lnTo>
                    <a:pt x="1136" y="117"/>
                  </a:lnTo>
                  <a:lnTo>
                    <a:pt x="1207" y="112"/>
                  </a:lnTo>
                  <a:lnTo>
                    <a:pt x="1277" y="126"/>
                  </a:lnTo>
                  <a:lnTo>
                    <a:pt x="1342" y="161"/>
                  </a:lnTo>
                  <a:lnTo>
                    <a:pt x="1204" y="161"/>
                  </a:lnTo>
                  <a:lnTo>
                    <a:pt x="1204" y="188"/>
                  </a:lnTo>
                  <a:lnTo>
                    <a:pt x="1392" y="188"/>
                  </a:lnTo>
                  <a:lnTo>
                    <a:pt x="1392" y="145"/>
                  </a:lnTo>
                  <a:lnTo>
                    <a:pt x="1392" y="0"/>
                  </a:lnTo>
                  <a:lnTo>
                    <a:pt x="1365" y="0"/>
                  </a:lnTo>
                  <a:lnTo>
                    <a:pt x="1365" y="145"/>
                  </a:lnTo>
                  <a:lnTo>
                    <a:pt x="1311" y="112"/>
                  </a:lnTo>
                  <a:lnTo>
                    <a:pt x="1306" y="109"/>
                  </a:lnTo>
                  <a:lnTo>
                    <a:pt x="1241" y="89"/>
                  </a:lnTo>
                  <a:lnTo>
                    <a:pt x="1174" y="84"/>
                  </a:lnTo>
                  <a:lnTo>
                    <a:pt x="1108" y="96"/>
                  </a:lnTo>
                  <a:lnTo>
                    <a:pt x="1046" y="123"/>
                  </a:lnTo>
                  <a:lnTo>
                    <a:pt x="990" y="167"/>
                  </a:lnTo>
                  <a:lnTo>
                    <a:pt x="945" y="225"/>
                  </a:lnTo>
                  <a:lnTo>
                    <a:pt x="917" y="291"/>
                  </a:lnTo>
                  <a:lnTo>
                    <a:pt x="907" y="362"/>
                  </a:lnTo>
                  <a:lnTo>
                    <a:pt x="915" y="435"/>
                  </a:lnTo>
                  <a:lnTo>
                    <a:pt x="920" y="451"/>
                  </a:lnTo>
                  <a:lnTo>
                    <a:pt x="925" y="467"/>
                  </a:lnTo>
                  <a:lnTo>
                    <a:pt x="932" y="482"/>
                  </a:lnTo>
                  <a:lnTo>
                    <a:pt x="939" y="497"/>
                  </a:lnTo>
                  <a:lnTo>
                    <a:pt x="950" y="516"/>
                  </a:lnTo>
                  <a:lnTo>
                    <a:pt x="962" y="534"/>
                  </a:lnTo>
                  <a:lnTo>
                    <a:pt x="975" y="551"/>
                  </a:lnTo>
                  <a:lnTo>
                    <a:pt x="990" y="567"/>
                  </a:lnTo>
                  <a:lnTo>
                    <a:pt x="1034" y="603"/>
                  </a:lnTo>
                  <a:lnTo>
                    <a:pt x="1083" y="629"/>
                  </a:lnTo>
                  <a:lnTo>
                    <a:pt x="1136" y="644"/>
                  </a:lnTo>
                  <a:lnTo>
                    <a:pt x="1190" y="650"/>
                  </a:lnTo>
                  <a:lnTo>
                    <a:pt x="1244" y="644"/>
                  </a:lnTo>
                  <a:lnTo>
                    <a:pt x="1297" y="629"/>
                  </a:lnTo>
                  <a:lnTo>
                    <a:pt x="1308" y="623"/>
                  </a:lnTo>
                  <a:lnTo>
                    <a:pt x="1346" y="603"/>
                  </a:lnTo>
                  <a:lnTo>
                    <a:pt x="1390" y="567"/>
                  </a:lnTo>
                  <a:lnTo>
                    <a:pt x="1436" y="507"/>
                  </a:lnTo>
                  <a:lnTo>
                    <a:pt x="1464" y="438"/>
                  </a:lnTo>
                  <a:lnTo>
                    <a:pt x="1473" y="364"/>
                  </a:lnTo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0" name="Picture 92">
              <a:extLst>
                <a:ext uri="{FF2B5EF4-FFF2-40B4-BE49-F238E27FC236}">
                  <a16:creationId xmlns:a16="http://schemas.microsoft.com/office/drawing/2014/main" id="{C9272DEC-021A-4C59-B505-0D60C442E3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" y="10198"/>
              <a:ext cx="304" cy="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91">
              <a:extLst>
                <a:ext uri="{FF2B5EF4-FFF2-40B4-BE49-F238E27FC236}">
                  <a16:creationId xmlns:a16="http://schemas.microsoft.com/office/drawing/2014/main" id="{B50996F8-9BD3-4E3E-99B8-AAF3CC4BB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1" y="10392"/>
              <a:ext cx="155" cy="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90">
              <a:extLst>
                <a:ext uri="{FF2B5EF4-FFF2-40B4-BE49-F238E27FC236}">
                  <a16:creationId xmlns:a16="http://schemas.microsoft.com/office/drawing/2014/main" id="{841E34E7-7355-4DB4-B497-4D710362CD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" y="10644"/>
              <a:ext cx="229" cy="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89">
              <a:extLst>
                <a:ext uri="{FF2B5EF4-FFF2-40B4-BE49-F238E27FC236}">
                  <a16:creationId xmlns:a16="http://schemas.microsoft.com/office/drawing/2014/main" id="{CC6E8483-50E3-46FD-8E24-8A7421BE9A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2" y="10590"/>
              <a:ext cx="244" cy="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88">
              <a:extLst>
                <a:ext uri="{FF2B5EF4-FFF2-40B4-BE49-F238E27FC236}">
                  <a16:creationId xmlns:a16="http://schemas.microsoft.com/office/drawing/2014/main" id="{03E8643B-8691-478F-9E3D-A885DA629F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" y="11678"/>
              <a:ext cx="538" cy="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Freeform 87">
              <a:extLst>
                <a:ext uri="{FF2B5EF4-FFF2-40B4-BE49-F238E27FC236}">
                  <a16:creationId xmlns:a16="http://schemas.microsoft.com/office/drawing/2014/main" id="{10BC500D-E97B-4965-AC6A-D0F807875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2" y="11723"/>
              <a:ext cx="435" cy="399"/>
            </a:xfrm>
            <a:custGeom>
              <a:avLst/>
              <a:gdLst>
                <a:gd name="T0" fmla="+- 0 9617 9182"/>
                <a:gd name="T1" fmla="*/ T0 w 435"/>
                <a:gd name="T2" fmla="+- 0 11831 11723"/>
                <a:gd name="T3" fmla="*/ 11831 h 399"/>
                <a:gd name="T4" fmla="+- 0 9616 9182"/>
                <a:gd name="T5" fmla="*/ T4 w 435"/>
                <a:gd name="T6" fmla="+- 0 11828 11723"/>
                <a:gd name="T7" fmla="*/ 11828 h 399"/>
                <a:gd name="T8" fmla="+- 0 9496 9182"/>
                <a:gd name="T9" fmla="*/ T8 w 435"/>
                <a:gd name="T10" fmla="+- 0 11724 11723"/>
                <a:gd name="T11" fmla="*/ 11724 h 399"/>
                <a:gd name="T12" fmla="+- 0 9495 9182"/>
                <a:gd name="T13" fmla="*/ T12 w 435"/>
                <a:gd name="T14" fmla="+- 0 11723 11723"/>
                <a:gd name="T15" fmla="*/ 11723 h 399"/>
                <a:gd name="T16" fmla="+- 0 9182 9182"/>
                <a:gd name="T17" fmla="*/ T16 w 435"/>
                <a:gd name="T18" fmla="+- 0 11723 11723"/>
                <a:gd name="T19" fmla="*/ 11723 h 399"/>
                <a:gd name="T20" fmla="+- 0 9182 9182"/>
                <a:gd name="T21" fmla="*/ T20 w 435"/>
                <a:gd name="T22" fmla="+- 0 11740 11723"/>
                <a:gd name="T23" fmla="*/ 11740 h 399"/>
                <a:gd name="T24" fmla="+- 0 9490 9182"/>
                <a:gd name="T25" fmla="*/ T24 w 435"/>
                <a:gd name="T26" fmla="+- 0 11740 11723"/>
                <a:gd name="T27" fmla="*/ 11740 h 399"/>
                <a:gd name="T28" fmla="+- 0 9587 9182"/>
                <a:gd name="T29" fmla="*/ T28 w 435"/>
                <a:gd name="T30" fmla="+- 0 11824 11723"/>
                <a:gd name="T31" fmla="*/ 11824 h 399"/>
                <a:gd name="T32" fmla="+- 0 9550 9182"/>
                <a:gd name="T33" fmla="*/ T32 w 435"/>
                <a:gd name="T34" fmla="+- 0 11824 11723"/>
                <a:gd name="T35" fmla="*/ 11824 h 399"/>
                <a:gd name="T36" fmla="+- 0 9541 9182"/>
                <a:gd name="T37" fmla="*/ T36 w 435"/>
                <a:gd name="T38" fmla="+- 0 11824 11723"/>
                <a:gd name="T39" fmla="*/ 11824 h 399"/>
                <a:gd name="T40" fmla="+- 0 9182 9182"/>
                <a:gd name="T41" fmla="*/ T40 w 435"/>
                <a:gd name="T42" fmla="+- 0 11824 11723"/>
                <a:gd name="T43" fmla="*/ 11824 h 399"/>
                <a:gd name="T44" fmla="+- 0 9182 9182"/>
                <a:gd name="T45" fmla="*/ T44 w 435"/>
                <a:gd name="T46" fmla="+- 0 11840 11723"/>
                <a:gd name="T47" fmla="*/ 11840 h 399"/>
                <a:gd name="T48" fmla="+- 0 9538 9182"/>
                <a:gd name="T49" fmla="*/ T48 w 435"/>
                <a:gd name="T50" fmla="+- 0 11840 11723"/>
                <a:gd name="T51" fmla="*/ 11840 h 399"/>
                <a:gd name="T52" fmla="+- 0 9538 9182"/>
                <a:gd name="T53" fmla="*/ T52 w 435"/>
                <a:gd name="T54" fmla="+- 0 12020 11723"/>
                <a:gd name="T55" fmla="*/ 12020 h 399"/>
                <a:gd name="T56" fmla="+- 0 9519 9182"/>
                <a:gd name="T57" fmla="*/ T56 w 435"/>
                <a:gd name="T58" fmla="+- 0 12020 11723"/>
                <a:gd name="T59" fmla="*/ 12020 h 399"/>
                <a:gd name="T60" fmla="+- 0 9515 9182"/>
                <a:gd name="T61" fmla="*/ T60 w 435"/>
                <a:gd name="T62" fmla="+- 0 12024 11723"/>
                <a:gd name="T63" fmla="*/ 12024 h 399"/>
                <a:gd name="T64" fmla="+- 0 9515 9182"/>
                <a:gd name="T65" fmla="*/ T64 w 435"/>
                <a:gd name="T66" fmla="+- 0 12033 11723"/>
                <a:gd name="T67" fmla="*/ 12033 h 399"/>
                <a:gd name="T68" fmla="+- 0 9519 9182"/>
                <a:gd name="T69" fmla="*/ T68 w 435"/>
                <a:gd name="T70" fmla="+- 0 12036 11723"/>
                <a:gd name="T71" fmla="*/ 12036 h 399"/>
                <a:gd name="T72" fmla="+- 0 9538 9182"/>
                <a:gd name="T73" fmla="*/ T72 w 435"/>
                <a:gd name="T74" fmla="+- 0 12036 11723"/>
                <a:gd name="T75" fmla="*/ 12036 h 399"/>
                <a:gd name="T76" fmla="+- 0 9538 9182"/>
                <a:gd name="T77" fmla="*/ T76 w 435"/>
                <a:gd name="T78" fmla="+- 0 12062 11723"/>
                <a:gd name="T79" fmla="*/ 12062 h 399"/>
                <a:gd name="T80" fmla="+- 0 9541 9182"/>
                <a:gd name="T81" fmla="*/ T80 w 435"/>
                <a:gd name="T82" fmla="+- 0 12065 11723"/>
                <a:gd name="T83" fmla="*/ 12065 h 399"/>
                <a:gd name="T84" fmla="+- 0 9557 9182"/>
                <a:gd name="T85" fmla="*/ T84 w 435"/>
                <a:gd name="T86" fmla="+- 0 12065 11723"/>
                <a:gd name="T87" fmla="*/ 12065 h 399"/>
                <a:gd name="T88" fmla="+- 0 9567 9182"/>
                <a:gd name="T89" fmla="*/ T88 w 435"/>
                <a:gd name="T90" fmla="+- 0 12074 11723"/>
                <a:gd name="T91" fmla="*/ 12074 h 399"/>
                <a:gd name="T92" fmla="+- 0 9567 9182"/>
                <a:gd name="T93" fmla="*/ T92 w 435"/>
                <a:gd name="T94" fmla="+- 0 12097 11723"/>
                <a:gd name="T95" fmla="*/ 12097 h 399"/>
                <a:gd name="T96" fmla="+- 0 9557 9182"/>
                <a:gd name="T97" fmla="*/ T96 w 435"/>
                <a:gd name="T98" fmla="+- 0 12106 11723"/>
                <a:gd name="T99" fmla="*/ 12106 h 399"/>
                <a:gd name="T100" fmla="+- 0 9537 9182"/>
                <a:gd name="T101" fmla="*/ T100 w 435"/>
                <a:gd name="T102" fmla="+- 0 12106 11723"/>
                <a:gd name="T103" fmla="*/ 12106 h 399"/>
                <a:gd name="T104" fmla="+- 0 9529 9182"/>
                <a:gd name="T105" fmla="*/ T104 w 435"/>
                <a:gd name="T106" fmla="+- 0 12100 11723"/>
                <a:gd name="T107" fmla="*/ 12100 h 399"/>
                <a:gd name="T108" fmla="+- 0 9525 9182"/>
                <a:gd name="T109" fmla="*/ T108 w 435"/>
                <a:gd name="T110" fmla="+- 0 12087 11723"/>
                <a:gd name="T111" fmla="*/ 12087 h 399"/>
                <a:gd name="T112" fmla="+- 0 9521 9182"/>
                <a:gd name="T113" fmla="*/ T112 w 435"/>
                <a:gd name="T114" fmla="+- 0 12085 11723"/>
                <a:gd name="T115" fmla="*/ 12085 h 399"/>
                <a:gd name="T116" fmla="+- 0 9512 9182"/>
                <a:gd name="T117" fmla="*/ T116 w 435"/>
                <a:gd name="T118" fmla="+- 0 12088 11723"/>
                <a:gd name="T119" fmla="*/ 12088 h 399"/>
                <a:gd name="T120" fmla="+- 0 9510 9182"/>
                <a:gd name="T121" fmla="*/ T120 w 435"/>
                <a:gd name="T122" fmla="+- 0 12092 11723"/>
                <a:gd name="T123" fmla="*/ 12092 h 399"/>
                <a:gd name="T124" fmla="+- 0 9511 9182"/>
                <a:gd name="T125" fmla="*/ T124 w 435"/>
                <a:gd name="T126" fmla="+- 0 12097 11723"/>
                <a:gd name="T127" fmla="*/ 12097 h 399"/>
                <a:gd name="T128" fmla="+- 0 9516 9182"/>
                <a:gd name="T129" fmla="*/ T128 w 435"/>
                <a:gd name="T130" fmla="+- 0 12107 11723"/>
                <a:gd name="T131" fmla="*/ 12107 h 399"/>
                <a:gd name="T132" fmla="+- 0 9524 9182"/>
                <a:gd name="T133" fmla="*/ T132 w 435"/>
                <a:gd name="T134" fmla="+- 0 12115 11723"/>
                <a:gd name="T135" fmla="*/ 12115 h 399"/>
                <a:gd name="T136" fmla="+- 0 9534 9182"/>
                <a:gd name="T137" fmla="*/ T136 w 435"/>
                <a:gd name="T138" fmla="+- 0 12120 11723"/>
                <a:gd name="T139" fmla="*/ 12120 h 399"/>
                <a:gd name="T140" fmla="+- 0 9546 9182"/>
                <a:gd name="T141" fmla="*/ T140 w 435"/>
                <a:gd name="T142" fmla="+- 0 12122 11723"/>
                <a:gd name="T143" fmla="*/ 12122 h 399"/>
                <a:gd name="T144" fmla="+- 0 9560 9182"/>
                <a:gd name="T145" fmla="*/ T144 w 435"/>
                <a:gd name="T146" fmla="+- 0 12119 11723"/>
                <a:gd name="T147" fmla="*/ 12119 h 399"/>
                <a:gd name="T148" fmla="+- 0 9572 9182"/>
                <a:gd name="T149" fmla="*/ T148 w 435"/>
                <a:gd name="T150" fmla="+- 0 12112 11723"/>
                <a:gd name="T151" fmla="*/ 12112 h 399"/>
                <a:gd name="T152" fmla="+- 0 9576 9182"/>
                <a:gd name="T153" fmla="*/ T152 w 435"/>
                <a:gd name="T154" fmla="+- 0 12106 11723"/>
                <a:gd name="T155" fmla="*/ 12106 h 399"/>
                <a:gd name="T156" fmla="+- 0 9580 9182"/>
                <a:gd name="T157" fmla="*/ T156 w 435"/>
                <a:gd name="T158" fmla="+- 0 12100 11723"/>
                <a:gd name="T159" fmla="*/ 12100 h 399"/>
                <a:gd name="T160" fmla="+- 0 9583 9182"/>
                <a:gd name="T161" fmla="*/ T160 w 435"/>
                <a:gd name="T162" fmla="+- 0 12086 11723"/>
                <a:gd name="T163" fmla="*/ 12086 h 399"/>
                <a:gd name="T164" fmla="+- 0 9580 9182"/>
                <a:gd name="T165" fmla="*/ T164 w 435"/>
                <a:gd name="T166" fmla="+- 0 12073 11723"/>
                <a:gd name="T167" fmla="*/ 12073 h 399"/>
                <a:gd name="T168" fmla="+- 0 9574 9182"/>
                <a:gd name="T169" fmla="*/ T168 w 435"/>
                <a:gd name="T170" fmla="+- 0 12063 11723"/>
                <a:gd name="T171" fmla="*/ 12063 h 399"/>
                <a:gd name="T172" fmla="+- 0 9565 9182"/>
                <a:gd name="T173" fmla="*/ T172 w 435"/>
                <a:gd name="T174" fmla="+- 0 12055 11723"/>
                <a:gd name="T175" fmla="*/ 12055 h 399"/>
                <a:gd name="T176" fmla="+- 0 9554 9182"/>
                <a:gd name="T177" fmla="*/ T176 w 435"/>
                <a:gd name="T178" fmla="+- 0 12050 11723"/>
                <a:gd name="T179" fmla="*/ 12050 h 399"/>
                <a:gd name="T180" fmla="+- 0 9554 9182"/>
                <a:gd name="T181" fmla="*/ T180 w 435"/>
                <a:gd name="T182" fmla="+- 0 12036 11723"/>
                <a:gd name="T183" fmla="*/ 12036 h 399"/>
                <a:gd name="T184" fmla="+- 0 9573 9182"/>
                <a:gd name="T185" fmla="*/ T184 w 435"/>
                <a:gd name="T186" fmla="+- 0 12036 11723"/>
                <a:gd name="T187" fmla="*/ 12036 h 399"/>
                <a:gd name="T188" fmla="+- 0 9576 9182"/>
                <a:gd name="T189" fmla="*/ T188 w 435"/>
                <a:gd name="T190" fmla="+- 0 12033 11723"/>
                <a:gd name="T191" fmla="*/ 12033 h 399"/>
                <a:gd name="T192" fmla="+- 0 9576 9182"/>
                <a:gd name="T193" fmla="*/ T192 w 435"/>
                <a:gd name="T194" fmla="+- 0 12024 11723"/>
                <a:gd name="T195" fmla="*/ 12024 h 399"/>
                <a:gd name="T196" fmla="+- 0 9573 9182"/>
                <a:gd name="T197" fmla="*/ T196 w 435"/>
                <a:gd name="T198" fmla="+- 0 12020 11723"/>
                <a:gd name="T199" fmla="*/ 12020 h 399"/>
                <a:gd name="T200" fmla="+- 0 9554 9182"/>
                <a:gd name="T201" fmla="*/ T200 w 435"/>
                <a:gd name="T202" fmla="+- 0 12020 11723"/>
                <a:gd name="T203" fmla="*/ 12020 h 399"/>
                <a:gd name="T204" fmla="+- 0 9554 9182"/>
                <a:gd name="T205" fmla="*/ T204 w 435"/>
                <a:gd name="T206" fmla="+- 0 11840 11723"/>
                <a:gd name="T207" fmla="*/ 11840 h 399"/>
                <a:gd name="T208" fmla="+- 0 9612 9182"/>
                <a:gd name="T209" fmla="*/ T208 w 435"/>
                <a:gd name="T210" fmla="+- 0 11840 11723"/>
                <a:gd name="T211" fmla="*/ 11840 h 399"/>
                <a:gd name="T212" fmla="+- 0 9615 9182"/>
                <a:gd name="T213" fmla="*/ T212 w 435"/>
                <a:gd name="T214" fmla="+- 0 11838 11723"/>
                <a:gd name="T215" fmla="*/ 11838 h 399"/>
                <a:gd name="T216" fmla="+- 0 9617 9182"/>
                <a:gd name="T217" fmla="*/ T216 w 435"/>
                <a:gd name="T218" fmla="+- 0 11831 11723"/>
                <a:gd name="T219" fmla="*/ 11831 h 39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</a:cxnLst>
              <a:rect l="0" t="0" r="r" b="b"/>
              <a:pathLst>
                <a:path w="435" h="399">
                  <a:moveTo>
                    <a:pt x="435" y="108"/>
                  </a:moveTo>
                  <a:lnTo>
                    <a:pt x="434" y="105"/>
                  </a:lnTo>
                  <a:lnTo>
                    <a:pt x="314" y="1"/>
                  </a:lnTo>
                  <a:lnTo>
                    <a:pt x="313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08" y="17"/>
                  </a:lnTo>
                  <a:lnTo>
                    <a:pt x="405" y="101"/>
                  </a:lnTo>
                  <a:lnTo>
                    <a:pt x="368" y="101"/>
                  </a:lnTo>
                  <a:lnTo>
                    <a:pt x="359" y="101"/>
                  </a:lnTo>
                  <a:lnTo>
                    <a:pt x="0" y="101"/>
                  </a:lnTo>
                  <a:lnTo>
                    <a:pt x="0" y="117"/>
                  </a:lnTo>
                  <a:lnTo>
                    <a:pt x="356" y="117"/>
                  </a:lnTo>
                  <a:lnTo>
                    <a:pt x="356" y="297"/>
                  </a:lnTo>
                  <a:lnTo>
                    <a:pt x="337" y="297"/>
                  </a:lnTo>
                  <a:lnTo>
                    <a:pt x="333" y="301"/>
                  </a:lnTo>
                  <a:lnTo>
                    <a:pt x="333" y="310"/>
                  </a:lnTo>
                  <a:lnTo>
                    <a:pt x="337" y="313"/>
                  </a:lnTo>
                  <a:lnTo>
                    <a:pt x="356" y="313"/>
                  </a:lnTo>
                  <a:lnTo>
                    <a:pt x="356" y="339"/>
                  </a:lnTo>
                  <a:lnTo>
                    <a:pt x="359" y="342"/>
                  </a:lnTo>
                  <a:lnTo>
                    <a:pt x="375" y="342"/>
                  </a:lnTo>
                  <a:lnTo>
                    <a:pt x="385" y="351"/>
                  </a:lnTo>
                  <a:lnTo>
                    <a:pt x="385" y="374"/>
                  </a:lnTo>
                  <a:lnTo>
                    <a:pt x="375" y="383"/>
                  </a:lnTo>
                  <a:lnTo>
                    <a:pt x="355" y="383"/>
                  </a:lnTo>
                  <a:lnTo>
                    <a:pt x="347" y="377"/>
                  </a:lnTo>
                  <a:lnTo>
                    <a:pt x="343" y="364"/>
                  </a:lnTo>
                  <a:lnTo>
                    <a:pt x="339" y="362"/>
                  </a:lnTo>
                  <a:lnTo>
                    <a:pt x="330" y="365"/>
                  </a:lnTo>
                  <a:lnTo>
                    <a:pt x="328" y="369"/>
                  </a:lnTo>
                  <a:lnTo>
                    <a:pt x="329" y="374"/>
                  </a:lnTo>
                  <a:lnTo>
                    <a:pt x="334" y="384"/>
                  </a:lnTo>
                  <a:lnTo>
                    <a:pt x="342" y="392"/>
                  </a:lnTo>
                  <a:lnTo>
                    <a:pt x="352" y="397"/>
                  </a:lnTo>
                  <a:lnTo>
                    <a:pt x="364" y="399"/>
                  </a:lnTo>
                  <a:lnTo>
                    <a:pt x="378" y="396"/>
                  </a:lnTo>
                  <a:lnTo>
                    <a:pt x="390" y="389"/>
                  </a:lnTo>
                  <a:lnTo>
                    <a:pt x="394" y="383"/>
                  </a:lnTo>
                  <a:lnTo>
                    <a:pt x="398" y="377"/>
                  </a:lnTo>
                  <a:lnTo>
                    <a:pt x="401" y="363"/>
                  </a:lnTo>
                  <a:lnTo>
                    <a:pt x="398" y="350"/>
                  </a:lnTo>
                  <a:lnTo>
                    <a:pt x="392" y="340"/>
                  </a:lnTo>
                  <a:lnTo>
                    <a:pt x="383" y="332"/>
                  </a:lnTo>
                  <a:lnTo>
                    <a:pt x="372" y="327"/>
                  </a:lnTo>
                  <a:lnTo>
                    <a:pt x="372" y="313"/>
                  </a:lnTo>
                  <a:lnTo>
                    <a:pt x="391" y="313"/>
                  </a:lnTo>
                  <a:lnTo>
                    <a:pt x="394" y="310"/>
                  </a:lnTo>
                  <a:lnTo>
                    <a:pt x="394" y="301"/>
                  </a:lnTo>
                  <a:lnTo>
                    <a:pt x="391" y="297"/>
                  </a:lnTo>
                  <a:lnTo>
                    <a:pt x="372" y="297"/>
                  </a:lnTo>
                  <a:lnTo>
                    <a:pt x="372" y="117"/>
                  </a:lnTo>
                  <a:lnTo>
                    <a:pt x="430" y="117"/>
                  </a:lnTo>
                  <a:lnTo>
                    <a:pt x="433" y="115"/>
                  </a:lnTo>
                  <a:lnTo>
                    <a:pt x="435" y="108"/>
                  </a:lnTo>
                </a:path>
              </a:pathLst>
            </a:custGeom>
            <a:solidFill>
              <a:srgbClr val="00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6" name="Picture 86">
              <a:extLst>
                <a:ext uri="{FF2B5EF4-FFF2-40B4-BE49-F238E27FC236}">
                  <a16:creationId xmlns:a16="http://schemas.microsoft.com/office/drawing/2014/main" id="{6C410D71-A92F-49AD-9192-AB25454BC0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2" y="11720"/>
              <a:ext cx="188" cy="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7" name="Line 85">
              <a:extLst>
                <a:ext uri="{FF2B5EF4-FFF2-40B4-BE49-F238E27FC236}">
                  <a16:creationId xmlns:a16="http://schemas.microsoft.com/office/drawing/2014/main" id="{E0D5A748-B73B-4572-A448-7FBC0F3EF9F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50" y="12361"/>
              <a:ext cx="271" cy="0"/>
            </a:xfrm>
            <a:prstGeom prst="line">
              <a:avLst/>
            </a:prstGeom>
            <a:noFill/>
            <a:ln w="32017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78" name="Picture 84">
              <a:extLst>
                <a:ext uri="{FF2B5EF4-FFF2-40B4-BE49-F238E27FC236}">
                  <a16:creationId xmlns:a16="http://schemas.microsoft.com/office/drawing/2014/main" id="{99CA7BBA-E539-4914-99FF-AB1BEB8122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6" y="11880"/>
              <a:ext cx="133" cy="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Freeform 83">
              <a:extLst>
                <a:ext uri="{FF2B5EF4-FFF2-40B4-BE49-F238E27FC236}">
                  <a16:creationId xmlns:a16="http://schemas.microsoft.com/office/drawing/2014/main" id="{003FFA88-1A8C-461C-8BC6-DBBCE7362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6" y="9472"/>
              <a:ext cx="1073" cy="722"/>
            </a:xfrm>
            <a:custGeom>
              <a:avLst/>
              <a:gdLst>
                <a:gd name="T0" fmla="+- 0 5668 4596"/>
                <a:gd name="T1" fmla="*/ T0 w 1073"/>
                <a:gd name="T2" fmla="+- 0 10092 9472"/>
                <a:gd name="T3" fmla="*/ 10092 h 722"/>
                <a:gd name="T4" fmla="+- 0 5447 4596"/>
                <a:gd name="T5" fmla="*/ T4 w 1073"/>
                <a:gd name="T6" fmla="+- 0 10092 9472"/>
                <a:gd name="T7" fmla="*/ 10092 h 722"/>
                <a:gd name="T8" fmla="+- 0 5423 4596"/>
                <a:gd name="T9" fmla="*/ T8 w 1073"/>
                <a:gd name="T10" fmla="+- 0 10050 9472"/>
                <a:gd name="T11" fmla="*/ 10050 h 722"/>
                <a:gd name="T12" fmla="+- 0 5423 4596"/>
                <a:gd name="T13" fmla="*/ T12 w 1073"/>
                <a:gd name="T14" fmla="+- 0 10092 9472"/>
                <a:gd name="T15" fmla="*/ 10092 h 722"/>
                <a:gd name="T16" fmla="+- 0 4832 4596"/>
                <a:gd name="T17" fmla="*/ T16 w 1073"/>
                <a:gd name="T18" fmla="+- 0 10092 9472"/>
                <a:gd name="T19" fmla="*/ 10092 h 722"/>
                <a:gd name="T20" fmla="+- 0 4967 4596"/>
                <a:gd name="T21" fmla="*/ T20 w 1073"/>
                <a:gd name="T22" fmla="+- 0 9867 9472"/>
                <a:gd name="T23" fmla="*/ 9867 h 722"/>
                <a:gd name="T24" fmla="+- 0 5005 4596"/>
                <a:gd name="T25" fmla="*/ T24 w 1073"/>
                <a:gd name="T26" fmla="+- 0 9886 9472"/>
                <a:gd name="T27" fmla="*/ 9886 h 722"/>
                <a:gd name="T28" fmla="+- 0 5045 4596"/>
                <a:gd name="T29" fmla="*/ T28 w 1073"/>
                <a:gd name="T30" fmla="+- 0 9899 9472"/>
                <a:gd name="T31" fmla="*/ 9899 h 722"/>
                <a:gd name="T32" fmla="+- 0 5086 4596"/>
                <a:gd name="T33" fmla="*/ T32 w 1073"/>
                <a:gd name="T34" fmla="+- 0 9907 9472"/>
                <a:gd name="T35" fmla="*/ 9907 h 722"/>
                <a:gd name="T36" fmla="+- 0 5127 4596"/>
                <a:gd name="T37" fmla="*/ T36 w 1073"/>
                <a:gd name="T38" fmla="+- 0 9909 9472"/>
                <a:gd name="T39" fmla="*/ 9909 h 722"/>
                <a:gd name="T40" fmla="+- 0 5169 4596"/>
                <a:gd name="T41" fmla="*/ T40 w 1073"/>
                <a:gd name="T42" fmla="+- 0 9907 9472"/>
                <a:gd name="T43" fmla="*/ 9907 h 722"/>
                <a:gd name="T44" fmla="+- 0 5210 4596"/>
                <a:gd name="T45" fmla="*/ T44 w 1073"/>
                <a:gd name="T46" fmla="+- 0 9899 9472"/>
                <a:gd name="T47" fmla="*/ 9899 h 722"/>
                <a:gd name="T48" fmla="+- 0 5244 4596"/>
                <a:gd name="T49" fmla="*/ T48 w 1073"/>
                <a:gd name="T50" fmla="+- 0 9888 9472"/>
                <a:gd name="T51" fmla="*/ 9888 h 722"/>
                <a:gd name="T52" fmla="+- 0 5250 4596"/>
                <a:gd name="T53" fmla="*/ T52 w 1073"/>
                <a:gd name="T54" fmla="+- 0 9886 9472"/>
                <a:gd name="T55" fmla="*/ 9886 h 722"/>
                <a:gd name="T56" fmla="+- 0 5288 4596"/>
                <a:gd name="T57" fmla="*/ T56 w 1073"/>
                <a:gd name="T58" fmla="+- 0 9867 9472"/>
                <a:gd name="T59" fmla="*/ 9867 h 722"/>
                <a:gd name="T60" fmla="+- 0 5423 4596"/>
                <a:gd name="T61" fmla="*/ T60 w 1073"/>
                <a:gd name="T62" fmla="+- 0 10092 9472"/>
                <a:gd name="T63" fmla="*/ 10092 h 722"/>
                <a:gd name="T64" fmla="+- 0 5423 4596"/>
                <a:gd name="T65" fmla="*/ T64 w 1073"/>
                <a:gd name="T66" fmla="+- 0 10050 9472"/>
                <a:gd name="T67" fmla="*/ 10050 h 722"/>
                <a:gd name="T68" fmla="+- 0 5313 4596"/>
                <a:gd name="T69" fmla="*/ T68 w 1073"/>
                <a:gd name="T70" fmla="+- 0 9867 9472"/>
                <a:gd name="T71" fmla="*/ 9867 h 722"/>
                <a:gd name="T72" fmla="+- 0 5306 4596"/>
                <a:gd name="T73" fmla="*/ T72 w 1073"/>
                <a:gd name="T74" fmla="+- 0 9857 9472"/>
                <a:gd name="T75" fmla="*/ 9857 h 722"/>
                <a:gd name="T76" fmla="+- 0 5361 4596"/>
                <a:gd name="T77" fmla="*/ T76 w 1073"/>
                <a:gd name="T78" fmla="+- 0 9813 9472"/>
                <a:gd name="T79" fmla="*/ 9813 h 722"/>
                <a:gd name="T80" fmla="+- 0 5346 4596"/>
                <a:gd name="T81" fmla="*/ T80 w 1073"/>
                <a:gd name="T82" fmla="+- 0 9798 9472"/>
                <a:gd name="T83" fmla="*/ 9798 h 722"/>
                <a:gd name="T84" fmla="+- 0 5334 4596"/>
                <a:gd name="T85" fmla="*/ T84 w 1073"/>
                <a:gd name="T86" fmla="+- 0 9809 9472"/>
                <a:gd name="T87" fmla="*/ 9809 h 722"/>
                <a:gd name="T88" fmla="+- 0 5322 4596"/>
                <a:gd name="T89" fmla="*/ T88 w 1073"/>
                <a:gd name="T90" fmla="+- 0 9819 9472"/>
                <a:gd name="T91" fmla="*/ 9819 h 722"/>
                <a:gd name="T92" fmla="+- 0 5309 4596"/>
                <a:gd name="T93" fmla="*/ T92 w 1073"/>
                <a:gd name="T94" fmla="+- 0 9829 9472"/>
                <a:gd name="T95" fmla="*/ 9829 h 722"/>
                <a:gd name="T96" fmla="+- 0 5295 4596"/>
                <a:gd name="T97" fmla="*/ T96 w 1073"/>
                <a:gd name="T98" fmla="+- 0 9838 9472"/>
                <a:gd name="T99" fmla="*/ 9838 h 722"/>
                <a:gd name="T100" fmla="+- 0 5277 4596"/>
                <a:gd name="T101" fmla="*/ T100 w 1073"/>
                <a:gd name="T102" fmla="+- 0 9808 9472"/>
                <a:gd name="T103" fmla="*/ 9808 h 722"/>
                <a:gd name="T104" fmla="+- 0 5277 4596"/>
                <a:gd name="T105" fmla="*/ T104 w 1073"/>
                <a:gd name="T106" fmla="+- 0 9849 9472"/>
                <a:gd name="T107" fmla="*/ 9849 h 722"/>
                <a:gd name="T108" fmla="+- 0 5204 4596"/>
                <a:gd name="T109" fmla="*/ T108 w 1073"/>
                <a:gd name="T110" fmla="+- 0 9878 9472"/>
                <a:gd name="T111" fmla="*/ 9878 h 722"/>
                <a:gd name="T112" fmla="+- 0 5127 4596"/>
                <a:gd name="T113" fmla="*/ T112 w 1073"/>
                <a:gd name="T114" fmla="+- 0 9888 9472"/>
                <a:gd name="T115" fmla="*/ 9888 h 722"/>
                <a:gd name="T116" fmla="+- 0 5051 4596"/>
                <a:gd name="T117" fmla="*/ T116 w 1073"/>
                <a:gd name="T118" fmla="+- 0 9878 9472"/>
                <a:gd name="T119" fmla="*/ 9878 h 722"/>
                <a:gd name="T120" fmla="+- 0 5024 4596"/>
                <a:gd name="T121" fmla="*/ T120 w 1073"/>
                <a:gd name="T122" fmla="+- 0 9867 9472"/>
                <a:gd name="T123" fmla="*/ 9867 h 722"/>
                <a:gd name="T124" fmla="+- 0 4978 4596"/>
                <a:gd name="T125" fmla="*/ T124 w 1073"/>
                <a:gd name="T126" fmla="+- 0 9849 9472"/>
                <a:gd name="T127" fmla="*/ 9849 h 722"/>
                <a:gd name="T128" fmla="+- 0 4984 4596"/>
                <a:gd name="T129" fmla="*/ T128 w 1073"/>
                <a:gd name="T130" fmla="+- 0 9838 9472"/>
                <a:gd name="T131" fmla="*/ 9838 h 722"/>
                <a:gd name="T132" fmla="+- 0 5127 4596"/>
                <a:gd name="T133" fmla="*/ T132 w 1073"/>
                <a:gd name="T134" fmla="+- 0 9600 9472"/>
                <a:gd name="T135" fmla="*/ 9600 h 722"/>
                <a:gd name="T136" fmla="+- 0 5277 4596"/>
                <a:gd name="T137" fmla="*/ T136 w 1073"/>
                <a:gd name="T138" fmla="+- 0 9849 9472"/>
                <a:gd name="T139" fmla="*/ 9849 h 722"/>
                <a:gd name="T140" fmla="+- 0 5277 4596"/>
                <a:gd name="T141" fmla="*/ T140 w 1073"/>
                <a:gd name="T142" fmla="+- 0 9808 9472"/>
                <a:gd name="T143" fmla="*/ 9808 h 722"/>
                <a:gd name="T144" fmla="+- 0 5152 4596"/>
                <a:gd name="T145" fmla="*/ T144 w 1073"/>
                <a:gd name="T146" fmla="+- 0 9600 9472"/>
                <a:gd name="T147" fmla="*/ 9600 h 722"/>
                <a:gd name="T148" fmla="+- 0 5138 4596"/>
                <a:gd name="T149" fmla="*/ T148 w 1073"/>
                <a:gd name="T150" fmla="+- 0 9576 9472"/>
                <a:gd name="T151" fmla="*/ 9576 h 722"/>
                <a:gd name="T152" fmla="+- 0 5138 4596"/>
                <a:gd name="T153" fmla="*/ T152 w 1073"/>
                <a:gd name="T154" fmla="+- 0 9472 9472"/>
                <a:gd name="T155" fmla="*/ 9472 h 722"/>
                <a:gd name="T156" fmla="+- 0 5117 4596"/>
                <a:gd name="T157" fmla="*/ T156 w 1073"/>
                <a:gd name="T158" fmla="+- 0 9472 9472"/>
                <a:gd name="T159" fmla="*/ 9472 h 722"/>
                <a:gd name="T160" fmla="+- 0 5117 4596"/>
                <a:gd name="T161" fmla="*/ T160 w 1073"/>
                <a:gd name="T162" fmla="+- 0 9576 9472"/>
                <a:gd name="T163" fmla="*/ 9576 h 722"/>
                <a:gd name="T164" fmla="+- 0 4959 4596"/>
                <a:gd name="T165" fmla="*/ T164 w 1073"/>
                <a:gd name="T166" fmla="+- 0 9838 9472"/>
                <a:gd name="T167" fmla="*/ 9838 h 722"/>
                <a:gd name="T168" fmla="+- 0 4946 4596"/>
                <a:gd name="T169" fmla="*/ T168 w 1073"/>
                <a:gd name="T170" fmla="+- 0 9829 9472"/>
                <a:gd name="T171" fmla="*/ 9829 h 722"/>
                <a:gd name="T172" fmla="+- 0 4933 4596"/>
                <a:gd name="T173" fmla="*/ T172 w 1073"/>
                <a:gd name="T174" fmla="+- 0 9819 9472"/>
                <a:gd name="T175" fmla="*/ 9819 h 722"/>
                <a:gd name="T176" fmla="+- 0 4921 4596"/>
                <a:gd name="T177" fmla="*/ T176 w 1073"/>
                <a:gd name="T178" fmla="+- 0 9809 9472"/>
                <a:gd name="T179" fmla="*/ 9809 h 722"/>
                <a:gd name="T180" fmla="+- 0 4909 4596"/>
                <a:gd name="T181" fmla="*/ T180 w 1073"/>
                <a:gd name="T182" fmla="+- 0 9798 9472"/>
                <a:gd name="T183" fmla="*/ 9798 h 722"/>
                <a:gd name="T184" fmla="+- 0 4894 4596"/>
                <a:gd name="T185" fmla="*/ T184 w 1073"/>
                <a:gd name="T186" fmla="+- 0 9813 9472"/>
                <a:gd name="T187" fmla="*/ 9813 h 722"/>
                <a:gd name="T188" fmla="+- 0 4907 4596"/>
                <a:gd name="T189" fmla="*/ T188 w 1073"/>
                <a:gd name="T190" fmla="+- 0 9825 9472"/>
                <a:gd name="T191" fmla="*/ 9825 h 722"/>
                <a:gd name="T192" fmla="+- 0 4920 4596"/>
                <a:gd name="T193" fmla="*/ T192 w 1073"/>
                <a:gd name="T194" fmla="+- 0 9836 9472"/>
                <a:gd name="T195" fmla="*/ 9836 h 722"/>
                <a:gd name="T196" fmla="+- 0 4934 4596"/>
                <a:gd name="T197" fmla="*/ T196 w 1073"/>
                <a:gd name="T198" fmla="+- 0 9847 9472"/>
                <a:gd name="T199" fmla="*/ 9847 h 722"/>
                <a:gd name="T200" fmla="+- 0 4948 4596"/>
                <a:gd name="T201" fmla="*/ T200 w 1073"/>
                <a:gd name="T202" fmla="+- 0 9857 9472"/>
                <a:gd name="T203" fmla="*/ 9857 h 722"/>
                <a:gd name="T204" fmla="+- 0 4807 4596"/>
                <a:gd name="T205" fmla="*/ T204 w 1073"/>
                <a:gd name="T206" fmla="+- 0 10092 9472"/>
                <a:gd name="T207" fmla="*/ 10092 h 722"/>
                <a:gd name="T208" fmla="+- 0 4596 4596"/>
                <a:gd name="T209" fmla="*/ T208 w 1073"/>
                <a:gd name="T210" fmla="+- 0 10092 9472"/>
                <a:gd name="T211" fmla="*/ 10092 h 722"/>
                <a:gd name="T212" fmla="+- 0 4596 4596"/>
                <a:gd name="T213" fmla="*/ T212 w 1073"/>
                <a:gd name="T214" fmla="+- 0 10194 9472"/>
                <a:gd name="T215" fmla="*/ 10194 h 722"/>
                <a:gd name="T216" fmla="+- 0 5668 4596"/>
                <a:gd name="T217" fmla="*/ T216 w 1073"/>
                <a:gd name="T218" fmla="+- 0 10194 9472"/>
                <a:gd name="T219" fmla="*/ 10194 h 722"/>
                <a:gd name="T220" fmla="+- 0 5668 4596"/>
                <a:gd name="T221" fmla="*/ T220 w 1073"/>
                <a:gd name="T222" fmla="+- 0 10092 9472"/>
                <a:gd name="T223" fmla="*/ 10092 h 72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</a:cxnLst>
              <a:rect l="0" t="0" r="r" b="b"/>
              <a:pathLst>
                <a:path w="1073" h="722">
                  <a:moveTo>
                    <a:pt x="1072" y="620"/>
                  </a:moveTo>
                  <a:lnTo>
                    <a:pt x="851" y="620"/>
                  </a:lnTo>
                  <a:lnTo>
                    <a:pt x="827" y="578"/>
                  </a:lnTo>
                  <a:lnTo>
                    <a:pt x="827" y="620"/>
                  </a:lnTo>
                  <a:lnTo>
                    <a:pt x="236" y="620"/>
                  </a:lnTo>
                  <a:lnTo>
                    <a:pt x="371" y="395"/>
                  </a:lnTo>
                  <a:lnTo>
                    <a:pt x="409" y="414"/>
                  </a:lnTo>
                  <a:lnTo>
                    <a:pt x="449" y="427"/>
                  </a:lnTo>
                  <a:lnTo>
                    <a:pt x="490" y="435"/>
                  </a:lnTo>
                  <a:lnTo>
                    <a:pt x="531" y="437"/>
                  </a:lnTo>
                  <a:lnTo>
                    <a:pt x="573" y="435"/>
                  </a:lnTo>
                  <a:lnTo>
                    <a:pt x="614" y="427"/>
                  </a:lnTo>
                  <a:lnTo>
                    <a:pt x="648" y="416"/>
                  </a:lnTo>
                  <a:lnTo>
                    <a:pt x="654" y="414"/>
                  </a:lnTo>
                  <a:lnTo>
                    <a:pt x="692" y="395"/>
                  </a:lnTo>
                  <a:lnTo>
                    <a:pt x="827" y="620"/>
                  </a:lnTo>
                  <a:lnTo>
                    <a:pt x="827" y="578"/>
                  </a:lnTo>
                  <a:lnTo>
                    <a:pt x="717" y="395"/>
                  </a:lnTo>
                  <a:lnTo>
                    <a:pt x="710" y="385"/>
                  </a:lnTo>
                  <a:lnTo>
                    <a:pt x="765" y="341"/>
                  </a:lnTo>
                  <a:lnTo>
                    <a:pt x="750" y="326"/>
                  </a:lnTo>
                  <a:lnTo>
                    <a:pt x="738" y="337"/>
                  </a:lnTo>
                  <a:lnTo>
                    <a:pt x="726" y="347"/>
                  </a:lnTo>
                  <a:lnTo>
                    <a:pt x="713" y="357"/>
                  </a:lnTo>
                  <a:lnTo>
                    <a:pt x="699" y="366"/>
                  </a:lnTo>
                  <a:lnTo>
                    <a:pt x="681" y="336"/>
                  </a:lnTo>
                  <a:lnTo>
                    <a:pt x="681" y="377"/>
                  </a:lnTo>
                  <a:lnTo>
                    <a:pt x="608" y="406"/>
                  </a:lnTo>
                  <a:lnTo>
                    <a:pt x="531" y="416"/>
                  </a:lnTo>
                  <a:lnTo>
                    <a:pt x="455" y="406"/>
                  </a:lnTo>
                  <a:lnTo>
                    <a:pt x="428" y="395"/>
                  </a:lnTo>
                  <a:lnTo>
                    <a:pt x="382" y="377"/>
                  </a:lnTo>
                  <a:lnTo>
                    <a:pt x="388" y="366"/>
                  </a:lnTo>
                  <a:lnTo>
                    <a:pt x="531" y="128"/>
                  </a:lnTo>
                  <a:lnTo>
                    <a:pt x="681" y="377"/>
                  </a:lnTo>
                  <a:lnTo>
                    <a:pt x="681" y="336"/>
                  </a:lnTo>
                  <a:lnTo>
                    <a:pt x="556" y="128"/>
                  </a:lnTo>
                  <a:lnTo>
                    <a:pt x="542" y="104"/>
                  </a:lnTo>
                  <a:lnTo>
                    <a:pt x="542" y="0"/>
                  </a:lnTo>
                  <a:lnTo>
                    <a:pt x="521" y="0"/>
                  </a:lnTo>
                  <a:lnTo>
                    <a:pt x="521" y="104"/>
                  </a:lnTo>
                  <a:lnTo>
                    <a:pt x="363" y="366"/>
                  </a:lnTo>
                  <a:lnTo>
                    <a:pt x="350" y="357"/>
                  </a:lnTo>
                  <a:lnTo>
                    <a:pt x="337" y="347"/>
                  </a:lnTo>
                  <a:lnTo>
                    <a:pt x="325" y="337"/>
                  </a:lnTo>
                  <a:lnTo>
                    <a:pt x="313" y="326"/>
                  </a:lnTo>
                  <a:lnTo>
                    <a:pt x="298" y="341"/>
                  </a:lnTo>
                  <a:lnTo>
                    <a:pt x="311" y="353"/>
                  </a:lnTo>
                  <a:lnTo>
                    <a:pt x="324" y="364"/>
                  </a:lnTo>
                  <a:lnTo>
                    <a:pt x="338" y="375"/>
                  </a:lnTo>
                  <a:lnTo>
                    <a:pt x="352" y="385"/>
                  </a:lnTo>
                  <a:lnTo>
                    <a:pt x="211" y="620"/>
                  </a:lnTo>
                  <a:lnTo>
                    <a:pt x="0" y="620"/>
                  </a:lnTo>
                  <a:lnTo>
                    <a:pt x="0" y="722"/>
                  </a:lnTo>
                  <a:lnTo>
                    <a:pt x="1072" y="722"/>
                  </a:lnTo>
                  <a:lnTo>
                    <a:pt x="1072" y="620"/>
                  </a:lnTo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0" name="Line 82">
              <a:extLst>
                <a:ext uri="{FF2B5EF4-FFF2-40B4-BE49-F238E27FC236}">
                  <a16:creationId xmlns:a16="http://schemas.microsoft.com/office/drawing/2014/main" id="{20E019F9-EB32-4D2A-8F5D-4F21779CFA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62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Line 81">
              <a:extLst>
                <a:ext uri="{FF2B5EF4-FFF2-40B4-BE49-F238E27FC236}">
                  <a16:creationId xmlns:a16="http://schemas.microsoft.com/office/drawing/2014/main" id="{9348127A-E006-4D9F-9FA9-1FB18362075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49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Line 80">
              <a:extLst>
                <a:ext uri="{FF2B5EF4-FFF2-40B4-BE49-F238E27FC236}">
                  <a16:creationId xmlns:a16="http://schemas.microsoft.com/office/drawing/2014/main" id="{7B366992-5039-4D8A-9AB3-3A0762EC56A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37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Line 79">
              <a:extLst>
                <a:ext uri="{FF2B5EF4-FFF2-40B4-BE49-F238E27FC236}">
                  <a16:creationId xmlns:a16="http://schemas.microsoft.com/office/drawing/2014/main" id="{F89B6C49-A91B-4DEA-9241-E071B07DC9F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26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Line 78">
              <a:extLst>
                <a:ext uri="{FF2B5EF4-FFF2-40B4-BE49-F238E27FC236}">
                  <a16:creationId xmlns:a16="http://schemas.microsoft.com/office/drawing/2014/main" id="{ABD6FDCA-FCB1-48C2-9B0E-71751DD6CC6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15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Line 77">
              <a:extLst>
                <a:ext uri="{FF2B5EF4-FFF2-40B4-BE49-F238E27FC236}">
                  <a16:creationId xmlns:a16="http://schemas.microsoft.com/office/drawing/2014/main" id="{57E02908-0F90-409F-907D-E40CEC48E18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05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6" name="Line 76">
              <a:extLst>
                <a:ext uri="{FF2B5EF4-FFF2-40B4-BE49-F238E27FC236}">
                  <a16:creationId xmlns:a16="http://schemas.microsoft.com/office/drawing/2014/main" id="{AEE462E7-9B6D-4739-8BD2-5233E7D972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94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Line 75">
              <a:extLst>
                <a:ext uri="{FF2B5EF4-FFF2-40B4-BE49-F238E27FC236}">
                  <a16:creationId xmlns:a16="http://schemas.microsoft.com/office/drawing/2014/main" id="{AAEE5204-65AA-4883-826A-47D434B5CC4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81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8" name="Line 74">
              <a:extLst>
                <a:ext uri="{FF2B5EF4-FFF2-40B4-BE49-F238E27FC236}">
                  <a16:creationId xmlns:a16="http://schemas.microsoft.com/office/drawing/2014/main" id="{8B64FE3A-8023-4878-926F-50CAC9419D9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69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Line 73">
              <a:extLst>
                <a:ext uri="{FF2B5EF4-FFF2-40B4-BE49-F238E27FC236}">
                  <a16:creationId xmlns:a16="http://schemas.microsoft.com/office/drawing/2014/main" id="{36022893-C1EF-4B3F-B837-C70A2238714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58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0" name="Line 72">
              <a:extLst>
                <a:ext uri="{FF2B5EF4-FFF2-40B4-BE49-F238E27FC236}">
                  <a16:creationId xmlns:a16="http://schemas.microsoft.com/office/drawing/2014/main" id="{F0234017-B7A0-44FC-B997-E6C4413305F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47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Line 71">
              <a:extLst>
                <a:ext uri="{FF2B5EF4-FFF2-40B4-BE49-F238E27FC236}">
                  <a16:creationId xmlns:a16="http://schemas.microsoft.com/office/drawing/2014/main" id="{03A8524D-A0FB-4D92-AC09-7D8846FD97F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636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Line 70">
              <a:extLst>
                <a:ext uri="{FF2B5EF4-FFF2-40B4-BE49-F238E27FC236}">
                  <a16:creationId xmlns:a16="http://schemas.microsoft.com/office/drawing/2014/main" id="{0A6C1293-243B-44E0-B22B-11BC565FE6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15" y="10178"/>
              <a:ext cx="10" cy="0"/>
            </a:xfrm>
            <a:prstGeom prst="line">
              <a:avLst/>
            </a:pr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Line 69">
              <a:extLst>
                <a:ext uri="{FF2B5EF4-FFF2-40B4-BE49-F238E27FC236}">
                  <a16:creationId xmlns:a16="http://schemas.microsoft.com/office/drawing/2014/main" id="{39373877-4940-4195-8F9C-18E5FCBC20B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02" y="10179"/>
              <a:ext cx="10" cy="0"/>
            </a:xfrm>
            <a:prstGeom prst="line">
              <a:avLst/>
            </a:prstGeom>
            <a:noFill/>
            <a:ln w="17722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Line 68">
              <a:extLst>
                <a:ext uri="{FF2B5EF4-FFF2-40B4-BE49-F238E27FC236}">
                  <a16:creationId xmlns:a16="http://schemas.microsoft.com/office/drawing/2014/main" id="{AEBCED15-284F-42D1-ADCE-31818210FCC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90" y="10178"/>
              <a:ext cx="10" cy="0"/>
            </a:xfrm>
            <a:prstGeom prst="line">
              <a:avLst/>
            </a:pr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5" name="AutoShape 67">
              <a:extLst>
                <a:ext uri="{FF2B5EF4-FFF2-40B4-BE49-F238E27FC236}">
                  <a16:creationId xmlns:a16="http://schemas.microsoft.com/office/drawing/2014/main" id="{22ABE150-C811-4590-8AFB-4483978D7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10179"/>
              <a:ext cx="100" cy="2"/>
            </a:xfrm>
            <a:custGeom>
              <a:avLst/>
              <a:gdLst>
                <a:gd name="T0" fmla="+- 0 4879 4879"/>
                <a:gd name="T1" fmla="*/ T0 w 100"/>
                <a:gd name="T2" fmla="+- 0 4889 4879"/>
                <a:gd name="T3" fmla="*/ T2 w 100"/>
                <a:gd name="T4" fmla="+- 0 4968 4879"/>
                <a:gd name="T5" fmla="*/ T4 w 100"/>
                <a:gd name="T6" fmla="+- 0 4978 4879"/>
                <a:gd name="T7" fmla="*/ T6 w 10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  <a:cxn ang="0">
                  <a:pos x="T5" y="0"/>
                </a:cxn>
                <a:cxn ang="0">
                  <a:pos x="T7" y="0"/>
                </a:cxn>
              </a:cxnLst>
              <a:rect l="0" t="0" r="r" b="b"/>
              <a:pathLst>
                <a:path w="100">
                  <a:moveTo>
                    <a:pt x="0" y="0"/>
                  </a:moveTo>
                  <a:lnTo>
                    <a:pt x="10" y="0"/>
                  </a:lnTo>
                  <a:moveTo>
                    <a:pt x="89" y="0"/>
                  </a:moveTo>
                  <a:lnTo>
                    <a:pt x="99" y="0"/>
                  </a:lnTo>
                </a:path>
              </a:pathLst>
            </a:custGeom>
            <a:noFill/>
            <a:ln w="17722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AutoShape 66">
              <a:extLst>
                <a:ext uri="{FF2B5EF4-FFF2-40B4-BE49-F238E27FC236}">
                  <a16:creationId xmlns:a16="http://schemas.microsoft.com/office/drawing/2014/main" id="{1F366A06-7395-4086-AC8F-D032F6E3B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7" y="10178"/>
              <a:ext cx="100" cy="2"/>
            </a:xfrm>
            <a:custGeom>
              <a:avLst/>
              <a:gdLst>
                <a:gd name="T0" fmla="+- 0 5057 5057"/>
                <a:gd name="T1" fmla="*/ T0 w 100"/>
                <a:gd name="T2" fmla="+- 0 5068 5057"/>
                <a:gd name="T3" fmla="*/ T2 w 100"/>
                <a:gd name="T4" fmla="+- 0 5147 5057"/>
                <a:gd name="T5" fmla="*/ T4 w 100"/>
                <a:gd name="T6" fmla="+- 0 5157 5057"/>
                <a:gd name="T7" fmla="*/ T6 w 10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  <a:cxn ang="0">
                  <a:pos x="T5" y="0"/>
                </a:cxn>
                <a:cxn ang="0">
                  <a:pos x="T7" y="0"/>
                </a:cxn>
              </a:cxnLst>
              <a:rect l="0" t="0" r="r" b="b"/>
              <a:pathLst>
                <a:path w="100">
                  <a:moveTo>
                    <a:pt x="0" y="0"/>
                  </a:moveTo>
                  <a:lnTo>
                    <a:pt x="11" y="0"/>
                  </a:lnTo>
                  <a:moveTo>
                    <a:pt x="90" y="0"/>
                  </a:moveTo>
                  <a:lnTo>
                    <a:pt x="100" y="0"/>
                  </a:lnTo>
                </a:path>
              </a:pathLst>
            </a:custGeom>
            <a:noFill/>
            <a:ln w="18444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7" name="Line 65">
              <a:extLst>
                <a:ext uri="{FF2B5EF4-FFF2-40B4-BE49-F238E27FC236}">
                  <a16:creationId xmlns:a16="http://schemas.microsoft.com/office/drawing/2014/main" id="{874C4609-52B3-4BDA-9ACF-55C8D486DA8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34" y="10178"/>
              <a:ext cx="10" cy="0"/>
            </a:xfrm>
            <a:prstGeom prst="line">
              <a:avLst/>
            </a:pr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Line 64">
              <a:extLst>
                <a:ext uri="{FF2B5EF4-FFF2-40B4-BE49-F238E27FC236}">
                  <a16:creationId xmlns:a16="http://schemas.microsoft.com/office/drawing/2014/main" id="{7E19AA14-0B0B-4F15-9C48-3B989FB3DE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2" y="10178"/>
              <a:ext cx="10" cy="0"/>
            </a:xfrm>
            <a:prstGeom prst="line">
              <a:avLst/>
            </a:prstGeom>
            <a:noFill/>
            <a:ln w="18444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9" name="AutoShape 63">
              <a:extLst>
                <a:ext uri="{FF2B5EF4-FFF2-40B4-BE49-F238E27FC236}">
                  <a16:creationId xmlns:a16="http://schemas.microsoft.com/office/drawing/2014/main" id="{2B07E2AC-3BF4-41BF-B12A-7386F4C25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" y="10178"/>
              <a:ext cx="100" cy="2"/>
            </a:xfrm>
            <a:custGeom>
              <a:avLst/>
              <a:gdLst>
                <a:gd name="T0" fmla="+- 0 5410 5410"/>
                <a:gd name="T1" fmla="*/ T0 w 100"/>
                <a:gd name="T2" fmla="+- 0 5421 5410"/>
                <a:gd name="T3" fmla="*/ T2 w 100"/>
                <a:gd name="T4" fmla="+- 0 5500 5410"/>
                <a:gd name="T5" fmla="*/ T4 w 100"/>
                <a:gd name="T6" fmla="+- 0 5510 5410"/>
                <a:gd name="T7" fmla="*/ T6 w 10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  <a:cxn ang="0">
                  <a:pos x="T5" y="0"/>
                </a:cxn>
                <a:cxn ang="0">
                  <a:pos x="T7" y="0"/>
                </a:cxn>
              </a:cxnLst>
              <a:rect l="0" t="0" r="r" b="b"/>
              <a:pathLst>
                <a:path w="100">
                  <a:moveTo>
                    <a:pt x="0" y="0"/>
                  </a:moveTo>
                  <a:lnTo>
                    <a:pt x="11" y="0"/>
                  </a:lnTo>
                  <a:moveTo>
                    <a:pt x="90" y="0"/>
                  </a:moveTo>
                  <a:lnTo>
                    <a:pt x="100" y="0"/>
                  </a:lnTo>
                </a:path>
              </a:pathLst>
            </a:cu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0" name="Line 62">
              <a:extLst>
                <a:ext uri="{FF2B5EF4-FFF2-40B4-BE49-F238E27FC236}">
                  <a16:creationId xmlns:a16="http://schemas.microsoft.com/office/drawing/2014/main" id="{D97A7FFB-0A88-4218-8922-6D654DEEF8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89" y="10178"/>
              <a:ext cx="11" cy="0"/>
            </a:xfrm>
            <a:prstGeom prst="line">
              <a:avLst/>
            </a:prstGeom>
            <a:noFill/>
            <a:ln w="18808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01" name="Picture 61">
              <a:extLst>
                <a:ext uri="{FF2B5EF4-FFF2-40B4-BE49-F238E27FC236}">
                  <a16:creationId xmlns:a16="http://schemas.microsoft.com/office/drawing/2014/main" id="{0A9B0A7F-97C4-4BBA-8B99-09795C8C13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1" y="16085"/>
              <a:ext cx="2333" cy="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" name="Picture 60">
              <a:extLst>
                <a:ext uri="{FF2B5EF4-FFF2-40B4-BE49-F238E27FC236}">
                  <a16:creationId xmlns:a16="http://schemas.microsoft.com/office/drawing/2014/main" id="{7AC9FBBE-8699-4F90-A9FF-3414253091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" y="16061"/>
              <a:ext cx="255" cy="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" name="AutoShape 59">
              <a:extLst>
                <a:ext uri="{FF2B5EF4-FFF2-40B4-BE49-F238E27FC236}">
                  <a16:creationId xmlns:a16="http://schemas.microsoft.com/office/drawing/2014/main" id="{EF6BF578-FAC2-44F4-B85F-B63F502EE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" y="16085"/>
              <a:ext cx="1118" cy="100"/>
            </a:xfrm>
            <a:custGeom>
              <a:avLst/>
              <a:gdLst>
                <a:gd name="T0" fmla="+- 0 6799 6764"/>
                <a:gd name="T1" fmla="*/ T0 w 1118"/>
                <a:gd name="T2" fmla="+- 0 16085 16085"/>
                <a:gd name="T3" fmla="*/ 16085 h 100"/>
                <a:gd name="T4" fmla="+- 0 6766 6764"/>
                <a:gd name="T5" fmla="*/ T4 w 1118"/>
                <a:gd name="T6" fmla="+- 0 16166 16085"/>
                <a:gd name="T7" fmla="*/ 16166 h 100"/>
                <a:gd name="T8" fmla="+- 0 6816 6764"/>
                <a:gd name="T9" fmla="*/ T8 w 1118"/>
                <a:gd name="T10" fmla="+- 0 16177 16085"/>
                <a:gd name="T11" fmla="*/ 16177 h 100"/>
                <a:gd name="T12" fmla="+- 0 6834 6764"/>
                <a:gd name="T13" fmla="*/ T12 w 1118"/>
                <a:gd name="T14" fmla="+- 0 16177 16085"/>
                <a:gd name="T15" fmla="*/ 16177 h 100"/>
                <a:gd name="T16" fmla="+- 0 6796 6764"/>
                <a:gd name="T17" fmla="*/ T16 w 1118"/>
                <a:gd name="T18" fmla="+- 0 16147 16085"/>
                <a:gd name="T19" fmla="*/ 16147 h 100"/>
                <a:gd name="T20" fmla="+- 0 6789 6764"/>
                <a:gd name="T21" fmla="*/ T20 w 1118"/>
                <a:gd name="T22" fmla="+- 0 16169 16085"/>
                <a:gd name="T23" fmla="*/ 16169 h 100"/>
                <a:gd name="T24" fmla="+- 0 6815 6764"/>
                <a:gd name="T25" fmla="*/ T24 w 1118"/>
                <a:gd name="T26" fmla="+- 0 16118 16085"/>
                <a:gd name="T27" fmla="*/ 16118 h 100"/>
                <a:gd name="T28" fmla="+- 0 6936 6764"/>
                <a:gd name="T29" fmla="*/ T28 w 1118"/>
                <a:gd name="T30" fmla="+- 0 16087 16085"/>
                <a:gd name="T31" fmla="*/ 16087 h 100"/>
                <a:gd name="T32" fmla="+- 0 6888 6764"/>
                <a:gd name="T33" fmla="*/ T32 w 1118"/>
                <a:gd name="T34" fmla="+- 0 16091 16085"/>
                <a:gd name="T35" fmla="*/ 16091 h 100"/>
                <a:gd name="T36" fmla="+- 0 6868 6764"/>
                <a:gd name="T37" fmla="*/ T36 w 1118"/>
                <a:gd name="T38" fmla="+- 0 16183 16085"/>
                <a:gd name="T39" fmla="*/ 16183 h 100"/>
                <a:gd name="T40" fmla="+- 0 6917 6764"/>
                <a:gd name="T41" fmla="*/ T40 w 1118"/>
                <a:gd name="T42" fmla="+- 0 16181 16085"/>
                <a:gd name="T43" fmla="*/ 16181 h 100"/>
                <a:gd name="T44" fmla="+- 0 6990 6764"/>
                <a:gd name="T45" fmla="*/ T44 w 1118"/>
                <a:gd name="T46" fmla="+- 0 16089 16085"/>
                <a:gd name="T47" fmla="*/ 16089 h 100"/>
                <a:gd name="T48" fmla="+- 0 6988 6764"/>
                <a:gd name="T49" fmla="*/ T48 w 1118"/>
                <a:gd name="T50" fmla="+- 0 16183 16085"/>
                <a:gd name="T51" fmla="*/ 16183 h 100"/>
                <a:gd name="T52" fmla="+- 0 7076 6764"/>
                <a:gd name="T53" fmla="*/ T52 w 1118"/>
                <a:gd name="T54" fmla="+- 0 16089 16085"/>
                <a:gd name="T55" fmla="*/ 16089 h 100"/>
                <a:gd name="T56" fmla="+- 0 7041 6764"/>
                <a:gd name="T57" fmla="*/ T56 w 1118"/>
                <a:gd name="T58" fmla="+- 0 16087 16085"/>
                <a:gd name="T59" fmla="*/ 16087 h 100"/>
                <a:gd name="T60" fmla="+- 0 7042 6764"/>
                <a:gd name="T61" fmla="*/ T60 w 1118"/>
                <a:gd name="T62" fmla="+- 0 16181 16085"/>
                <a:gd name="T63" fmla="*/ 16181 h 100"/>
                <a:gd name="T64" fmla="+- 0 7093 6764"/>
                <a:gd name="T65" fmla="*/ T64 w 1118"/>
                <a:gd name="T66" fmla="+- 0 16183 16085"/>
                <a:gd name="T67" fmla="*/ 16183 h 100"/>
                <a:gd name="T68" fmla="+- 0 7195 6764"/>
                <a:gd name="T69" fmla="*/ T68 w 1118"/>
                <a:gd name="T70" fmla="+- 0 16101 16085"/>
                <a:gd name="T71" fmla="*/ 16101 h 100"/>
                <a:gd name="T72" fmla="+- 0 7130 6764"/>
                <a:gd name="T73" fmla="*/ T72 w 1118"/>
                <a:gd name="T74" fmla="+- 0 16103 16085"/>
                <a:gd name="T75" fmla="*/ 16103 h 100"/>
                <a:gd name="T76" fmla="+- 0 7160 6764"/>
                <a:gd name="T77" fmla="*/ T76 w 1118"/>
                <a:gd name="T78" fmla="+- 0 16185 16085"/>
                <a:gd name="T79" fmla="*/ 16185 h 100"/>
                <a:gd name="T80" fmla="+- 0 7183 6764"/>
                <a:gd name="T81" fmla="*/ T80 w 1118"/>
                <a:gd name="T82" fmla="+- 0 16183 16085"/>
                <a:gd name="T83" fmla="*/ 16183 h 100"/>
                <a:gd name="T84" fmla="+- 0 7196 6764"/>
                <a:gd name="T85" fmla="*/ T84 w 1118"/>
                <a:gd name="T86" fmla="+- 0 16133 16085"/>
                <a:gd name="T87" fmla="*/ 16133 h 100"/>
                <a:gd name="T88" fmla="+- 0 7178 6764"/>
                <a:gd name="T89" fmla="*/ T88 w 1118"/>
                <a:gd name="T90" fmla="+- 0 16162 16085"/>
                <a:gd name="T91" fmla="*/ 16162 h 100"/>
                <a:gd name="T92" fmla="+- 0 7153 6764"/>
                <a:gd name="T93" fmla="*/ T92 w 1118"/>
                <a:gd name="T94" fmla="+- 0 16101 16085"/>
                <a:gd name="T95" fmla="*/ 16101 h 100"/>
                <a:gd name="T96" fmla="+- 0 7198 6764"/>
                <a:gd name="T97" fmla="*/ T96 w 1118"/>
                <a:gd name="T98" fmla="+- 0 16117 16085"/>
                <a:gd name="T99" fmla="*/ 16117 h 100"/>
                <a:gd name="T100" fmla="+- 0 7279 6764"/>
                <a:gd name="T101" fmla="*/ T100 w 1118"/>
                <a:gd name="T102" fmla="+- 0 16129 16085"/>
                <a:gd name="T103" fmla="*/ 16129 h 100"/>
                <a:gd name="T104" fmla="+- 0 7275 6764"/>
                <a:gd name="T105" fmla="*/ T104 w 1118"/>
                <a:gd name="T106" fmla="+- 0 16101 16085"/>
                <a:gd name="T107" fmla="*/ 16101 h 100"/>
                <a:gd name="T108" fmla="+- 0 7298 6764"/>
                <a:gd name="T109" fmla="*/ T108 w 1118"/>
                <a:gd name="T110" fmla="+- 0 16115 16085"/>
                <a:gd name="T111" fmla="*/ 16115 h 100"/>
                <a:gd name="T112" fmla="+- 0 7249 6764"/>
                <a:gd name="T113" fmla="*/ T112 w 1118"/>
                <a:gd name="T114" fmla="+- 0 16087 16085"/>
                <a:gd name="T115" fmla="*/ 16087 h 100"/>
                <a:gd name="T116" fmla="+- 0 7241 6764"/>
                <a:gd name="T117" fmla="*/ T116 w 1118"/>
                <a:gd name="T118" fmla="+- 0 16136 16085"/>
                <a:gd name="T119" fmla="*/ 16136 h 100"/>
                <a:gd name="T120" fmla="+- 0 7276 6764"/>
                <a:gd name="T121" fmla="*/ T120 w 1118"/>
                <a:gd name="T122" fmla="+- 0 16169 16085"/>
                <a:gd name="T123" fmla="*/ 16169 h 100"/>
                <a:gd name="T124" fmla="+- 0 7228 6764"/>
                <a:gd name="T125" fmla="*/ T124 w 1118"/>
                <a:gd name="T126" fmla="+- 0 16153 16085"/>
                <a:gd name="T127" fmla="*/ 16153 h 100"/>
                <a:gd name="T128" fmla="+- 0 7280 6764"/>
                <a:gd name="T129" fmla="*/ T128 w 1118"/>
                <a:gd name="T130" fmla="+- 0 16183 16085"/>
                <a:gd name="T131" fmla="*/ 16183 h 100"/>
                <a:gd name="T132" fmla="+- 0 7401 6764"/>
                <a:gd name="T133" fmla="*/ T132 w 1118"/>
                <a:gd name="T134" fmla="+- 0 16153 16085"/>
                <a:gd name="T135" fmla="*/ 16153 h 100"/>
                <a:gd name="T136" fmla="+- 0 7350 6764"/>
                <a:gd name="T137" fmla="*/ T136 w 1118"/>
                <a:gd name="T138" fmla="+- 0 16124 16085"/>
                <a:gd name="T139" fmla="*/ 16124 h 100"/>
                <a:gd name="T140" fmla="+- 0 7382 6764"/>
                <a:gd name="T141" fmla="*/ T140 w 1118"/>
                <a:gd name="T142" fmla="+- 0 16119 16085"/>
                <a:gd name="T143" fmla="*/ 16119 h 100"/>
                <a:gd name="T144" fmla="+- 0 7391 6764"/>
                <a:gd name="T145" fmla="*/ T144 w 1118"/>
                <a:gd name="T146" fmla="+- 0 16094 16085"/>
                <a:gd name="T147" fmla="*/ 16094 h 100"/>
                <a:gd name="T148" fmla="+- 0 7332 6764"/>
                <a:gd name="T149" fmla="*/ T148 w 1118"/>
                <a:gd name="T150" fmla="+- 0 16113 16085"/>
                <a:gd name="T151" fmla="*/ 16113 h 100"/>
                <a:gd name="T152" fmla="+- 0 7375 6764"/>
                <a:gd name="T153" fmla="*/ T152 w 1118"/>
                <a:gd name="T154" fmla="+- 0 16144 16085"/>
                <a:gd name="T155" fmla="*/ 16144 h 100"/>
                <a:gd name="T156" fmla="+- 0 7348 6764"/>
                <a:gd name="T157" fmla="*/ T156 w 1118"/>
                <a:gd name="T158" fmla="+- 0 16152 16085"/>
                <a:gd name="T159" fmla="*/ 16152 h 100"/>
                <a:gd name="T160" fmla="+- 0 7339 6764"/>
                <a:gd name="T161" fmla="*/ T160 w 1118"/>
                <a:gd name="T162" fmla="+- 0 16176 16085"/>
                <a:gd name="T163" fmla="*/ 16176 h 100"/>
                <a:gd name="T164" fmla="+- 0 7399 6764"/>
                <a:gd name="T165" fmla="*/ T164 w 1118"/>
                <a:gd name="T166" fmla="+- 0 16168 16085"/>
                <a:gd name="T167" fmla="*/ 16168 h 100"/>
                <a:gd name="T168" fmla="+- 0 7483 6764"/>
                <a:gd name="T169" fmla="*/ T168 w 1118"/>
                <a:gd name="T170" fmla="+- 0 16144 16085"/>
                <a:gd name="T171" fmla="*/ 16144 h 100"/>
                <a:gd name="T172" fmla="+- 0 7490 6764"/>
                <a:gd name="T173" fmla="*/ T172 w 1118"/>
                <a:gd name="T174" fmla="+- 0 16103 16085"/>
                <a:gd name="T175" fmla="*/ 16103 h 100"/>
                <a:gd name="T176" fmla="+- 0 7432 6764"/>
                <a:gd name="T177" fmla="*/ T176 w 1118"/>
                <a:gd name="T178" fmla="+- 0 16181 16085"/>
                <a:gd name="T179" fmla="*/ 16181 h 100"/>
                <a:gd name="T180" fmla="+- 0 7593 6764"/>
                <a:gd name="T181" fmla="*/ T180 w 1118"/>
                <a:gd name="T182" fmla="+- 0 16179 16085"/>
                <a:gd name="T183" fmla="*/ 16179 h 100"/>
                <a:gd name="T184" fmla="+- 0 7575 6764"/>
                <a:gd name="T185" fmla="*/ T184 w 1118"/>
                <a:gd name="T186" fmla="+- 0 16087 16085"/>
                <a:gd name="T187" fmla="*/ 16087 h 100"/>
                <a:gd name="T188" fmla="+- 0 7539 6764"/>
                <a:gd name="T189" fmla="*/ T188 w 1118"/>
                <a:gd name="T190" fmla="+- 0 16087 16085"/>
                <a:gd name="T191" fmla="*/ 16087 h 100"/>
                <a:gd name="T192" fmla="+- 0 7541 6764"/>
                <a:gd name="T193" fmla="*/ T192 w 1118"/>
                <a:gd name="T194" fmla="+- 0 16181 16085"/>
                <a:gd name="T195" fmla="*/ 16181 h 100"/>
                <a:gd name="T196" fmla="+- 0 7593 6764"/>
                <a:gd name="T197" fmla="*/ T196 w 1118"/>
                <a:gd name="T198" fmla="+- 0 16183 16085"/>
                <a:gd name="T199" fmla="*/ 16183 h 100"/>
                <a:gd name="T200" fmla="+- 0 7613 6764"/>
                <a:gd name="T201" fmla="*/ T200 w 1118"/>
                <a:gd name="T202" fmla="+- 0 16101 16085"/>
                <a:gd name="T203" fmla="*/ 16101 h 100"/>
                <a:gd name="T204" fmla="+- 0 7658 6764"/>
                <a:gd name="T205" fmla="*/ T204 w 1118"/>
                <a:gd name="T206" fmla="+- 0 16181 16085"/>
                <a:gd name="T207" fmla="*/ 16181 h 100"/>
                <a:gd name="T208" fmla="+- 0 7774 6764"/>
                <a:gd name="T209" fmla="*/ T208 w 1118"/>
                <a:gd name="T210" fmla="+- 0 16103 16085"/>
                <a:gd name="T211" fmla="*/ 16103 h 100"/>
                <a:gd name="T212" fmla="+- 0 7751 6764"/>
                <a:gd name="T213" fmla="*/ T212 w 1118"/>
                <a:gd name="T214" fmla="+- 0 16169 16085"/>
                <a:gd name="T215" fmla="*/ 16169 h 100"/>
                <a:gd name="T216" fmla="+- 0 7758 6764"/>
                <a:gd name="T217" fmla="*/ T216 w 1118"/>
                <a:gd name="T218" fmla="+- 0 16107 16085"/>
                <a:gd name="T219" fmla="*/ 16107 h 100"/>
                <a:gd name="T220" fmla="+- 0 7708 6764"/>
                <a:gd name="T221" fmla="*/ T220 w 1118"/>
                <a:gd name="T222" fmla="+- 0 16103 16085"/>
                <a:gd name="T223" fmla="*/ 16103 h 100"/>
                <a:gd name="T224" fmla="+- 0 7741 6764"/>
                <a:gd name="T225" fmla="*/ T224 w 1118"/>
                <a:gd name="T226" fmla="+- 0 16185 16085"/>
                <a:gd name="T227" fmla="*/ 16185 h 100"/>
                <a:gd name="T228" fmla="+- 0 7777 6764"/>
                <a:gd name="T229" fmla="*/ T228 w 1118"/>
                <a:gd name="T230" fmla="+- 0 16116 16085"/>
                <a:gd name="T231" fmla="*/ 16116 h 100"/>
                <a:gd name="T232" fmla="+- 0 7878 6764"/>
                <a:gd name="T233" fmla="*/ T232 w 1118"/>
                <a:gd name="T234" fmla="+- 0 16137 16085"/>
                <a:gd name="T235" fmla="*/ 16137 h 100"/>
                <a:gd name="T236" fmla="+- 0 7860 6764"/>
                <a:gd name="T237" fmla="*/ T236 w 1118"/>
                <a:gd name="T238" fmla="+- 0 16089 16085"/>
                <a:gd name="T239" fmla="*/ 16089 h 100"/>
                <a:gd name="T240" fmla="+- 0 7855 6764"/>
                <a:gd name="T241" fmla="*/ T240 w 1118"/>
                <a:gd name="T242" fmla="+- 0 16103 16085"/>
                <a:gd name="T243" fmla="*/ 16103 h 100"/>
                <a:gd name="T244" fmla="+- 0 7809 6764"/>
                <a:gd name="T245" fmla="*/ T244 w 1118"/>
                <a:gd name="T246" fmla="+- 0 16089 16085"/>
                <a:gd name="T247" fmla="*/ 16089 h 100"/>
                <a:gd name="T248" fmla="+- 0 7842 6764"/>
                <a:gd name="T249" fmla="*/ T248 w 1118"/>
                <a:gd name="T250" fmla="+- 0 16152 16085"/>
                <a:gd name="T251" fmla="*/ 16152 h 10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  <a:cxn ang="0">
                  <a:pos x="T249" y="T251"/>
                </a:cxn>
              </a:cxnLst>
              <a:rect l="0" t="0" r="r" b="b"/>
              <a:pathLst>
                <a:path w="1118" h="100">
                  <a:moveTo>
                    <a:pt x="70" y="27"/>
                  </a:moveTo>
                  <a:lnTo>
                    <a:pt x="67" y="16"/>
                  </a:lnTo>
                  <a:lnTo>
                    <a:pt x="60" y="8"/>
                  </a:lnTo>
                  <a:lnTo>
                    <a:pt x="49" y="2"/>
                  </a:lnTo>
                  <a:lnTo>
                    <a:pt x="35" y="0"/>
                  </a:lnTo>
                  <a:lnTo>
                    <a:pt x="21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1"/>
                  </a:lnTo>
                  <a:lnTo>
                    <a:pt x="0" y="69"/>
                  </a:lnTo>
                  <a:lnTo>
                    <a:pt x="2" y="81"/>
                  </a:lnTo>
                  <a:lnTo>
                    <a:pt x="9" y="91"/>
                  </a:lnTo>
                  <a:lnTo>
                    <a:pt x="19" y="98"/>
                  </a:lnTo>
                  <a:lnTo>
                    <a:pt x="32" y="100"/>
                  </a:lnTo>
                  <a:lnTo>
                    <a:pt x="40" y="100"/>
                  </a:lnTo>
                  <a:lnTo>
                    <a:pt x="48" y="97"/>
                  </a:lnTo>
                  <a:lnTo>
                    <a:pt x="52" y="92"/>
                  </a:lnTo>
                  <a:lnTo>
                    <a:pt x="52" y="94"/>
                  </a:lnTo>
                  <a:lnTo>
                    <a:pt x="53" y="96"/>
                  </a:lnTo>
                  <a:lnTo>
                    <a:pt x="55" y="98"/>
                  </a:lnTo>
                  <a:lnTo>
                    <a:pt x="68" y="98"/>
                  </a:lnTo>
                  <a:lnTo>
                    <a:pt x="70" y="96"/>
                  </a:lnTo>
                  <a:lnTo>
                    <a:pt x="70" y="92"/>
                  </a:lnTo>
                  <a:lnTo>
                    <a:pt x="70" y="84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34" y="48"/>
                  </a:lnTo>
                  <a:lnTo>
                    <a:pt x="32" y="50"/>
                  </a:lnTo>
                  <a:lnTo>
                    <a:pt x="32" y="62"/>
                  </a:lnTo>
                  <a:lnTo>
                    <a:pt x="34" y="64"/>
                  </a:lnTo>
                  <a:lnTo>
                    <a:pt x="51" y="64"/>
                  </a:lnTo>
                  <a:lnTo>
                    <a:pt x="51" y="77"/>
                  </a:lnTo>
                  <a:lnTo>
                    <a:pt x="47" y="81"/>
                  </a:lnTo>
                  <a:lnTo>
                    <a:pt x="42" y="84"/>
                  </a:lnTo>
                  <a:lnTo>
                    <a:pt x="25" y="84"/>
                  </a:lnTo>
                  <a:lnTo>
                    <a:pt x="18" y="78"/>
                  </a:lnTo>
                  <a:lnTo>
                    <a:pt x="18" y="22"/>
                  </a:lnTo>
                  <a:lnTo>
                    <a:pt x="25" y="16"/>
                  </a:lnTo>
                  <a:lnTo>
                    <a:pt x="45" y="16"/>
                  </a:lnTo>
                  <a:lnTo>
                    <a:pt x="51" y="21"/>
                  </a:lnTo>
                  <a:lnTo>
                    <a:pt x="51" y="33"/>
                  </a:lnTo>
                  <a:lnTo>
                    <a:pt x="53" y="34"/>
                  </a:lnTo>
                  <a:lnTo>
                    <a:pt x="68" y="34"/>
                  </a:lnTo>
                  <a:lnTo>
                    <a:pt x="70" y="32"/>
                  </a:lnTo>
                  <a:lnTo>
                    <a:pt x="70" y="27"/>
                  </a:lnTo>
                  <a:moveTo>
                    <a:pt x="174" y="4"/>
                  </a:moveTo>
                  <a:lnTo>
                    <a:pt x="172" y="2"/>
                  </a:lnTo>
                  <a:lnTo>
                    <a:pt x="157" y="2"/>
                  </a:lnTo>
                  <a:lnTo>
                    <a:pt x="155" y="4"/>
                  </a:lnTo>
                  <a:lnTo>
                    <a:pt x="156" y="7"/>
                  </a:lnTo>
                  <a:lnTo>
                    <a:pt x="156" y="63"/>
                  </a:lnTo>
                  <a:lnTo>
                    <a:pt x="141" y="37"/>
                  </a:lnTo>
                  <a:lnTo>
                    <a:pt x="124" y="6"/>
                  </a:lnTo>
                  <a:lnTo>
                    <a:pt x="123" y="4"/>
                  </a:lnTo>
                  <a:lnTo>
                    <a:pt x="120" y="2"/>
                  </a:lnTo>
                  <a:lnTo>
                    <a:pt x="104" y="2"/>
                  </a:lnTo>
                  <a:lnTo>
                    <a:pt x="102" y="4"/>
                  </a:lnTo>
                  <a:lnTo>
                    <a:pt x="102" y="96"/>
                  </a:lnTo>
                  <a:lnTo>
                    <a:pt x="104" y="98"/>
                  </a:lnTo>
                  <a:lnTo>
                    <a:pt x="119" y="98"/>
                  </a:lnTo>
                  <a:lnTo>
                    <a:pt x="121" y="96"/>
                  </a:lnTo>
                  <a:lnTo>
                    <a:pt x="121" y="93"/>
                  </a:lnTo>
                  <a:lnTo>
                    <a:pt x="120" y="37"/>
                  </a:lnTo>
                  <a:lnTo>
                    <a:pt x="152" y="94"/>
                  </a:lnTo>
                  <a:lnTo>
                    <a:pt x="153" y="96"/>
                  </a:lnTo>
                  <a:lnTo>
                    <a:pt x="156" y="98"/>
                  </a:lnTo>
                  <a:lnTo>
                    <a:pt x="172" y="98"/>
                  </a:lnTo>
                  <a:lnTo>
                    <a:pt x="174" y="96"/>
                  </a:lnTo>
                  <a:lnTo>
                    <a:pt x="174" y="63"/>
                  </a:lnTo>
                  <a:lnTo>
                    <a:pt x="174" y="4"/>
                  </a:lnTo>
                  <a:moveTo>
                    <a:pt x="226" y="4"/>
                  </a:moveTo>
                  <a:lnTo>
                    <a:pt x="224" y="2"/>
                  </a:lnTo>
                  <a:lnTo>
                    <a:pt x="209" y="2"/>
                  </a:lnTo>
                  <a:lnTo>
                    <a:pt x="207" y="4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24" y="98"/>
                  </a:lnTo>
                  <a:lnTo>
                    <a:pt x="226" y="96"/>
                  </a:lnTo>
                  <a:lnTo>
                    <a:pt x="226" y="4"/>
                  </a:lnTo>
                  <a:moveTo>
                    <a:pt x="331" y="4"/>
                  </a:moveTo>
                  <a:lnTo>
                    <a:pt x="329" y="2"/>
                  </a:lnTo>
                  <a:lnTo>
                    <a:pt x="314" y="2"/>
                  </a:lnTo>
                  <a:lnTo>
                    <a:pt x="312" y="4"/>
                  </a:lnTo>
                  <a:lnTo>
                    <a:pt x="312" y="7"/>
                  </a:lnTo>
                  <a:lnTo>
                    <a:pt x="313" y="63"/>
                  </a:lnTo>
                  <a:lnTo>
                    <a:pt x="298" y="37"/>
                  </a:lnTo>
                  <a:lnTo>
                    <a:pt x="281" y="6"/>
                  </a:lnTo>
                  <a:lnTo>
                    <a:pt x="280" y="4"/>
                  </a:lnTo>
                  <a:lnTo>
                    <a:pt x="277" y="2"/>
                  </a:lnTo>
                  <a:lnTo>
                    <a:pt x="261" y="2"/>
                  </a:lnTo>
                  <a:lnTo>
                    <a:pt x="259" y="4"/>
                  </a:lnTo>
                  <a:lnTo>
                    <a:pt x="259" y="96"/>
                  </a:lnTo>
                  <a:lnTo>
                    <a:pt x="261" y="98"/>
                  </a:lnTo>
                  <a:lnTo>
                    <a:pt x="276" y="98"/>
                  </a:lnTo>
                  <a:lnTo>
                    <a:pt x="278" y="96"/>
                  </a:lnTo>
                  <a:lnTo>
                    <a:pt x="278" y="93"/>
                  </a:lnTo>
                  <a:lnTo>
                    <a:pt x="277" y="37"/>
                  </a:lnTo>
                  <a:lnTo>
                    <a:pt x="309" y="94"/>
                  </a:lnTo>
                  <a:lnTo>
                    <a:pt x="310" y="96"/>
                  </a:lnTo>
                  <a:lnTo>
                    <a:pt x="312" y="98"/>
                  </a:lnTo>
                  <a:lnTo>
                    <a:pt x="329" y="98"/>
                  </a:lnTo>
                  <a:lnTo>
                    <a:pt x="331" y="96"/>
                  </a:lnTo>
                  <a:lnTo>
                    <a:pt x="331" y="63"/>
                  </a:lnTo>
                  <a:lnTo>
                    <a:pt x="331" y="4"/>
                  </a:lnTo>
                  <a:moveTo>
                    <a:pt x="434" y="27"/>
                  </a:moveTo>
                  <a:lnTo>
                    <a:pt x="431" y="16"/>
                  </a:lnTo>
                  <a:lnTo>
                    <a:pt x="424" y="8"/>
                  </a:lnTo>
                  <a:lnTo>
                    <a:pt x="412" y="2"/>
                  </a:lnTo>
                  <a:lnTo>
                    <a:pt x="398" y="0"/>
                  </a:lnTo>
                  <a:lnTo>
                    <a:pt x="384" y="2"/>
                  </a:lnTo>
                  <a:lnTo>
                    <a:pt x="373" y="9"/>
                  </a:lnTo>
                  <a:lnTo>
                    <a:pt x="366" y="18"/>
                  </a:lnTo>
                  <a:lnTo>
                    <a:pt x="363" y="31"/>
                  </a:lnTo>
                  <a:lnTo>
                    <a:pt x="363" y="69"/>
                  </a:lnTo>
                  <a:lnTo>
                    <a:pt x="366" y="81"/>
                  </a:lnTo>
                  <a:lnTo>
                    <a:pt x="373" y="91"/>
                  </a:lnTo>
                  <a:lnTo>
                    <a:pt x="383" y="98"/>
                  </a:lnTo>
                  <a:lnTo>
                    <a:pt x="396" y="100"/>
                  </a:lnTo>
                  <a:lnTo>
                    <a:pt x="403" y="100"/>
                  </a:lnTo>
                  <a:lnTo>
                    <a:pt x="411" y="97"/>
                  </a:lnTo>
                  <a:lnTo>
                    <a:pt x="416" y="92"/>
                  </a:lnTo>
                  <a:lnTo>
                    <a:pt x="416" y="94"/>
                  </a:lnTo>
                  <a:lnTo>
                    <a:pt x="417" y="96"/>
                  </a:lnTo>
                  <a:lnTo>
                    <a:pt x="419" y="98"/>
                  </a:lnTo>
                  <a:lnTo>
                    <a:pt x="432" y="98"/>
                  </a:lnTo>
                  <a:lnTo>
                    <a:pt x="433" y="96"/>
                  </a:lnTo>
                  <a:lnTo>
                    <a:pt x="434" y="92"/>
                  </a:lnTo>
                  <a:lnTo>
                    <a:pt x="434" y="84"/>
                  </a:lnTo>
                  <a:lnTo>
                    <a:pt x="434" y="50"/>
                  </a:lnTo>
                  <a:lnTo>
                    <a:pt x="432" y="48"/>
                  </a:lnTo>
                  <a:lnTo>
                    <a:pt x="398" y="48"/>
                  </a:lnTo>
                  <a:lnTo>
                    <a:pt x="396" y="50"/>
                  </a:lnTo>
                  <a:lnTo>
                    <a:pt x="396" y="62"/>
                  </a:lnTo>
                  <a:lnTo>
                    <a:pt x="398" y="64"/>
                  </a:lnTo>
                  <a:lnTo>
                    <a:pt x="414" y="64"/>
                  </a:lnTo>
                  <a:lnTo>
                    <a:pt x="414" y="77"/>
                  </a:lnTo>
                  <a:lnTo>
                    <a:pt x="411" y="81"/>
                  </a:lnTo>
                  <a:lnTo>
                    <a:pt x="405" y="84"/>
                  </a:lnTo>
                  <a:lnTo>
                    <a:pt x="388" y="84"/>
                  </a:lnTo>
                  <a:lnTo>
                    <a:pt x="382" y="78"/>
                  </a:lnTo>
                  <a:lnTo>
                    <a:pt x="382" y="22"/>
                  </a:lnTo>
                  <a:lnTo>
                    <a:pt x="389" y="16"/>
                  </a:lnTo>
                  <a:lnTo>
                    <a:pt x="408" y="16"/>
                  </a:lnTo>
                  <a:lnTo>
                    <a:pt x="415" y="21"/>
                  </a:lnTo>
                  <a:lnTo>
                    <a:pt x="415" y="33"/>
                  </a:lnTo>
                  <a:lnTo>
                    <a:pt x="416" y="34"/>
                  </a:lnTo>
                  <a:lnTo>
                    <a:pt x="432" y="34"/>
                  </a:lnTo>
                  <a:lnTo>
                    <a:pt x="434" y="32"/>
                  </a:lnTo>
                  <a:lnTo>
                    <a:pt x="434" y="27"/>
                  </a:lnTo>
                  <a:moveTo>
                    <a:pt x="536" y="71"/>
                  </a:moveTo>
                  <a:lnTo>
                    <a:pt x="536" y="68"/>
                  </a:lnTo>
                  <a:lnTo>
                    <a:pt x="533" y="56"/>
                  </a:lnTo>
                  <a:lnTo>
                    <a:pt x="525" y="49"/>
                  </a:lnTo>
                  <a:lnTo>
                    <a:pt x="515" y="44"/>
                  </a:lnTo>
                  <a:lnTo>
                    <a:pt x="503" y="42"/>
                  </a:lnTo>
                  <a:lnTo>
                    <a:pt x="493" y="41"/>
                  </a:lnTo>
                  <a:lnTo>
                    <a:pt x="485" y="39"/>
                  </a:lnTo>
                  <a:lnTo>
                    <a:pt x="485" y="21"/>
                  </a:lnTo>
                  <a:lnTo>
                    <a:pt x="490" y="16"/>
                  </a:lnTo>
                  <a:lnTo>
                    <a:pt x="511" y="16"/>
                  </a:lnTo>
                  <a:lnTo>
                    <a:pt x="515" y="24"/>
                  </a:lnTo>
                  <a:lnTo>
                    <a:pt x="515" y="33"/>
                  </a:lnTo>
                  <a:lnTo>
                    <a:pt x="517" y="34"/>
                  </a:lnTo>
                  <a:lnTo>
                    <a:pt x="532" y="34"/>
                  </a:lnTo>
                  <a:lnTo>
                    <a:pt x="534" y="32"/>
                  </a:lnTo>
                  <a:lnTo>
                    <a:pt x="534" y="30"/>
                  </a:lnTo>
                  <a:lnTo>
                    <a:pt x="532" y="19"/>
                  </a:lnTo>
                  <a:lnTo>
                    <a:pt x="530" y="16"/>
                  </a:lnTo>
                  <a:lnTo>
                    <a:pt x="526" y="9"/>
                  </a:lnTo>
                  <a:lnTo>
                    <a:pt x="515" y="3"/>
                  </a:lnTo>
                  <a:lnTo>
                    <a:pt x="500" y="0"/>
                  </a:lnTo>
                  <a:lnTo>
                    <a:pt x="485" y="2"/>
                  </a:lnTo>
                  <a:lnTo>
                    <a:pt x="474" y="8"/>
                  </a:lnTo>
                  <a:lnTo>
                    <a:pt x="468" y="17"/>
                  </a:lnTo>
                  <a:lnTo>
                    <a:pt x="466" y="28"/>
                  </a:lnTo>
                  <a:lnTo>
                    <a:pt x="466" y="31"/>
                  </a:lnTo>
                  <a:lnTo>
                    <a:pt x="469" y="43"/>
                  </a:lnTo>
                  <a:lnTo>
                    <a:pt x="477" y="51"/>
                  </a:lnTo>
                  <a:lnTo>
                    <a:pt x="487" y="56"/>
                  </a:lnTo>
                  <a:lnTo>
                    <a:pt x="500" y="58"/>
                  </a:lnTo>
                  <a:lnTo>
                    <a:pt x="510" y="59"/>
                  </a:lnTo>
                  <a:lnTo>
                    <a:pt x="517" y="62"/>
                  </a:lnTo>
                  <a:lnTo>
                    <a:pt x="517" y="79"/>
                  </a:lnTo>
                  <a:lnTo>
                    <a:pt x="512" y="84"/>
                  </a:lnTo>
                  <a:lnTo>
                    <a:pt x="490" y="84"/>
                  </a:lnTo>
                  <a:lnTo>
                    <a:pt x="483" y="76"/>
                  </a:lnTo>
                  <a:lnTo>
                    <a:pt x="483" y="67"/>
                  </a:lnTo>
                  <a:lnTo>
                    <a:pt x="482" y="66"/>
                  </a:lnTo>
                  <a:lnTo>
                    <a:pt x="466" y="66"/>
                  </a:lnTo>
                  <a:lnTo>
                    <a:pt x="464" y="68"/>
                  </a:lnTo>
                  <a:lnTo>
                    <a:pt x="464" y="70"/>
                  </a:lnTo>
                  <a:lnTo>
                    <a:pt x="467" y="81"/>
                  </a:lnTo>
                  <a:lnTo>
                    <a:pt x="474" y="91"/>
                  </a:lnTo>
                  <a:lnTo>
                    <a:pt x="485" y="97"/>
                  </a:lnTo>
                  <a:lnTo>
                    <a:pt x="501" y="100"/>
                  </a:lnTo>
                  <a:lnTo>
                    <a:pt x="516" y="98"/>
                  </a:lnTo>
                  <a:lnTo>
                    <a:pt x="527" y="92"/>
                  </a:lnTo>
                  <a:lnTo>
                    <a:pt x="533" y="84"/>
                  </a:lnTo>
                  <a:lnTo>
                    <a:pt x="534" y="83"/>
                  </a:lnTo>
                  <a:lnTo>
                    <a:pt x="536" y="71"/>
                  </a:lnTo>
                  <a:moveTo>
                    <a:pt x="637" y="71"/>
                  </a:moveTo>
                  <a:lnTo>
                    <a:pt x="637" y="68"/>
                  </a:lnTo>
                  <a:lnTo>
                    <a:pt x="634" y="56"/>
                  </a:lnTo>
                  <a:lnTo>
                    <a:pt x="627" y="49"/>
                  </a:lnTo>
                  <a:lnTo>
                    <a:pt x="616" y="44"/>
                  </a:lnTo>
                  <a:lnTo>
                    <a:pt x="604" y="42"/>
                  </a:lnTo>
                  <a:lnTo>
                    <a:pt x="594" y="41"/>
                  </a:lnTo>
                  <a:lnTo>
                    <a:pt x="586" y="39"/>
                  </a:lnTo>
                  <a:lnTo>
                    <a:pt x="586" y="21"/>
                  </a:lnTo>
                  <a:lnTo>
                    <a:pt x="591" y="16"/>
                  </a:lnTo>
                  <a:lnTo>
                    <a:pt x="612" y="16"/>
                  </a:lnTo>
                  <a:lnTo>
                    <a:pt x="617" y="24"/>
                  </a:lnTo>
                  <a:lnTo>
                    <a:pt x="617" y="33"/>
                  </a:lnTo>
                  <a:lnTo>
                    <a:pt x="618" y="34"/>
                  </a:lnTo>
                  <a:lnTo>
                    <a:pt x="634" y="34"/>
                  </a:lnTo>
                  <a:lnTo>
                    <a:pt x="635" y="32"/>
                  </a:lnTo>
                  <a:lnTo>
                    <a:pt x="635" y="30"/>
                  </a:lnTo>
                  <a:lnTo>
                    <a:pt x="633" y="19"/>
                  </a:lnTo>
                  <a:lnTo>
                    <a:pt x="631" y="16"/>
                  </a:lnTo>
                  <a:lnTo>
                    <a:pt x="627" y="9"/>
                  </a:lnTo>
                  <a:lnTo>
                    <a:pt x="616" y="3"/>
                  </a:lnTo>
                  <a:lnTo>
                    <a:pt x="601" y="0"/>
                  </a:lnTo>
                  <a:lnTo>
                    <a:pt x="586" y="2"/>
                  </a:lnTo>
                  <a:lnTo>
                    <a:pt x="576" y="8"/>
                  </a:lnTo>
                  <a:lnTo>
                    <a:pt x="570" y="17"/>
                  </a:lnTo>
                  <a:lnTo>
                    <a:pt x="568" y="28"/>
                  </a:lnTo>
                  <a:lnTo>
                    <a:pt x="568" y="31"/>
                  </a:lnTo>
                  <a:lnTo>
                    <a:pt x="570" y="43"/>
                  </a:lnTo>
                  <a:lnTo>
                    <a:pt x="578" y="51"/>
                  </a:lnTo>
                  <a:lnTo>
                    <a:pt x="589" y="56"/>
                  </a:lnTo>
                  <a:lnTo>
                    <a:pt x="601" y="58"/>
                  </a:lnTo>
                  <a:lnTo>
                    <a:pt x="611" y="59"/>
                  </a:lnTo>
                  <a:lnTo>
                    <a:pt x="618" y="62"/>
                  </a:lnTo>
                  <a:lnTo>
                    <a:pt x="618" y="79"/>
                  </a:lnTo>
                  <a:lnTo>
                    <a:pt x="613" y="84"/>
                  </a:lnTo>
                  <a:lnTo>
                    <a:pt x="591" y="84"/>
                  </a:lnTo>
                  <a:lnTo>
                    <a:pt x="584" y="76"/>
                  </a:lnTo>
                  <a:lnTo>
                    <a:pt x="584" y="67"/>
                  </a:lnTo>
                  <a:lnTo>
                    <a:pt x="583" y="66"/>
                  </a:lnTo>
                  <a:lnTo>
                    <a:pt x="567" y="66"/>
                  </a:lnTo>
                  <a:lnTo>
                    <a:pt x="566" y="68"/>
                  </a:lnTo>
                  <a:lnTo>
                    <a:pt x="566" y="70"/>
                  </a:lnTo>
                  <a:lnTo>
                    <a:pt x="568" y="81"/>
                  </a:lnTo>
                  <a:lnTo>
                    <a:pt x="575" y="91"/>
                  </a:lnTo>
                  <a:lnTo>
                    <a:pt x="587" y="97"/>
                  </a:lnTo>
                  <a:lnTo>
                    <a:pt x="602" y="100"/>
                  </a:lnTo>
                  <a:lnTo>
                    <a:pt x="617" y="98"/>
                  </a:lnTo>
                  <a:lnTo>
                    <a:pt x="628" y="92"/>
                  </a:lnTo>
                  <a:lnTo>
                    <a:pt x="634" y="84"/>
                  </a:lnTo>
                  <a:lnTo>
                    <a:pt x="635" y="83"/>
                  </a:lnTo>
                  <a:lnTo>
                    <a:pt x="637" y="71"/>
                  </a:lnTo>
                  <a:moveTo>
                    <a:pt x="729" y="84"/>
                  </a:moveTo>
                  <a:lnTo>
                    <a:pt x="727" y="82"/>
                  </a:lnTo>
                  <a:lnTo>
                    <a:pt x="687" y="82"/>
                  </a:lnTo>
                  <a:lnTo>
                    <a:pt x="687" y="59"/>
                  </a:lnTo>
                  <a:lnTo>
                    <a:pt x="719" y="59"/>
                  </a:lnTo>
                  <a:lnTo>
                    <a:pt x="721" y="57"/>
                  </a:lnTo>
                  <a:lnTo>
                    <a:pt x="721" y="45"/>
                  </a:lnTo>
                  <a:lnTo>
                    <a:pt x="719" y="44"/>
                  </a:lnTo>
                  <a:lnTo>
                    <a:pt x="687" y="44"/>
                  </a:lnTo>
                  <a:lnTo>
                    <a:pt x="687" y="18"/>
                  </a:lnTo>
                  <a:lnTo>
                    <a:pt x="726" y="18"/>
                  </a:lnTo>
                  <a:lnTo>
                    <a:pt x="728" y="16"/>
                  </a:lnTo>
                  <a:lnTo>
                    <a:pt x="728" y="4"/>
                  </a:lnTo>
                  <a:lnTo>
                    <a:pt x="726" y="2"/>
                  </a:lnTo>
                  <a:lnTo>
                    <a:pt x="670" y="2"/>
                  </a:lnTo>
                  <a:lnTo>
                    <a:pt x="668" y="4"/>
                  </a:lnTo>
                  <a:lnTo>
                    <a:pt x="668" y="96"/>
                  </a:lnTo>
                  <a:lnTo>
                    <a:pt x="670" y="98"/>
                  </a:lnTo>
                  <a:lnTo>
                    <a:pt x="727" y="98"/>
                  </a:lnTo>
                  <a:lnTo>
                    <a:pt x="729" y="96"/>
                  </a:lnTo>
                  <a:lnTo>
                    <a:pt x="729" y="84"/>
                  </a:lnTo>
                  <a:moveTo>
                    <a:pt x="830" y="96"/>
                  </a:moveTo>
                  <a:lnTo>
                    <a:pt x="829" y="94"/>
                  </a:lnTo>
                  <a:lnTo>
                    <a:pt x="801" y="61"/>
                  </a:lnTo>
                  <a:lnTo>
                    <a:pt x="792" y="51"/>
                  </a:lnTo>
                  <a:lnTo>
                    <a:pt x="799" y="43"/>
                  </a:lnTo>
                  <a:lnTo>
                    <a:pt x="829" y="4"/>
                  </a:lnTo>
                  <a:lnTo>
                    <a:pt x="828" y="2"/>
                  </a:lnTo>
                  <a:lnTo>
                    <a:pt x="811" y="2"/>
                  </a:lnTo>
                  <a:lnTo>
                    <a:pt x="808" y="4"/>
                  </a:lnTo>
                  <a:lnTo>
                    <a:pt x="807" y="6"/>
                  </a:lnTo>
                  <a:lnTo>
                    <a:pt x="780" y="43"/>
                  </a:lnTo>
                  <a:lnTo>
                    <a:pt x="777" y="43"/>
                  </a:lnTo>
                  <a:lnTo>
                    <a:pt x="777" y="4"/>
                  </a:lnTo>
                  <a:lnTo>
                    <a:pt x="775" y="2"/>
                  </a:lnTo>
                  <a:lnTo>
                    <a:pt x="760" y="2"/>
                  </a:lnTo>
                  <a:lnTo>
                    <a:pt x="758" y="4"/>
                  </a:lnTo>
                  <a:lnTo>
                    <a:pt x="758" y="96"/>
                  </a:lnTo>
                  <a:lnTo>
                    <a:pt x="760" y="98"/>
                  </a:lnTo>
                  <a:lnTo>
                    <a:pt x="775" y="98"/>
                  </a:lnTo>
                  <a:lnTo>
                    <a:pt x="777" y="96"/>
                  </a:lnTo>
                  <a:lnTo>
                    <a:pt x="777" y="61"/>
                  </a:lnTo>
                  <a:lnTo>
                    <a:pt x="780" y="61"/>
                  </a:lnTo>
                  <a:lnTo>
                    <a:pt x="807" y="95"/>
                  </a:lnTo>
                  <a:lnTo>
                    <a:pt x="808" y="97"/>
                  </a:lnTo>
                  <a:lnTo>
                    <a:pt x="811" y="98"/>
                  </a:lnTo>
                  <a:lnTo>
                    <a:pt x="829" y="98"/>
                  </a:lnTo>
                  <a:lnTo>
                    <a:pt x="830" y="96"/>
                  </a:lnTo>
                  <a:moveTo>
                    <a:pt x="919" y="4"/>
                  </a:moveTo>
                  <a:lnTo>
                    <a:pt x="917" y="2"/>
                  </a:lnTo>
                  <a:lnTo>
                    <a:pt x="851" y="2"/>
                  </a:lnTo>
                  <a:lnTo>
                    <a:pt x="849" y="4"/>
                  </a:lnTo>
                  <a:lnTo>
                    <a:pt x="849" y="16"/>
                  </a:lnTo>
                  <a:lnTo>
                    <a:pt x="851" y="18"/>
                  </a:lnTo>
                  <a:lnTo>
                    <a:pt x="875" y="18"/>
                  </a:lnTo>
                  <a:lnTo>
                    <a:pt x="875" y="96"/>
                  </a:lnTo>
                  <a:lnTo>
                    <a:pt x="877" y="98"/>
                  </a:lnTo>
                  <a:lnTo>
                    <a:pt x="892" y="98"/>
                  </a:lnTo>
                  <a:lnTo>
                    <a:pt x="894" y="96"/>
                  </a:lnTo>
                  <a:lnTo>
                    <a:pt x="894" y="18"/>
                  </a:lnTo>
                  <a:lnTo>
                    <a:pt x="917" y="18"/>
                  </a:lnTo>
                  <a:lnTo>
                    <a:pt x="919" y="16"/>
                  </a:lnTo>
                  <a:lnTo>
                    <a:pt x="919" y="4"/>
                  </a:lnTo>
                  <a:moveTo>
                    <a:pt x="1013" y="31"/>
                  </a:moveTo>
                  <a:lnTo>
                    <a:pt x="1010" y="18"/>
                  </a:lnTo>
                  <a:lnTo>
                    <a:pt x="1008" y="16"/>
                  </a:lnTo>
                  <a:lnTo>
                    <a:pt x="1003" y="9"/>
                  </a:lnTo>
                  <a:lnTo>
                    <a:pt x="994" y="4"/>
                  </a:lnTo>
                  <a:lnTo>
                    <a:pt x="994" y="22"/>
                  </a:lnTo>
                  <a:lnTo>
                    <a:pt x="994" y="78"/>
                  </a:lnTo>
                  <a:lnTo>
                    <a:pt x="987" y="84"/>
                  </a:lnTo>
                  <a:lnTo>
                    <a:pt x="968" y="84"/>
                  </a:lnTo>
                  <a:lnTo>
                    <a:pt x="960" y="78"/>
                  </a:lnTo>
                  <a:lnTo>
                    <a:pt x="960" y="22"/>
                  </a:lnTo>
                  <a:lnTo>
                    <a:pt x="968" y="16"/>
                  </a:lnTo>
                  <a:lnTo>
                    <a:pt x="987" y="16"/>
                  </a:lnTo>
                  <a:lnTo>
                    <a:pt x="994" y="22"/>
                  </a:lnTo>
                  <a:lnTo>
                    <a:pt x="994" y="4"/>
                  </a:lnTo>
                  <a:lnTo>
                    <a:pt x="991" y="2"/>
                  </a:lnTo>
                  <a:lnTo>
                    <a:pt x="977" y="0"/>
                  </a:lnTo>
                  <a:lnTo>
                    <a:pt x="963" y="2"/>
                  </a:lnTo>
                  <a:lnTo>
                    <a:pt x="952" y="9"/>
                  </a:lnTo>
                  <a:lnTo>
                    <a:pt x="944" y="18"/>
                  </a:lnTo>
                  <a:lnTo>
                    <a:pt x="941" y="31"/>
                  </a:lnTo>
                  <a:lnTo>
                    <a:pt x="941" y="69"/>
                  </a:lnTo>
                  <a:lnTo>
                    <a:pt x="944" y="82"/>
                  </a:lnTo>
                  <a:lnTo>
                    <a:pt x="952" y="91"/>
                  </a:lnTo>
                  <a:lnTo>
                    <a:pt x="963" y="98"/>
                  </a:lnTo>
                  <a:lnTo>
                    <a:pt x="977" y="100"/>
                  </a:lnTo>
                  <a:lnTo>
                    <a:pt x="991" y="98"/>
                  </a:lnTo>
                  <a:lnTo>
                    <a:pt x="1003" y="91"/>
                  </a:lnTo>
                  <a:lnTo>
                    <a:pt x="1008" y="84"/>
                  </a:lnTo>
                  <a:lnTo>
                    <a:pt x="1010" y="82"/>
                  </a:lnTo>
                  <a:lnTo>
                    <a:pt x="1013" y="69"/>
                  </a:lnTo>
                  <a:lnTo>
                    <a:pt x="1013" y="31"/>
                  </a:lnTo>
                  <a:moveTo>
                    <a:pt x="1117" y="96"/>
                  </a:moveTo>
                  <a:lnTo>
                    <a:pt x="1116" y="94"/>
                  </a:lnTo>
                  <a:lnTo>
                    <a:pt x="1099" y="67"/>
                  </a:lnTo>
                  <a:lnTo>
                    <a:pt x="1097" y="64"/>
                  </a:lnTo>
                  <a:lnTo>
                    <a:pt x="1109" y="60"/>
                  </a:lnTo>
                  <a:lnTo>
                    <a:pt x="1114" y="52"/>
                  </a:lnTo>
                  <a:lnTo>
                    <a:pt x="1115" y="50"/>
                  </a:lnTo>
                  <a:lnTo>
                    <a:pt x="1115" y="32"/>
                  </a:lnTo>
                  <a:lnTo>
                    <a:pt x="1113" y="19"/>
                  </a:lnTo>
                  <a:lnTo>
                    <a:pt x="1112" y="18"/>
                  </a:lnTo>
                  <a:lnTo>
                    <a:pt x="1106" y="10"/>
                  </a:lnTo>
                  <a:lnTo>
                    <a:pt x="1096" y="4"/>
                  </a:lnTo>
                  <a:lnTo>
                    <a:pt x="1096" y="23"/>
                  </a:lnTo>
                  <a:lnTo>
                    <a:pt x="1096" y="46"/>
                  </a:lnTo>
                  <a:lnTo>
                    <a:pt x="1091" y="52"/>
                  </a:lnTo>
                  <a:lnTo>
                    <a:pt x="1064" y="52"/>
                  </a:lnTo>
                  <a:lnTo>
                    <a:pt x="1064" y="18"/>
                  </a:lnTo>
                  <a:lnTo>
                    <a:pt x="1091" y="18"/>
                  </a:lnTo>
                  <a:lnTo>
                    <a:pt x="1096" y="23"/>
                  </a:lnTo>
                  <a:lnTo>
                    <a:pt x="1096" y="4"/>
                  </a:lnTo>
                  <a:lnTo>
                    <a:pt x="1082" y="2"/>
                  </a:lnTo>
                  <a:lnTo>
                    <a:pt x="1047" y="2"/>
                  </a:lnTo>
                  <a:lnTo>
                    <a:pt x="1045" y="4"/>
                  </a:lnTo>
                  <a:lnTo>
                    <a:pt x="1045" y="96"/>
                  </a:lnTo>
                  <a:lnTo>
                    <a:pt x="1047" y="98"/>
                  </a:lnTo>
                  <a:lnTo>
                    <a:pt x="1062" y="98"/>
                  </a:lnTo>
                  <a:lnTo>
                    <a:pt x="1064" y="96"/>
                  </a:lnTo>
                  <a:lnTo>
                    <a:pt x="1064" y="67"/>
                  </a:lnTo>
                  <a:lnTo>
                    <a:pt x="1078" y="67"/>
                  </a:lnTo>
                  <a:lnTo>
                    <a:pt x="1094" y="94"/>
                  </a:lnTo>
                  <a:lnTo>
                    <a:pt x="1095" y="96"/>
                  </a:lnTo>
                  <a:lnTo>
                    <a:pt x="1098" y="98"/>
                  </a:lnTo>
                  <a:lnTo>
                    <a:pt x="1116" y="98"/>
                  </a:lnTo>
                  <a:lnTo>
                    <a:pt x="1117" y="96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4" name="Picture 58">
              <a:extLst>
                <a:ext uri="{FF2B5EF4-FFF2-40B4-BE49-F238E27FC236}">
                  <a16:creationId xmlns:a16="http://schemas.microsoft.com/office/drawing/2014/main" id="{F92A39E4-9127-4515-AAC6-2305788846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8" y="15505"/>
              <a:ext cx="313" cy="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57">
              <a:extLst>
                <a:ext uri="{FF2B5EF4-FFF2-40B4-BE49-F238E27FC236}">
                  <a16:creationId xmlns:a16="http://schemas.microsoft.com/office/drawing/2014/main" id="{566BC73B-FCC6-4707-A7A8-74450F7970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2" y="15499"/>
              <a:ext cx="373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56">
              <a:extLst>
                <a:ext uri="{FF2B5EF4-FFF2-40B4-BE49-F238E27FC236}">
                  <a16:creationId xmlns:a16="http://schemas.microsoft.com/office/drawing/2014/main" id="{243BB6A2-59B6-42F0-8BF1-A77B2BB9C7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5505"/>
              <a:ext cx="385" cy="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55">
              <a:extLst>
                <a:ext uri="{FF2B5EF4-FFF2-40B4-BE49-F238E27FC236}">
                  <a16:creationId xmlns:a16="http://schemas.microsoft.com/office/drawing/2014/main" id="{EF9FA44E-9C35-4477-A747-132BE538CD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6" y="15505"/>
              <a:ext cx="390" cy="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54">
              <a:extLst>
                <a:ext uri="{FF2B5EF4-FFF2-40B4-BE49-F238E27FC236}">
                  <a16:creationId xmlns:a16="http://schemas.microsoft.com/office/drawing/2014/main" id="{24E27A93-88EB-41ED-BE4B-F83B5546AD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3" y="15499"/>
              <a:ext cx="313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53">
              <a:extLst>
                <a:ext uri="{FF2B5EF4-FFF2-40B4-BE49-F238E27FC236}">
                  <a16:creationId xmlns:a16="http://schemas.microsoft.com/office/drawing/2014/main" id="{B5733B6B-9F92-4EF8-83AA-9819828D66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3" y="15499"/>
              <a:ext cx="373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0" name="AutoShape 52">
              <a:extLst>
                <a:ext uri="{FF2B5EF4-FFF2-40B4-BE49-F238E27FC236}">
                  <a16:creationId xmlns:a16="http://schemas.microsoft.com/office/drawing/2014/main" id="{A893E0BF-4035-48A8-A021-E88AC8AFB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5" y="15505"/>
              <a:ext cx="537" cy="371"/>
            </a:xfrm>
            <a:custGeom>
              <a:avLst/>
              <a:gdLst>
                <a:gd name="T0" fmla="+- 0 6095 5935"/>
                <a:gd name="T1" fmla="*/ T0 w 537"/>
                <a:gd name="T2" fmla="+- 0 15793 15505"/>
                <a:gd name="T3" fmla="*/ 15793 h 371"/>
                <a:gd name="T4" fmla="+- 0 5935 5935"/>
                <a:gd name="T5" fmla="*/ T4 w 537"/>
                <a:gd name="T6" fmla="+- 0 15793 15505"/>
                <a:gd name="T7" fmla="*/ 15793 h 371"/>
                <a:gd name="T8" fmla="+- 0 5935 5935"/>
                <a:gd name="T9" fmla="*/ T8 w 537"/>
                <a:gd name="T10" fmla="+- 0 15876 15505"/>
                <a:gd name="T11" fmla="*/ 15876 h 371"/>
                <a:gd name="T12" fmla="+- 0 6095 5935"/>
                <a:gd name="T13" fmla="*/ T12 w 537"/>
                <a:gd name="T14" fmla="+- 0 15876 15505"/>
                <a:gd name="T15" fmla="*/ 15876 h 371"/>
                <a:gd name="T16" fmla="+- 0 6095 5935"/>
                <a:gd name="T17" fmla="*/ T16 w 537"/>
                <a:gd name="T18" fmla="+- 0 15793 15505"/>
                <a:gd name="T19" fmla="*/ 15793 h 371"/>
                <a:gd name="T20" fmla="+- 0 6192 5935"/>
                <a:gd name="T21" fmla="*/ T20 w 537"/>
                <a:gd name="T22" fmla="+- 0 15635 15505"/>
                <a:gd name="T23" fmla="*/ 15635 h 371"/>
                <a:gd name="T24" fmla="+- 0 6073 5935"/>
                <a:gd name="T25" fmla="*/ T24 w 537"/>
                <a:gd name="T26" fmla="+- 0 15635 15505"/>
                <a:gd name="T27" fmla="*/ 15635 h 371"/>
                <a:gd name="T28" fmla="+- 0 6146 5935"/>
                <a:gd name="T29" fmla="*/ T28 w 537"/>
                <a:gd name="T30" fmla="+- 0 15876 15505"/>
                <a:gd name="T31" fmla="*/ 15876 h 371"/>
                <a:gd name="T32" fmla="+- 0 6237 5935"/>
                <a:gd name="T33" fmla="*/ T32 w 537"/>
                <a:gd name="T34" fmla="+- 0 15876 15505"/>
                <a:gd name="T35" fmla="*/ 15876 h 371"/>
                <a:gd name="T36" fmla="+- 0 6295 5935"/>
                <a:gd name="T37" fmla="*/ T36 w 537"/>
                <a:gd name="T38" fmla="+- 0 15669 15505"/>
                <a:gd name="T39" fmla="*/ 15669 h 371"/>
                <a:gd name="T40" fmla="+- 0 6201 5935"/>
                <a:gd name="T41" fmla="*/ T40 w 537"/>
                <a:gd name="T42" fmla="+- 0 15669 15505"/>
                <a:gd name="T43" fmla="*/ 15669 h 371"/>
                <a:gd name="T44" fmla="+- 0 6192 5935"/>
                <a:gd name="T45" fmla="*/ T44 w 537"/>
                <a:gd name="T46" fmla="+- 0 15635 15505"/>
                <a:gd name="T47" fmla="*/ 15635 h 371"/>
                <a:gd name="T48" fmla="+- 0 6471 5935"/>
                <a:gd name="T49" fmla="*/ T48 w 537"/>
                <a:gd name="T50" fmla="+- 0 15793 15505"/>
                <a:gd name="T51" fmla="*/ 15793 h 371"/>
                <a:gd name="T52" fmla="+- 0 6283 5935"/>
                <a:gd name="T53" fmla="*/ T52 w 537"/>
                <a:gd name="T54" fmla="+- 0 15793 15505"/>
                <a:gd name="T55" fmla="*/ 15793 h 371"/>
                <a:gd name="T56" fmla="+- 0 6283 5935"/>
                <a:gd name="T57" fmla="*/ T56 w 537"/>
                <a:gd name="T58" fmla="+- 0 15876 15505"/>
                <a:gd name="T59" fmla="*/ 15876 h 371"/>
                <a:gd name="T60" fmla="+- 0 6471 5935"/>
                <a:gd name="T61" fmla="*/ T60 w 537"/>
                <a:gd name="T62" fmla="+- 0 15876 15505"/>
                <a:gd name="T63" fmla="*/ 15876 h 371"/>
                <a:gd name="T64" fmla="+- 0 6471 5935"/>
                <a:gd name="T65" fmla="*/ T64 w 537"/>
                <a:gd name="T66" fmla="+- 0 15793 15505"/>
                <a:gd name="T67" fmla="*/ 15793 h 371"/>
                <a:gd name="T68" fmla="+- 0 6159 5935"/>
                <a:gd name="T69" fmla="*/ T68 w 537"/>
                <a:gd name="T70" fmla="+- 0 15505 15505"/>
                <a:gd name="T71" fmla="*/ 15505 h 371"/>
                <a:gd name="T72" fmla="+- 0 5935 5935"/>
                <a:gd name="T73" fmla="*/ T72 w 537"/>
                <a:gd name="T74" fmla="+- 0 15505 15505"/>
                <a:gd name="T75" fmla="*/ 15505 h 371"/>
                <a:gd name="T76" fmla="+- 0 5935 5935"/>
                <a:gd name="T77" fmla="*/ T76 w 537"/>
                <a:gd name="T78" fmla="+- 0 15588 15505"/>
                <a:gd name="T79" fmla="*/ 15588 h 371"/>
                <a:gd name="T80" fmla="+- 0 5962 5935"/>
                <a:gd name="T81" fmla="*/ T80 w 537"/>
                <a:gd name="T82" fmla="+- 0 15588 15505"/>
                <a:gd name="T83" fmla="*/ 15588 h 371"/>
                <a:gd name="T84" fmla="+- 0 5965 5935"/>
                <a:gd name="T85" fmla="*/ T84 w 537"/>
                <a:gd name="T86" fmla="+- 0 15592 15505"/>
                <a:gd name="T87" fmla="*/ 15592 h 371"/>
                <a:gd name="T88" fmla="+- 0 5965 5935"/>
                <a:gd name="T89" fmla="*/ T88 w 537"/>
                <a:gd name="T90" fmla="+- 0 15790 15505"/>
                <a:gd name="T91" fmla="*/ 15790 h 371"/>
                <a:gd name="T92" fmla="+- 0 5962 5935"/>
                <a:gd name="T93" fmla="*/ T92 w 537"/>
                <a:gd name="T94" fmla="+- 0 15793 15505"/>
                <a:gd name="T95" fmla="*/ 15793 h 371"/>
                <a:gd name="T96" fmla="+- 0 6073 5935"/>
                <a:gd name="T97" fmla="*/ T96 w 537"/>
                <a:gd name="T98" fmla="+- 0 15793 15505"/>
                <a:gd name="T99" fmla="*/ 15793 h 371"/>
                <a:gd name="T100" fmla="+- 0 6073 5935"/>
                <a:gd name="T101" fmla="*/ T100 w 537"/>
                <a:gd name="T102" fmla="+- 0 15635 15505"/>
                <a:gd name="T103" fmla="*/ 15635 h 371"/>
                <a:gd name="T104" fmla="+- 0 6192 5935"/>
                <a:gd name="T105" fmla="*/ T104 w 537"/>
                <a:gd name="T106" fmla="+- 0 15635 15505"/>
                <a:gd name="T107" fmla="*/ 15635 h 371"/>
                <a:gd name="T108" fmla="+- 0 6159 5935"/>
                <a:gd name="T109" fmla="*/ T108 w 537"/>
                <a:gd name="T110" fmla="+- 0 15505 15505"/>
                <a:gd name="T111" fmla="*/ 15505 h 371"/>
                <a:gd name="T112" fmla="+- 0 6441 5935"/>
                <a:gd name="T113" fmla="*/ T112 w 537"/>
                <a:gd name="T114" fmla="+- 0 15635 15505"/>
                <a:gd name="T115" fmla="*/ 15635 h 371"/>
                <a:gd name="T116" fmla="+- 0 6305 5935"/>
                <a:gd name="T117" fmla="*/ T116 w 537"/>
                <a:gd name="T118" fmla="+- 0 15635 15505"/>
                <a:gd name="T119" fmla="*/ 15635 h 371"/>
                <a:gd name="T120" fmla="+- 0 6305 5935"/>
                <a:gd name="T121" fmla="*/ T120 w 537"/>
                <a:gd name="T122" fmla="+- 0 15793 15505"/>
                <a:gd name="T123" fmla="*/ 15793 h 371"/>
                <a:gd name="T124" fmla="+- 0 6444 5935"/>
                <a:gd name="T125" fmla="*/ T124 w 537"/>
                <a:gd name="T126" fmla="+- 0 15793 15505"/>
                <a:gd name="T127" fmla="*/ 15793 h 371"/>
                <a:gd name="T128" fmla="+- 0 6441 5935"/>
                <a:gd name="T129" fmla="*/ T128 w 537"/>
                <a:gd name="T130" fmla="+- 0 15790 15505"/>
                <a:gd name="T131" fmla="*/ 15790 h 371"/>
                <a:gd name="T132" fmla="+- 0 6441 5935"/>
                <a:gd name="T133" fmla="*/ T132 w 537"/>
                <a:gd name="T134" fmla="+- 0 15635 15505"/>
                <a:gd name="T135" fmla="*/ 15635 h 371"/>
                <a:gd name="T136" fmla="+- 0 6471 5935"/>
                <a:gd name="T137" fmla="*/ T136 w 537"/>
                <a:gd name="T138" fmla="+- 0 15505 15505"/>
                <a:gd name="T139" fmla="*/ 15505 h 371"/>
                <a:gd name="T140" fmla="+- 0 6248 5935"/>
                <a:gd name="T141" fmla="*/ T140 w 537"/>
                <a:gd name="T142" fmla="+- 0 15505 15505"/>
                <a:gd name="T143" fmla="*/ 15505 h 371"/>
                <a:gd name="T144" fmla="+- 0 6206 5935"/>
                <a:gd name="T145" fmla="*/ T144 w 537"/>
                <a:gd name="T146" fmla="+- 0 15669 15505"/>
                <a:gd name="T147" fmla="*/ 15669 h 371"/>
                <a:gd name="T148" fmla="+- 0 6295 5935"/>
                <a:gd name="T149" fmla="*/ T148 w 537"/>
                <a:gd name="T150" fmla="+- 0 15669 15505"/>
                <a:gd name="T151" fmla="*/ 15669 h 371"/>
                <a:gd name="T152" fmla="+- 0 6305 5935"/>
                <a:gd name="T153" fmla="*/ T152 w 537"/>
                <a:gd name="T154" fmla="+- 0 15635 15505"/>
                <a:gd name="T155" fmla="*/ 15635 h 371"/>
                <a:gd name="T156" fmla="+- 0 6441 5935"/>
                <a:gd name="T157" fmla="*/ T156 w 537"/>
                <a:gd name="T158" fmla="+- 0 15635 15505"/>
                <a:gd name="T159" fmla="*/ 15635 h 371"/>
                <a:gd name="T160" fmla="+- 0 6441 5935"/>
                <a:gd name="T161" fmla="*/ T160 w 537"/>
                <a:gd name="T162" fmla="+- 0 15592 15505"/>
                <a:gd name="T163" fmla="*/ 15592 h 371"/>
                <a:gd name="T164" fmla="+- 0 6444 5935"/>
                <a:gd name="T165" fmla="*/ T164 w 537"/>
                <a:gd name="T166" fmla="+- 0 15588 15505"/>
                <a:gd name="T167" fmla="*/ 15588 h 371"/>
                <a:gd name="T168" fmla="+- 0 6471 5935"/>
                <a:gd name="T169" fmla="*/ T168 w 537"/>
                <a:gd name="T170" fmla="+- 0 15588 15505"/>
                <a:gd name="T171" fmla="*/ 15588 h 371"/>
                <a:gd name="T172" fmla="+- 0 6471 5935"/>
                <a:gd name="T173" fmla="*/ T172 w 537"/>
                <a:gd name="T174" fmla="+- 0 15505 15505"/>
                <a:gd name="T175" fmla="*/ 15505 h 37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</a:cxnLst>
              <a:rect l="0" t="0" r="r" b="b"/>
              <a:pathLst>
                <a:path w="537" h="371">
                  <a:moveTo>
                    <a:pt x="160" y="288"/>
                  </a:moveTo>
                  <a:lnTo>
                    <a:pt x="0" y="288"/>
                  </a:lnTo>
                  <a:lnTo>
                    <a:pt x="0" y="371"/>
                  </a:lnTo>
                  <a:lnTo>
                    <a:pt x="160" y="371"/>
                  </a:lnTo>
                  <a:lnTo>
                    <a:pt x="160" y="288"/>
                  </a:lnTo>
                  <a:close/>
                  <a:moveTo>
                    <a:pt x="257" y="130"/>
                  </a:moveTo>
                  <a:lnTo>
                    <a:pt x="138" y="130"/>
                  </a:lnTo>
                  <a:lnTo>
                    <a:pt x="211" y="371"/>
                  </a:lnTo>
                  <a:lnTo>
                    <a:pt x="302" y="371"/>
                  </a:lnTo>
                  <a:lnTo>
                    <a:pt x="360" y="164"/>
                  </a:lnTo>
                  <a:lnTo>
                    <a:pt x="266" y="164"/>
                  </a:lnTo>
                  <a:lnTo>
                    <a:pt x="257" y="130"/>
                  </a:lnTo>
                  <a:close/>
                  <a:moveTo>
                    <a:pt x="536" y="288"/>
                  </a:moveTo>
                  <a:lnTo>
                    <a:pt x="348" y="288"/>
                  </a:lnTo>
                  <a:lnTo>
                    <a:pt x="348" y="371"/>
                  </a:lnTo>
                  <a:lnTo>
                    <a:pt x="536" y="371"/>
                  </a:lnTo>
                  <a:lnTo>
                    <a:pt x="536" y="288"/>
                  </a:lnTo>
                  <a:close/>
                  <a:moveTo>
                    <a:pt x="224" y="0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27" y="83"/>
                  </a:lnTo>
                  <a:lnTo>
                    <a:pt x="30" y="87"/>
                  </a:lnTo>
                  <a:lnTo>
                    <a:pt x="30" y="285"/>
                  </a:lnTo>
                  <a:lnTo>
                    <a:pt x="27" y="288"/>
                  </a:lnTo>
                  <a:lnTo>
                    <a:pt x="138" y="288"/>
                  </a:lnTo>
                  <a:lnTo>
                    <a:pt x="138" y="130"/>
                  </a:lnTo>
                  <a:lnTo>
                    <a:pt x="257" y="130"/>
                  </a:lnTo>
                  <a:lnTo>
                    <a:pt x="224" y="0"/>
                  </a:lnTo>
                  <a:close/>
                  <a:moveTo>
                    <a:pt x="506" y="130"/>
                  </a:moveTo>
                  <a:lnTo>
                    <a:pt x="370" y="130"/>
                  </a:lnTo>
                  <a:lnTo>
                    <a:pt x="370" y="288"/>
                  </a:lnTo>
                  <a:lnTo>
                    <a:pt x="509" y="288"/>
                  </a:lnTo>
                  <a:lnTo>
                    <a:pt x="506" y="285"/>
                  </a:lnTo>
                  <a:lnTo>
                    <a:pt x="506" y="130"/>
                  </a:lnTo>
                  <a:close/>
                  <a:moveTo>
                    <a:pt x="536" y="0"/>
                  </a:moveTo>
                  <a:lnTo>
                    <a:pt x="313" y="0"/>
                  </a:lnTo>
                  <a:lnTo>
                    <a:pt x="271" y="164"/>
                  </a:lnTo>
                  <a:lnTo>
                    <a:pt x="360" y="164"/>
                  </a:lnTo>
                  <a:lnTo>
                    <a:pt x="370" y="130"/>
                  </a:lnTo>
                  <a:lnTo>
                    <a:pt x="506" y="130"/>
                  </a:lnTo>
                  <a:lnTo>
                    <a:pt x="506" y="87"/>
                  </a:lnTo>
                  <a:lnTo>
                    <a:pt x="509" y="83"/>
                  </a:lnTo>
                  <a:lnTo>
                    <a:pt x="536" y="83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1" name="Picture 51">
              <a:extLst>
                <a:ext uri="{FF2B5EF4-FFF2-40B4-BE49-F238E27FC236}">
                  <a16:creationId xmlns:a16="http://schemas.microsoft.com/office/drawing/2014/main" id="{D0031A64-01D1-4A6D-B263-DDE48BAF70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1" y="15505"/>
              <a:ext cx="370" cy="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" name="AutoShape 50">
              <a:extLst>
                <a:ext uri="{FF2B5EF4-FFF2-40B4-BE49-F238E27FC236}">
                  <a16:creationId xmlns:a16="http://schemas.microsoft.com/office/drawing/2014/main" id="{73810C61-8E07-4B90-8A9B-6020CDF16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4" y="15381"/>
              <a:ext cx="414" cy="495"/>
            </a:xfrm>
            <a:custGeom>
              <a:avLst/>
              <a:gdLst>
                <a:gd name="T0" fmla="+- 0 7184 7014"/>
                <a:gd name="T1" fmla="*/ T0 w 414"/>
                <a:gd name="T2" fmla="+- 0 15385 15381"/>
                <a:gd name="T3" fmla="*/ 15385 h 495"/>
                <a:gd name="T4" fmla="+- 0 7149 7014"/>
                <a:gd name="T5" fmla="*/ T4 w 414"/>
                <a:gd name="T6" fmla="+- 0 15411 15381"/>
                <a:gd name="T7" fmla="*/ 15411 h 495"/>
                <a:gd name="T8" fmla="+- 0 7149 7014"/>
                <a:gd name="T9" fmla="*/ T8 w 414"/>
                <a:gd name="T10" fmla="+- 0 15457 15381"/>
                <a:gd name="T11" fmla="*/ 15457 h 495"/>
                <a:gd name="T12" fmla="+- 0 7184 7014"/>
                <a:gd name="T13" fmla="*/ T12 w 414"/>
                <a:gd name="T14" fmla="+- 0 15484 15381"/>
                <a:gd name="T15" fmla="*/ 15484 h 495"/>
                <a:gd name="T16" fmla="+- 0 7246 7014"/>
                <a:gd name="T17" fmla="*/ T16 w 414"/>
                <a:gd name="T18" fmla="+- 0 15484 15381"/>
                <a:gd name="T19" fmla="*/ 15484 h 495"/>
                <a:gd name="T20" fmla="+- 0 7281 7014"/>
                <a:gd name="T21" fmla="*/ T20 w 414"/>
                <a:gd name="T22" fmla="+- 0 15457 15381"/>
                <a:gd name="T23" fmla="*/ 15457 h 495"/>
                <a:gd name="T24" fmla="+- 0 7209 7014"/>
                <a:gd name="T25" fmla="*/ T24 w 414"/>
                <a:gd name="T26" fmla="+- 0 15445 15381"/>
                <a:gd name="T27" fmla="*/ 15445 h 495"/>
                <a:gd name="T28" fmla="+- 0 7204 7014"/>
                <a:gd name="T29" fmla="*/ T28 w 414"/>
                <a:gd name="T30" fmla="+- 0 15427 15381"/>
                <a:gd name="T31" fmla="*/ 15427 h 495"/>
                <a:gd name="T32" fmla="+- 0 7283 7014"/>
                <a:gd name="T33" fmla="*/ T32 w 414"/>
                <a:gd name="T34" fmla="+- 0 15423 15381"/>
                <a:gd name="T35" fmla="*/ 15423 h 495"/>
                <a:gd name="T36" fmla="+- 0 7268 7014"/>
                <a:gd name="T37" fmla="*/ T36 w 414"/>
                <a:gd name="T38" fmla="+- 0 15395 15381"/>
                <a:gd name="T39" fmla="*/ 15395 h 495"/>
                <a:gd name="T40" fmla="+- 0 7215 7014"/>
                <a:gd name="T41" fmla="*/ T40 w 414"/>
                <a:gd name="T42" fmla="+- 0 15381 15381"/>
                <a:gd name="T43" fmla="*/ 15381 h 495"/>
                <a:gd name="T44" fmla="+- 0 7221 7014"/>
                <a:gd name="T45" fmla="*/ T44 w 414"/>
                <a:gd name="T46" fmla="+- 0 15423 15381"/>
                <a:gd name="T47" fmla="*/ 15423 h 495"/>
                <a:gd name="T48" fmla="+- 0 7226 7014"/>
                <a:gd name="T49" fmla="*/ T48 w 414"/>
                <a:gd name="T50" fmla="+- 0 15441 15381"/>
                <a:gd name="T51" fmla="*/ 15441 h 495"/>
                <a:gd name="T52" fmla="+- 0 7283 7014"/>
                <a:gd name="T53" fmla="*/ T52 w 414"/>
                <a:gd name="T54" fmla="+- 0 15445 15381"/>
                <a:gd name="T55" fmla="*/ 15445 h 495"/>
                <a:gd name="T56" fmla="+- 0 7283 7014"/>
                <a:gd name="T57" fmla="*/ T56 w 414"/>
                <a:gd name="T58" fmla="+- 0 15423 15381"/>
                <a:gd name="T59" fmla="*/ 15423 h 495"/>
                <a:gd name="T60" fmla="+- 0 7014 7014"/>
                <a:gd name="T61" fmla="*/ T60 w 414"/>
                <a:gd name="T62" fmla="+- 0 15793 15381"/>
                <a:gd name="T63" fmla="*/ 15793 h 495"/>
                <a:gd name="T64" fmla="+- 0 7178 7014"/>
                <a:gd name="T65" fmla="*/ T64 w 414"/>
                <a:gd name="T66" fmla="+- 0 15876 15381"/>
                <a:gd name="T67" fmla="*/ 15876 h 495"/>
                <a:gd name="T68" fmla="+- 0 7427 7014"/>
                <a:gd name="T69" fmla="*/ T68 w 414"/>
                <a:gd name="T70" fmla="+- 0 15793 15381"/>
                <a:gd name="T71" fmla="*/ 15793 h 495"/>
                <a:gd name="T72" fmla="+- 0 7230 7014"/>
                <a:gd name="T73" fmla="*/ T72 w 414"/>
                <a:gd name="T74" fmla="+- 0 15876 15381"/>
                <a:gd name="T75" fmla="*/ 15876 h 495"/>
                <a:gd name="T76" fmla="+- 0 7427 7014"/>
                <a:gd name="T77" fmla="*/ T76 w 414"/>
                <a:gd name="T78" fmla="+- 0 15793 15381"/>
                <a:gd name="T79" fmla="*/ 15793 h 495"/>
                <a:gd name="T80" fmla="+- 0 7090 7014"/>
                <a:gd name="T81" fmla="*/ T80 w 414"/>
                <a:gd name="T82" fmla="+- 0 15505 15381"/>
                <a:gd name="T83" fmla="*/ 15505 h 495"/>
                <a:gd name="T84" fmla="+- 0 7115 7014"/>
                <a:gd name="T85" fmla="*/ T84 w 414"/>
                <a:gd name="T86" fmla="+- 0 15592 15381"/>
                <a:gd name="T87" fmla="*/ 15592 h 495"/>
                <a:gd name="T88" fmla="+- 0 7052 7014"/>
                <a:gd name="T89" fmla="*/ T88 w 414"/>
                <a:gd name="T90" fmla="+- 0 15788 15381"/>
                <a:gd name="T91" fmla="*/ 15788 h 495"/>
                <a:gd name="T92" fmla="+- 0 7154 7014"/>
                <a:gd name="T93" fmla="*/ T92 w 414"/>
                <a:gd name="T94" fmla="+- 0 15793 15381"/>
                <a:gd name="T95" fmla="*/ 15793 h 495"/>
                <a:gd name="T96" fmla="+- 0 7384 7014"/>
                <a:gd name="T97" fmla="*/ T96 w 414"/>
                <a:gd name="T98" fmla="+- 0 15752 15381"/>
                <a:gd name="T99" fmla="*/ 15752 h 495"/>
                <a:gd name="T100" fmla="+- 0 7185 7014"/>
                <a:gd name="T101" fmla="*/ T100 w 414"/>
                <a:gd name="T102" fmla="+- 0 15681 15381"/>
                <a:gd name="T103" fmla="*/ 15681 h 495"/>
                <a:gd name="T104" fmla="+- 0 7338 7014"/>
                <a:gd name="T105" fmla="*/ T104 w 414"/>
                <a:gd name="T106" fmla="+- 0 15607 15381"/>
                <a:gd name="T107" fmla="*/ 15607 h 495"/>
                <a:gd name="T108" fmla="+- 0 7384 7014"/>
                <a:gd name="T109" fmla="*/ T108 w 414"/>
                <a:gd name="T110" fmla="+- 0 15752 15381"/>
                <a:gd name="T111" fmla="*/ 15752 h 495"/>
                <a:gd name="T112" fmla="+- 0 7252 7014"/>
                <a:gd name="T113" fmla="*/ T112 w 414"/>
                <a:gd name="T114" fmla="+- 0 15793 15381"/>
                <a:gd name="T115" fmla="*/ 15793 h 495"/>
                <a:gd name="T116" fmla="+- 0 7396 7014"/>
                <a:gd name="T117" fmla="*/ T116 w 414"/>
                <a:gd name="T118" fmla="+- 0 15789 15381"/>
                <a:gd name="T119" fmla="*/ 15789 h 495"/>
                <a:gd name="T120" fmla="+- 0 7384 7014"/>
                <a:gd name="T121" fmla="*/ T120 w 414"/>
                <a:gd name="T122" fmla="+- 0 15752 15381"/>
                <a:gd name="T123" fmla="*/ 15752 h 495"/>
                <a:gd name="T124" fmla="+- 0 7207 7014"/>
                <a:gd name="T125" fmla="*/ T124 w 414"/>
                <a:gd name="T126" fmla="+- 0 15607 15381"/>
                <a:gd name="T127" fmla="*/ 15607 h 495"/>
                <a:gd name="T128" fmla="+- 0 7361 7014"/>
                <a:gd name="T129" fmla="*/ T128 w 414"/>
                <a:gd name="T130" fmla="+- 0 15681 15381"/>
                <a:gd name="T131" fmla="*/ 15681 h 49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414" h="495">
                  <a:moveTo>
                    <a:pt x="201" y="0"/>
                  </a:moveTo>
                  <a:lnTo>
                    <a:pt x="170" y="4"/>
                  </a:lnTo>
                  <a:lnTo>
                    <a:pt x="148" y="14"/>
                  </a:lnTo>
                  <a:lnTo>
                    <a:pt x="135" y="30"/>
                  </a:lnTo>
                  <a:lnTo>
                    <a:pt x="130" y="53"/>
                  </a:lnTo>
                  <a:lnTo>
                    <a:pt x="135" y="76"/>
                  </a:lnTo>
                  <a:lnTo>
                    <a:pt x="148" y="93"/>
                  </a:lnTo>
                  <a:lnTo>
                    <a:pt x="170" y="103"/>
                  </a:lnTo>
                  <a:lnTo>
                    <a:pt x="201" y="106"/>
                  </a:lnTo>
                  <a:lnTo>
                    <a:pt x="232" y="103"/>
                  </a:lnTo>
                  <a:lnTo>
                    <a:pt x="254" y="93"/>
                  </a:lnTo>
                  <a:lnTo>
                    <a:pt x="267" y="76"/>
                  </a:lnTo>
                  <a:lnTo>
                    <a:pt x="269" y="64"/>
                  </a:lnTo>
                  <a:lnTo>
                    <a:pt x="195" y="64"/>
                  </a:lnTo>
                  <a:lnTo>
                    <a:pt x="190" y="60"/>
                  </a:lnTo>
                  <a:lnTo>
                    <a:pt x="190" y="46"/>
                  </a:lnTo>
                  <a:lnTo>
                    <a:pt x="195" y="42"/>
                  </a:lnTo>
                  <a:lnTo>
                    <a:pt x="269" y="42"/>
                  </a:lnTo>
                  <a:lnTo>
                    <a:pt x="267" y="30"/>
                  </a:lnTo>
                  <a:lnTo>
                    <a:pt x="254" y="14"/>
                  </a:lnTo>
                  <a:lnTo>
                    <a:pt x="232" y="4"/>
                  </a:lnTo>
                  <a:lnTo>
                    <a:pt x="201" y="0"/>
                  </a:lnTo>
                  <a:close/>
                  <a:moveTo>
                    <a:pt x="269" y="42"/>
                  </a:moveTo>
                  <a:lnTo>
                    <a:pt x="207" y="42"/>
                  </a:lnTo>
                  <a:lnTo>
                    <a:pt x="212" y="46"/>
                  </a:lnTo>
                  <a:lnTo>
                    <a:pt x="212" y="60"/>
                  </a:lnTo>
                  <a:lnTo>
                    <a:pt x="207" y="64"/>
                  </a:lnTo>
                  <a:lnTo>
                    <a:pt x="269" y="64"/>
                  </a:lnTo>
                  <a:lnTo>
                    <a:pt x="271" y="53"/>
                  </a:lnTo>
                  <a:lnTo>
                    <a:pt x="269" y="42"/>
                  </a:lnTo>
                  <a:close/>
                  <a:moveTo>
                    <a:pt x="164" y="412"/>
                  </a:moveTo>
                  <a:lnTo>
                    <a:pt x="0" y="412"/>
                  </a:lnTo>
                  <a:lnTo>
                    <a:pt x="0" y="495"/>
                  </a:lnTo>
                  <a:lnTo>
                    <a:pt x="164" y="495"/>
                  </a:lnTo>
                  <a:lnTo>
                    <a:pt x="164" y="412"/>
                  </a:lnTo>
                  <a:close/>
                  <a:moveTo>
                    <a:pt x="413" y="412"/>
                  </a:moveTo>
                  <a:lnTo>
                    <a:pt x="216" y="412"/>
                  </a:lnTo>
                  <a:lnTo>
                    <a:pt x="216" y="495"/>
                  </a:lnTo>
                  <a:lnTo>
                    <a:pt x="413" y="495"/>
                  </a:lnTo>
                  <a:lnTo>
                    <a:pt x="413" y="412"/>
                  </a:lnTo>
                  <a:close/>
                  <a:moveTo>
                    <a:pt x="292" y="124"/>
                  </a:moveTo>
                  <a:lnTo>
                    <a:pt x="76" y="124"/>
                  </a:lnTo>
                  <a:lnTo>
                    <a:pt x="52" y="211"/>
                  </a:lnTo>
                  <a:lnTo>
                    <a:pt x="101" y="211"/>
                  </a:lnTo>
                  <a:lnTo>
                    <a:pt x="40" y="401"/>
                  </a:lnTo>
                  <a:lnTo>
                    <a:pt x="38" y="407"/>
                  </a:lnTo>
                  <a:lnTo>
                    <a:pt x="34" y="412"/>
                  </a:lnTo>
                  <a:lnTo>
                    <a:pt x="140" y="412"/>
                  </a:lnTo>
                  <a:lnTo>
                    <a:pt x="151" y="371"/>
                  </a:lnTo>
                  <a:lnTo>
                    <a:pt x="370" y="371"/>
                  </a:lnTo>
                  <a:lnTo>
                    <a:pt x="347" y="300"/>
                  </a:lnTo>
                  <a:lnTo>
                    <a:pt x="171" y="300"/>
                  </a:lnTo>
                  <a:lnTo>
                    <a:pt x="193" y="226"/>
                  </a:lnTo>
                  <a:lnTo>
                    <a:pt x="324" y="226"/>
                  </a:lnTo>
                  <a:lnTo>
                    <a:pt x="292" y="124"/>
                  </a:lnTo>
                  <a:close/>
                  <a:moveTo>
                    <a:pt x="370" y="371"/>
                  </a:moveTo>
                  <a:lnTo>
                    <a:pt x="229" y="371"/>
                  </a:lnTo>
                  <a:lnTo>
                    <a:pt x="238" y="412"/>
                  </a:lnTo>
                  <a:lnTo>
                    <a:pt x="387" y="412"/>
                  </a:lnTo>
                  <a:lnTo>
                    <a:pt x="382" y="408"/>
                  </a:lnTo>
                  <a:lnTo>
                    <a:pt x="380" y="403"/>
                  </a:lnTo>
                  <a:lnTo>
                    <a:pt x="370" y="371"/>
                  </a:lnTo>
                  <a:close/>
                  <a:moveTo>
                    <a:pt x="324" y="226"/>
                  </a:moveTo>
                  <a:lnTo>
                    <a:pt x="193" y="226"/>
                  </a:lnTo>
                  <a:lnTo>
                    <a:pt x="212" y="300"/>
                  </a:lnTo>
                  <a:lnTo>
                    <a:pt x="347" y="300"/>
                  </a:lnTo>
                  <a:lnTo>
                    <a:pt x="324" y="226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3" name="Picture 49">
              <a:extLst>
                <a:ext uri="{FF2B5EF4-FFF2-40B4-BE49-F238E27FC236}">
                  <a16:creationId xmlns:a16="http://schemas.microsoft.com/office/drawing/2014/main" id="{45C7A4D6-494B-4C85-8CE9-52DFB1CB2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6" y="15505"/>
              <a:ext cx="376" cy="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48">
              <a:extLst>
                <a:ext uri="{FF2B5EF4-FFF2-40B4-BE49-F238E27FC236}">
                  <a16:creationId xmlns:a16="http://schemas.microsoft.com/office/drawing/2014/main" id="{CA1D4438-A586-4359-9F72-A13AF87423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1" y="15505"/>
              <a:ext cx="311" cy="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5" name="AutoShape 47">
              <a:extLst>
                <a:ext uri="{FF2B5EF4-FFF2-40B4-BE49-F238E27FC236}">
                  <a16:creationId xmlns:a16="http://schemas.microsoft.com/office/drawing/2014/main" id="{F208037D-CCE1-4181-950F-1B3B4F781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" y="15505"/>
              <a:ext cx="413" cy="371"/>
            </a:xfrm>
            <a:custGeom>
              <a:avLst/>
              <a:gdLst>
                <a:gd name="T0" fmla="+- 0 8552 8384"/>
                <a:gd name="T1" fmla="*/ T0 w 413"/>
                <a:gd name="T2" fmla="+- 0 15793 15505"/>
                <a:gd name="T3" fmla="*/ 15793 h 371"/>
                <a:gd name="T4" fmla="+- 0 8384 8384"/>
                <a:gd name="T5" fmla="*/ T4 w 413"/>
                <a:gd name="T6" fmla="+- 0 15793 15505"/>
                <a:gd name="T7" fmla="*/ 15793 h 371"/>
                <a:gd name="T8" fmla="+- 0 8384 8384"/>
                <a:gd name="T9" fmla="*/ T8 w 413"/>
                <a:gd name="T10" fmla="+- 0 15876 15505"/>
                <a:gd name="T11" fmla="*/ 15876 h 371"/>
                <a:gd name="T12" fmla="+- 0 8552 8384"/>
                <a:gd name="T13" fmla="*/ T12 w 413"/>
                <a:gd name="T14" fmla="+- 0 15876 15505"/>
                <a:gd name="T15" fmla="*/ 15876 h 371"/>
                <a:gd name="T16" fmla="+- 0 8552 8384"/>
                <a:gd name="T17" fmla="*/ T16 w 413"/>
                <a:gd name="T18" fmla="+- 0 15793 15505"/>
                <a:gd name="T19" fmla="*/ 15793 h 371"/>
                <a:gd name="T20" fmla="+- 0 8766 8384"/>
                <a:gd name="T21" fmla="*/ T20 w 413"/>
                <a:gd name="T22" fmla="+- 0 15693 15505"/>
                <a:gd name="T23" fmla="*/ 15693 h 371"/>
                <a:gd name="T24" fmla="+- 0 8522 8384"/>
                <a:gd name="T25" fmla="*/ T24 w 413"/>
                <a:gd name="T26" fmla="+- 0 15693 15505"/>
                <a:gd name="T27" fmla="*/ 15693 h 371"/>
                <a:gd name="T28" fmla="+- 0 8632 8384"/>
                <a:gd name="T29" fmla="*/ T28 w 413"/>
                <a:gd name="T30" fmla="+- 0 15876 15505"/>
                <a:gd name="T31" fmla="*/ 15876 h 371"/>
                <a:gd name="T32" fmla="+- 0 8766 8384"/>
                <a:gd name="T33" fmla="*/ T32 w 413"/>
                <a:gd name="T34" fmla="+- 0 15876 15505"/>
                <a:gd name="T35" fmla="*/ 15876 h 371"/>
                <a:gd name="T36" fmla="+- 0 8766 8384"/>
                <a:gd name="T37" fmla="*/ T36 w 413"/>
                <a:gd name="T38" fmla="+- 0 15693 15505"/>
                <a:gd name="T39" fmla="*/ 15693 h 371"/>
                <a:gd name="T40" fmla="+- 0 8552 8384"/>
                <a:gd name="T41" fmla="*/ T40 w 413"/>
                <a:gd name="T42" fmla="+- 0 15505 15505"/>
                <a:gd name="T43" fmla="*/ 15505 h 371"/>
                <a:gd name="T44" fmla="+- 0 8384 8384"/>
                <a:gd name="T45" fmla="*/ T44 w 413"/>
                <a:gd name="T46" fmla="+- 0 15505 15505"/>
                <a:gd name="T47" fmla="*/ 15505 h 371"/>
                <a:gd name="T48" fmla="+- 0 8384 8384"/>
                <a:gd name="T49" fmla="*/ T48 w 413"/>
                <a:gd name="T50" fmla="+- 0 15588 15505"/>
                <a:gd name="T51" fmla="*/ 15588 h 371"/>
                <a:gd name="T52" fmla="+- 0 8411 8384"/>
                <a:gd name="T53" fmla="*/ T52 w 413"/>
                <a:gd name="T54" fmla="+- 0 15588 15505"/>
                <a:gd name="T55" fmla="*/ 15588 h 371"/>
                <a:gd name="T56" fmla="+- 0 8414 8384"/>
                <a:gd name="T57" fmla="*/ T56 w 413"/>
                <a:gd name="T58" fmla="+- 0 15592 15505"/>
                <a:gd name="T59" fmla="*/ 15592 h 371"/>
                <a:gd name="T60" fmla="+- 0 8414 8384"/>
                <a:gd name="T61" fmla="*/ T60 w 413"/>
                <a:gd name="T62" fmla="+- 0 15790 15505"/>
                <a:gd name="T63" fmla="*/ 15790 h 371"/>
                <a:gd name="T64" fmla="+- 0 8411 8384"/>
                <a:gd name="T65" fmla="*/ T64 w 413"/>
                <a:gd name="T66" fmla="+- 0 15793 15505"/>
                <a:gd name="T67" fmla="*/ 15793 h 371"/>
                <a:gd name="T68" fmla="+- 0 8522 8384"/>
                <a:gd name="T69" fmla="*/ T68 w 413"/>
                <a:gd name="T70" fmla="+- 0 15793 15505"/>
                <a:gd name="T71" fmla="*/ 15793 h 371"/>
                <a:gd name="T72" fmla="+- 0 8522 8384"/>
                <a:gd name="T73" fmla="*/ T72 w 413"/>
                <a:gd name="T74" fmla="+- 0 15693 15505"/>
                <a:gd name="T75" fmla="*/ 15693 h 371"/>
                <a:gd name="T76" fmla="+- 0 8766 8384"/>
                <a:gd name="T77" fmla="*/ T76 w 413"/>
                <a:gd name="T78" fmla="+- 0 15693 15505"/>
                <a:gd name="T79" fmla="*/ 15693 h 371"/>
                <a:gd name="T80" fmla="+- 0 8766 8384"/>
                <a:gd name="T81" fmla="*/ T80 w 413"/>
                <a:gd name="T82" fmla="+- 0 15685 15505"/>
                <a:gd name="T83" fmla="*/ 15685 h 371"/>
                <a:gd name="T84" fmla="+- 0 8657 8384"/>
                <a:gd name="T85" fmla="*/ T84 w 413"/>
                <a:gd name="T86" fmla="+- 0 15685 15505"/>
                <a:gd name="T87" fmla="*/ 15685 h 371"/>
                <a:gd name="T88" fmla="+- 0 8552 8384"/>
                <a:gd name="T89" fmla="*/ T88 w 413"/>
                <a:gd name="T90" fmla="+- 0 15505 15505"/>
                <a:gd name="T91" fmla="*/ 15505 h 371"/>
                <a:gd name="T92" fmla="+- 0 8769 8384"/>
                <a:gd name="T93" fmla="*/ T92 w 413"/>
                <a:gd name="T94" fmla="+- 0 15588 15505"/>
                <a:gd name="T95" fmla="*/ 15588 h 371"/>
                <a:gd name="T96" fmla="+- 0 8657 8384"/>
                <a:gd name="T97" fmla="*/ T96 w 413"/>
                <a:gd name="T98" fmla="+- 0 15588 15505"/>
                <a:gd name="T99" fmla="*/ 15588 h 371"/>
                <a:gd name="T100" fmla="+- 0 8657 8384"/>
                <a:gd name="T101" fmla="*/ T100 w 413"/>
                <a:gd name="T102" fmla="+- 0 15685 15505"/>
                <a:gd name="T103" fmla="*/ 15685 h 371"/>
                <a:gd name="T104" fmla="+- 0 8766 8384"/>
                <a:gd name="T105" fmla="*/ T104 w 413"/>
                <a:gd name="T106" fmla="+- 0 15685 15505"/>
                <a:gd name="T107" fmla="*/ 15685 h 371"/>
                <a:gd name="T108" fmla="+- 0 8766 8384"/>
                <a:gd name="T109" fmla="*/ T108 w 413"/>
                <a:gd name="T110" fmla="+- 0 15592 15505"/>
                <a:gd name="T111" fmla="*/ 15592 h 371"/>
                <a:gd name="T112" fmla="+- 0 8769 8384"/>
                <a:gd name="T113" fmla="*/ T112 w 413"/>
                <a:gd name="T114" fmla="+- 0 15588 15505"/>
                <a:gd name="T115" fmla="*/ 15588 h 371"/>
                <a:gd name="T116" fmla="+- 0 8796 8384"/>
                <a:gd name="T117" fmla="*/ T116 w 413"/>
                <a:gd name="T118" fmla="+- 0 15505 15505"/>
                <a:gd name="T119" fmla="*/ 15505 h 371"/>
                <a:gd name="T120" fmla="+- 0 8628 8384"/>
                <a:gd name="T121" fmla="*/ T120 w 413"/>
                <a:gd name="T122" fmla="+- 0 15505 15505"/>
                <a:gd name="T123" fmla="*/ 15505 h 371"/>
                <a:gd name="T124" fmla="+- 0 8628 8384"/>
                <a:gd name="T125" fmla="*/ T124 w 413"/>
                <a:gd name="T126" fmla="+- 0 15588 15505"/>
                <a:gd name="T127" fmla="*/ 15588 h 371"/>
                <a:gd name="T128" fmla="+- 0 8796 8384"/>
                <a:gd name="T129" fmla="*/ T128 w 413"/>
                <a:gd name="T130" fmla="+- 0 15588 15505"/>
                <a:gd name="T131" fmla="*/ 15588 h 371"/>
                <a:gd name="T132" fmla="+- 0 8796 8384"/>
                <a:gd name="T133" fmla="*/ T132 w 413"/>
                <a:gd name="T134" fmla="+- 0 15505 15505"/>
                <a:gd name="T135" fmla="*/ 15505 h 37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</a:cxnLst>
              <a:rect l="0" t="0" r="r" b="b"/>
              <a:pathLst>
                <a:path w="413" h="371">
                  <a:moveTo>
                    <a:pt x="168" y="288"/>
                  </a:moveTo>
                  <a:lnTo>
                    <a:pt x="0" y="288"/>
                  </a:lnTo>
                  <a:lnTo>
                    <a:pt x="0" y="371"/>
                  </a:lnTo>
                  <a:lnTo>
                    <a:pt x="168" y="371"/>
                  </a:lnTo>
                  <a:lnTo>
                    <a:pt x="168" y="288"/>
                  </a:lnTo>
                  <a:close/>
                  <a:moveTo>
                    <a:pt x="382" y="188"/>
                  </a:moveTo>
                  <a:lnTo>
                    <a:pt x="138" y="188"/>
                  </a:lnTo>
                  <a:lnTo>
                    <a:pt x="248" y="371"/>
                  </a:lnTo>
                  <a:lnTo>
                    <a:pt x="382" y="371"/>
                  </a:lnTo>
                  <a:lnTo>
                    <a:pt x="382" y="188"/>
                  </a:lnTo>
                  <a:close/>
                  <a:moveTo>
                    <a:pt x="168" y="0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27" y="83"/>
                  </a:lnTo>
                  <a:lnTo>
                    <a:pt x="30" y="87"/>
                  </a:lnTo>
                  <a:lnTo>
                    <a:pt x="30" y="285"/>
                  </a:lnTo>
                  <a:lnTo>
                    <a:pt x="27" y="288"/>
                  </a:lnTo>
                  <a:lnTo>
                    <a:pt x="138" y="288"/>
                  </a:lnTo>
                  <a:lnTo>
                    <a:pt x="138" y="188"/>
                  </a:lnTo>
                  <a:lnTo>
                    <a:pt x="382" y="188"/>
                  </a:lnTo>
                  <a:lnTo>
                    <a:pt x="382" y="180"/>
                  </a:lnTo>
                  <a:lnTo>
                    <a:pt x="273" y="180"/>
                  </a:lnTo>
                  <a:lnTo>
                    <a:pt x="168" y="0"/>
                  </a:lnTo>
                  <a:close/>
                  <a:moveTo>
                    <a:pt x="385" y="83"/>
                  </a:moveTo>
                  <a:lnTo>
                    <a:pt x="273" y="83"/>
                  </a:lnTo>
                  <a:lnTo>
                    <a:pt x="273" y="180"/>
                  </a:lnTo>
                  <a:lnTo>
                    <a:pt x="382" y="180"/>
                  </a:lnTo>
                  <a:lnTo>
                    <a:pt x="382" y="87"/>
                  </a:lnTo>
                  <a:lnTo>
                    <a:pt x="385" y="83"/>
                  </a:lnTo>
                  <a:close/>
                  <a:moveTo>
                    <a:pt x="412" y="0"/>
                  </a:moveTo>
                  <a:lnTo>
                    <a:pt x="244" y="0"/>
                  </a:lnTo>
                  <a:lnTo>
                    <a:pt x="244" y="83"/>
                  </a:lnTo>
                  <a:lnTo>
                    <a:pt x="412" y="83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Text Box 46">
              <a:extLst>
                <a:ext uri="{FF2B5EF4-FFF2-40B4-BE49-F238E27FC236}">
                  <a16:creationId xmlns:a16="http://schemas.microsoft.com/office/drawing/2014/main" id="{CD219B67-049B-4986-90CB-D10E1B9C69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3" y="16041"/>
              <a:ext cx="10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7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" panose="020B0602030504020204" pitchFamily="34" charset="0"/>
                  <a:ea typeface="Times New Roman" panose="02020603050405020304" pitchFamily="18" charset="0"/>
                  <a:cs typeface="+mn-cs"/>
                </a:rPr>
                <a:t> </a:t>
              </a:r>
              <a:endPara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  <p:sp>
        <p:nvSpPr>
          <p:cNvPr id="117" name="Ellips 116">
            <a:extLst>
              <a:ext uri="{FF2B5EF4-FFF2-40B4-BE49-F238E27FC236}">
                <a16:creationId xmlns:a16="http://schemas.microsoft.com/office/drawing/2014/main" id="{7CD5FFCE-1963-46EE-B3A5-F85654C415D2}"/>
              </a:ext>
            </a:extLst>
          </p:cNvPr>
          <p:cNvSpPr/>
          <p:nvPr/>
        </p:nvSpPr>
        <p:spPr>
          <a:xfrm>
            <a:off x="1526177" y="6133875"/>
            <a:ext cx="328841" cy="3084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8" name="Ellips 117">
            <a:extLst>
              <a:ext uri="{FF2B5EF4-FFF2-40B4-BE49-F238E27FC236}">
                <a16:creationId xmlns:a16="http://schemas.microsoft.com/office/drawing/2014/main" id="{542D2C63-B846-4FB9-A23D-E04F8A80DE91}"/>
              </a:ext>
            </a:extLst>
          </p:cNvPr>
          <p:cNvSpPr/>
          <p:nvPr/>
        </p:nvSpPr>
        <p:spPr>
          <a:xfrm>
            <a:off x="780459" y="271511"/>
            <a:ext cx="328841" cy="3084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19" name="Ellips 118">
            <a:extLst>
              <a:ext uri="{FF2B5EF4-FFF2-40B4-BE49-F238E27FC236}">
                <a16:creationId xmlns:a16="http://schemas.microsoft.com/office/drawing/2014/main" id="{0C266401-1BAA-4BCA-9E42-8AB6A0FA0745}"/>
              </a:ext>
            </a:extLst>
          </p:cNvPr>
          <p:cNvSpPr/>
          <p:nvPr/>
        </p:nvSpPr>
        <p:spPr>
          <a:xfrm>
            <a:off x="5138785" y="271511"/>
            <a:ext cx="328841" cy="3084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20" name="Ellips 119">
            <a:extLst>
              <a:ext uri="{FF2B5EF4-FFF2-40B4-BE49-F238E27FC236}">
                <a16:creationId xmlns:a16="http://schemas.microsoft.com/office/drawing/2014/main" id="{C7C624CD-78A7-4808-BB96-FC5C179A4521}"/>
              </a:ext>
            </a:extLst>
          </p:cNvPr>
          <p:cNvSpPr/>
          <p:nvPr/>
        </p:nvSpPr>
        <p:spPr>
          <a:xfrm>
            <a:off x="5083682" y="2992242"/>
            <a:ext cx="328841" cy="3084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21" name="Ellips 120">
            <a:extLst>
              <a:ext uri="{FF2B5EF4-FFF2-40B4-BE49-F238E27FC236}">
                <a16:creationId xmlns:a16="http://schemas.microsoft.com/office/drawing/2014/main" id="{841EBE15-DA6E-4E4B-86FE-6854E1F13306}"/>
              </a:ext>
            </a:extLst>
          </p:cNvPr>
          <p:cNvSpPr/>
          <p:nvPr/>
        </p:nvSpPr>
        <p:spPr>
          <a:xfrm>
            <a:off x="5133423" y="5370083"/>
            <a:ext cx="328841" cy="3084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22" name="Ellips 121">
            <a:extLst>
              <a:ext uri="{FF2B5EF4-FFF2-40B4-BE49-F238E27FC236}">
                <a16:creationId xmlns:a16="http://schemas.microsoft.com/office/drawing/2014/main" id="{CB74E40D-26FB-4980-AAFB-5D86FFC13A8A}"/>
              </a:ext>
            </a:extLst>
          </p:cNvPr>
          <p:cNvSpPr/>
          <p:nvPr/>
        </p:nvSpPr>
        <p:spPr>
          <a:xfrm>
            <a:off x="5133422" y="6203858"/>
            <a:ext cx="328841" cy="3084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123" name="Ellips 122">
            <a:extLst>
              <a:ext uri="{FF2B5EF4-FFF2-40B4-BE49-F238E27FC236}">
                <a16:creationId xmlns:a16="http://schemas.microsoft.com/office/drawing/2014/main" id="{94A29097-2AEC-47BB-B5C0-D27D13A4C7E5}"/>
              </a:ext>
            </a:extLst>
          </p:cNvPr>
          <p:cNvSpPr/>
          <p:nvPr/>
        </p:nvSpPr>
        <p:spPr>
          <a:xfrm>
            <a:off x="8736653" y="179149"/>
            <a:ext cx="328841" cy="3084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24" name="Rektangel: rundade hörn 123">
            <a:extLst>
              <a:ext uri="{FF2B5EF4-FFF2-40B4-BE49-F238E27FC236}">
                <a16:creationId xmlns:a16="http://schemas.microsoft.com/office/drawing/2014/main" id="{AC037E2E-7D85-4541-8A15-0325A30839D1}"/>
              </a:ext>
            </a:extLst>
          </p:cNvPr>
          <p:cNvSpPr/>
          <p:nvPr/>
        </p:nvSpPr>
        <p:spPr>
          <a:xfrm>
            <a:off x="1962029" y="6103487"/>
            <a:ext cx="1822348" cy="476910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växlar nu upp</a:t>
            </a:r>
          </a:p>
        </p:txBody>
      </p:sp>
    </p:spTree>
    <p:extLst>
      <p:ext uri="{BB962C8B-B14F-4D97-AF65-F5344CB8AC3E}">
        <p14:creationId xmlns:p14="http://schemas.microsoft.com/office/powerpoint/2010/main" val="364180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>
            <a:extLst>
              <a:ext uri="{FF2B5EF4-FFF2-40B4-BE49-F238E27FC236}">
                <a16:creationId xmlns:a16="http://schemas.microsoft.com/office/drawing/2014/main" id="{8F2AB79F-DA45-5373-9952-9431F68C4CD4}"/>
              </a:ext>
            </a:extLst>
          </p:cNvPr>
          <p:cNvGrpSpPr/>
          <p:nvPr/>
        </p:nvGrpSpPr>
        <p:grpSpPr>
          <a:xfrm>
            <a:off x="1414106" y="1390261"/>
            <a:ext cx="9678503" cy="4356186"/>
            <a:chOff x="695325" y="1764076"/>
            <a:chExt cx="7401437" cy="3119406"/>
          </a:xfrm>
        </p:grpSpPr>
        <p:grpSp>
          <p:nvGrpSpPr>
            <p:cNvPr id="4" name="Grupp 3">
              <a:extLst>
                <a:ext uri="{FF2B5EF4-FFF2-40B4-BE49-F238E27FC236}">
                  <a16:creationId xmlns:a16="http://schemas.microsoft.com/office/drawing/2014/main" id="{7E123E72-57ED-CCF7-892D-A6564CB8C810}"/>
                </a:ext>
              </a:extLst>
            </p:cNvPr>
            <p:cNvGrpSpPr/>
            <p:nvPr/>
          </p:nvGrpSpPr>
          <p:grpSpPr>
            <a:xfrm>
              <a:off x="695325" y="1764076"/>
              <a:ext cx="7401437" cy="3119406"/>
              <a:chOff x="89254" y="1727545"/>
              <a:chExt cx="8990199" cy="3729039"/>
            </a:xfrm>
          </p:grpSpPr>
          <p:pic>
            <p:nvPicPr>
              <p:cNvPr id="7" name="Bildobjekt 6">
                <a:extLst>
                  <a:ext uri="{FF2B5EF4-FFF2-40B4-BE49-F238E27FC236}">
                    <a16:creationId xmlns:a16="http://schemas.microsoft.com/office/drawing/2014/main" id="{AC84E1F8-CDA6-6DC2-B005-1B3D4297F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9254" y="1727545"/>
                <a:ext cx="6128914" cy="3729039"/>
              </a:xfrm>
              <a:prstGeom prst="rect">
                <a:avLst/>
              </a:prstGeom>
            </p:spPr>
          </p:pic>
          <p:pic>
            <p:nvPicPr>
              <p:cNvPr id="8" name="Bildobjekt 7">
                <a:extLst>
                  <a:ext uri="{FF2B5EF4-FFF2-40B4-BE49-F238E27FC236}">
                    <a16:creationId xmlns:a16="http://schemas.microsoft.com/office/drawing/2014/main" id="{328FACC9-ED41-711D-4C3B-CB7E8EC536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41183" y="1908311"/>
                <a:ext cx="2438270" cy="1626784"/>
              </a:xfrm>
              <a:prstGeom prst="rect">
                <a:avLst/>
              </a:prstGeom>
            </p:spPr>
          </p:pic>
        </p:grpSp>
        <p:sp>
          <p:nvSpPr>
            <p:cNvPr id="5" name="textruta 4">
              <a:extLst>
                <a:ext uri="{FF2B5EF4-FFF2-40B4-BE49-F238E27FC236}">
                  <a16:creationId xmlns:a16="http://schemas.microsoft.com/office/drawing/2014/main" id="{78A74876-E5E8-5999-B654-F1C6AB5AF1C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36120" y="2998939"/>
              <a:ext cx="819783" cy="155733"/>
            </a:xfrm>
            <a:prstGeom prst="rect">
              <a:avLst/>
            </a:prstGeom>
            <a:solidFill>
              <a:srgbClr val="FFFFFF"/>
            </a:solidFill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rtlCol="0" anchor="ctr" anchorCtr="0">
              <a:normAutofit/>
            </a:bodyPr>
            <a:lstStyle/>
            <a:p>
              <a:pPr marL="109537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 Light" panose="020F0302020204030204"/>
                  <a:ea typeface="ＭＳ Ｐゴシック" charset="0"/>
                  <a:cs typeface="+mn-cs"/>
                </a:rPr>
                <a:t>My grandfather</a:t>
              </a:r>
              <a:endParaRPr kumimoji="0" lang="en-GB" sz="2000" b="0" i="0" u="none" strike="noStrike" kern="1200" cap="none" spc="0" normalizeH="0" baseline="0" noProof="0">
                <a:ln>
                  <a:solidFill>
                    <a:prstClr val="white">
                      <a:lumMod val="50000"/>
                    </a:prstClr>
                  </a:solidFill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ＭＳ Ｐゴシック" charset="0"/>
                <a:cs typeface="+mn-cs"/>
              </a:endParaRPr>
            </a:p>
          </p:txBody>
        </p:sp>
        <p:sp>
          <p:nvSpPr>
            <p:cNvPr id="6" name="textruta 5">
              <a:extLst>
                <a:ext uri="{FF2B5EF4-FFF2-40B4-BE49-F238E27FC236}">
                  <a16:creationId xmlns:a16="http://schemas.microsoft.com/office/drawing/2014/main" id="{CB69CBF5-58C6-ECD9-C23D-4E8E5B4810B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62148" y="3294517"/>
              <a:ext cx="685801" cy="123111"/>
            </a:xfrm>
            <a:prstGeom prst="rect">
              <a:avLst/>
            </a:prstGeom>
            <a:solidFill>
              <a:srgbClr val="FFFFFF"/>
            </a:solidFill>
            <a:ln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rtlCol="0" anchor="ctr" anchorCtr="0">
              <a:normAutofit/>
            </a:bodyPr>
            <a:lstStyle/>
            <a:p>
              <a:pPr marL="109537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 Light" panose="020F0302020204030204"/>
                  <a:ea typeface="ＭＳ Ｐゴシック" charset="0"/>
                  <a:cs typeface="+mn-cs"/>
                </a:rPr>
                <a:t>My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charset="0"/>
                  <a:cs typeface="Calibri" panose="020F0502020204030204" pitchFamily="34" charset="0"/>
                </a:rPr>
                <a:t> </a:t>
              </a:r>
              <a:r>
                <a:rPr kumimoji="0" lang="en-GB" sz="900" b="0" i="0" u="none" strike="noStrike" kern="1200" cap="none" spc="0" normalizeH="0" baseline="0" noProof="0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 Light" panose="020F0302020204030204"/>
                  <a:ea typeface="ＭＳ Ｐゴシック" charset="0"/>
                  <a:cs typeface="+mn-cs"/>
                </a:rPr>
                <a:t>father</a:t>
              </a:r>
            </a:p>
          </p:txBody>
        </p:sp>
      </p:grpSp>
      <p:sp>
        <p:nvSpPr>
          <p:cNvPr id="10" name="Pratbubbla: rektangel med rundade hörn 9">
            <a:extLst>
              <a:ext uri="{FF2B5EF4-FFF2-40B4-BE49-F238E27FC236}">
                <a16:creationId xmlns:a16="http://schemas.microsoft.com/office/drawing/2014/main" id="{F6DE082E-34A7-5917-E087-741077D6DC35}"/>
              </a:ext>
            </a:extLst>
          </p:cNvPr>
          <p:cNvSpPr/>
          <p:nvPr/>
        </p:nvSpPr>
        <p:spPr>
          <a:xfrm>
            <a:off x="8651240" y="4049395"/>
            <a:ext cx="2219960" cy="1050925"/>
          </a:xfrm>
          <a:prstGeom prst="wedgeRoundRectCallout">
            <a:avLst>
              <a:gd name="adj1" fmla="val -22913"/>
              <a:gd name="adj2" fmla="val -8509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years ago</a:t>
            </a:r>
          </a:p>
        </p:txBody>
      </p:sp>
    </p:spTree>
    <p:extLst>
      <p:ext uri="{BB962C8B-B14F-4D97-AF65-F5344CB8AC3E}">
        <p14:creationId xmlns:p14="http://schemas.microsoft.com/office/powerpoint/2010/main" val="33276678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enererade bild">
            <a:extLst>
              <a:ext uri="{FF2B5EF4-FFF2-40B4-BE49-F238E27FC236}">
                <a16:creationId xmlns:a16="http://schemas.microsoft.com/office/drawing/2014/main" id="{FECE7AA6-D7A7-3D8B-DB1F-0EEB79C70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9750" y="-617537"/>
            <a:ext cx="7359650" cy="7359650"/>
          </a:xfrm>
          <a:prstGeom prst="rect">
            <a:avLst/>
          </a:prstGeom>
          <a:solidFill>
            <a:srgbClr val="FFFFFF"/>
          </a:solidFill>
        </p:spPr>
      </p:pic>
      <p:cxnSp>
        <p:nvCxnSpPr>
          <p:cNvPr id="4" name="Rak pilkoppling 3">
            <a:extLst>
              <a:ext uri="{FF2B5EF4-FFF2-40B4-BE49-F238E27FC236}">
                <a16:creationId xmlns:a16="http://schemas.microsoft.com/office/drawing/2014/main" id="{8B83F3E8-0248-1155-E8FE-510A6157E08E}"/>
              </a:ext>
            </a:extLst>
          </p:cNvPr>
          <p:cNvCxnSpPr>
            <a:cxnSpLocks/>
          </p:cNvCxnSpPr>
          <p:nvPr/>
        </p:nvCxnSpPr>
        <p:spPr>
          <a:xfrm>
            <a:off x="1971040" y="5892800"/>
            <a:ext cx="9716135" cy="0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69A5F279-EA54-02AA-36D6-06B3FC063D32}"/>
              </a:ext>
            </a:extLst>
          </p:cNvPr>
          <p:cNvCxnSpPr>
            <a:cxnSpLocks/>
          </p:cNvCxnSpPr>
          <p:nvPr/>
        </p:nvCxnSpPr>
        <p:spPr>
          <a:xfrm>
            <a:off x="-172720" y="5882640"/>
            <a:ext cx="1880870" cy="10160"/>
          </a:xfrm>
          <a:prstGeom prst="line">
            <a:avLst/>
          </a:prstGeom>
          <a:ln w="762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 8">
            <a:extLst>
              <a:ext uri="{FF2B5EF4-FFF2-40B4-BE49-F238E27FC236}">
                <a16:creationId xmlns:a16="http://schemas.microsoft.com/office/drawing/2014/main" id="{883C5128-FBF5-019C-B74E-E91759F54CF2}"/>
              </a:ext>
            </a:extLst>
          </p:cNvPr>
          <p:cNvSpPr/>
          <p:nvPr/>
        </p:nvSpPr>
        <p:spPr>
          <a:xfrm>
            <a:off x="2368550" y="5720080"/>
            <a:ext cx="284480" cy="325118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B98B02BD-059E-58A3-1008-B1ABE0D7E079}"/>
              </a:ext>
            </a:extLst>
          </p:cNvPr>
          <p:cNvSpPr/>
          <p:nvPr/>
        </p:nvSpPr>
        <p:spPr>
          <a:xfrm>
            <a:off x="726440" y="5709920"/>
            <a:ext cx="284480" cy="325118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870FB7DF-E6E7-6C19-307B-D1DAD0A19C53}"/>
              </a:ext>
            </a:extLst>
          </p:cNvPr>
          <p:cNvSpPr/>
          <p:nvPr/>
        </p:nvSpPr>
        <p:spPr>
          <a:xfrm>
            <a:off x="294640" y="5709920"/>
            <a:ext cx="284480" cy="325118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7BF26138-09E1-2232-BFCA-4244ED4F4DEB}"/>
              </a:ext>
            </a:extLst>
          </p:cNvPr>
          <p:cNvSpPr/>
          <p:nvPr/>
        </p:nvSpPr>
        <p:spPr>
          <a:xfrm>
            <a:off x="3019425" y="5747385"/>
            <a:ext cx="284480" cy="325118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BA43B424-98A5-6EBC-C0FA-90C717A2E6B0}"/>
              </a:ext>
            </a:extLst>
          </p:cNvPr>
          <p:cNvSpPr/>
          <p:nvPr/>
        </p:nvSpPr>
        <p:spPr>
          <a:xfrm>
            <a:off x="5872480" y="5709920"/>
            <a:ext cx="284480" cy="325118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9FEC6A48-04D4-426B-0451-F724C4929726}"/>
              </a:ext>
            </a:extLst>
          </p:cNvPr>
          <p:cNvSpPr/>
          <p:nvPr/>
        </p:nvSpPr>
        <p:spPr>
          <a:xfrm>
            <a:off x="7040880" y="5709920"/>
            <a:ext cx="284480" cy="325118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A674F27-8EB5-661B-286E-1B36973105C0}"/>
              </a:ext>
            </a:extLst>
          </p:cNvPr>
          <p:cNvSpPr/>
          <p:nvPr/>
        </p:nvSpPr>
        <p:spPr>
          <a:xfrm>
            <a:off x="1760220" y="6096000"/>
            <a:ext cx="1463040" cy="544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2018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7F14CD0-0D6D-7390-3CEF-DBF22944A94A}"/>
              </a:ext>
            </a:extLst>
          </p:cNvPr>
          <p:cNvSpPr/>
          <p:nvPr/>
        </p:nvSpPr>
        <p:spPr>
          <a:xfrm>
            <a:off x="6477000" y="6075680"/>
            <a:ext cx="2066925" cy="544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2025   2026</a:t>
            </a:r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E55FE720-1C65-515A-0CBD-87D3AFA6537F}"/>
              </a:ext>
            </a:extLst>
          </p:cNvPr>
          <p:cNvSpPr/>
          <p:nvPr/>
        </p:nvSpPr>
        <p:spPr>
          <a:xfrm>
            <a:off x="7715886" y="5705474"/>
            <a:ext cx="284480" cy="325118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F48F7609-6C44-4AE1-4359-85E14F19C93A}"/>
              </a:ext>
            </a:extLst>
          </p:cNvPr>
          <p:cNvSpPr/>
          <p:nvPr/>
        </p:nvSpPr>
        <p:spPr>
          <a:xfrm>
            <a:off x="10120630" y="5728970"/>
            <a:ext cx="284480" cy="325118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C3E01858-BA86-F606-AB8B-64BB5DFE65C6}"/>
              </a:ext>
            </a:extLst>
          </p:cNvPr>
          <p:cNvSpPr/>
          <p:nvPr/>
        </p:nvSpPr>
        <p:spPr>
          <a:xfrm>
            <a:off x="11006455" y="5719445"/>
            <a:ext cx="284480" cy="325118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817E0BA4-DFB8-162C-F2AF-04765C1D7A1B}"/>
              </a:ext>
            </a:extLst>
          </p:cNvPr>
          <p:cNvSpPr/>
          <p:nvPr/>
        </p:nvSpPr>
        <p:spPr>
          <a:xfrm>
            <a:off x="-125731" y="6086475"/>
            <a:ext cx="1544955" cy="544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2016 2017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53E63137-625D-57CC-B367-8952D3F63F25}"/>
              </a:ext>
            </a:extLst>
          </p:cNvPr>
          <p:cNvSpPr/>
          <p:nvPr/>
        </p:nvSpPr>
        <p:spPr>
          <a:xfrm>
            <a:off x="9748520" y="6086475"/>
            <a:ext cx="1059180" cy="544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2030</a:t>
            </a:r>
          </a:p>
        </p:txBody>
      </p:sp>
      <p:sp>
        <p:nvSpPr>
          <p:cNvPr id="23" name="Pratbubbla: rektangel med rundade hörn 22">
            <a:extLst>
              <a:ext uri="{FF2B5EF4-FFF2-40B4-BE49-F238E27FC236}">
                <a16:creationId xmlns:a16="http://schemas.microsoft.com/office/drawing/2014/main" id="{8F7B7CF1-2E09-EDC3-14B9-832BF74F223B}"/>
              </a:ext>
            </a:extLst>
          </p:cNvPr>
          <p:cNvSpPr/>
          <p:nvPr/>
        </p:nvSpPr>
        <p:spPr>
          <a:xfrm>
            <a:off x="294640" y="3268345"/>
            <a:ext cx="2219960" cy="1050925"/>
          </a:xfrm>
          <a:prstGeom prst="wedgeRoundRectCallout">
            <a:avLst>
              <a:gd name="adj1" fmla="val -22913"/>
              <a:gd name="adj2" fmla="val 11157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years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flies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B2BAC89B-003B-5CB2-4E4F-3463BAE0C486}"/>
              </a:ext>
            </a:extLst>
          </p:cNvPr>
          <p:cNvSpPr/>
          <p:nvPr/>
        </p:nvSpPr>
        <p:spPr>
          <a:xfrm>
            <a:off x="2426970" y="5981700"/>
            <a:ext cx="1463040" cy="544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3" name="Vänster klammerparentes 2">
            <a:extLst>
              <a:ext uri="{FF2B5EF4-FFF2-40B4-BE49-F238E27FC236}">
                <a16:creationId xmlns:a16="http://schemas.microsoft.com/office/drawing/2014/main" id="{DC132ADB-57BF-2F24-A6BB-D723F85CA284}"/>
              </a:ext>
            </a:extLst>
          </p:cNvPr>
          <p:cNvSpPr/>
          <p:nvPr/>
        </p:nvSpPr>
        <p:spPr>
          <a:xfrm rot="5400000">
            <a:off x="3864294" y="1649412"/>
            <a:ext cx="550544" cy="7456173"/>
          </a:xfrm>
          <a:prstGeom prst="leftBrace">
            <a:avLst>
              <a:gd name="adj1" fmla="val 37745"/>
              <a:gd name="adj2" fmla="val 92923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ktangel: rundade hörn 24">
            <a:extLst>
              <a:ext uri="{FF2B5EF4-FFF2-40B4-BE49-F238E27FC236}">
                <a16:creationId xmlns:a16="http://schemas.microsoft.com/office/drawing/2014/main" id="{26121842-ABB4-FD4B-9790-4F566335D6E2}"/>
              </a:ext>
            </a:extLst>
          </p:cNvPr>
          <p:cNvSpPr/>
          <p:nvPr/>
        </p:nvSpPr>
        <p:spPr>
          <a:xfrm>
            <a:off x="9218930" y="133350"/>
            <a:ext cx="2849245" cy="549719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Utmärkelser LFM30: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</a:rPr>
              <a:t>2021: Region Skånes miljöpris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</a:rPr>
              <a:t>2022: Malmö stads näringslivspris hållbarhet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</a:rPr>
              <a:t>2023: Martinsons Träfluga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>
                <a:solidFill>
                  <a:schemeClr val="tx1"/>
                </a:solidFill>
              </a:rPr>
              <a:t>2024: Malmö stads näringslivspris Malmöambassadör</a:t>
            </a:r>
          </a:p>
          <a:p>
            <a:pPr algn="ctr"/>
            <a:endParaRPr lang="sv-SE">
              <a:solidFill>
                <a:schemeClr val="tx1"/>
              </a:solidFill>
            </a:endParaRPr>
          </a:p>
          <a:p>
            <a:pPr algn="ctr"/>
            <a:endParaRPr lang="sv-SE">
              <a:solidFill>
                <a:schemeClr val="tx1"/>
              </a:solidFill>
            </a:endParaRPr>
          </a:p>
          <a:p>
            <a:pPr algn="ctr"/>
            <a:endParaRPr lang="sv-SE">
              <a:solidFill>
                <a:schemeClr val="tx1"/>
              </a:solidFill>
            </a:endParaRPr>
          </a:p>
          <a:p>
            <a:pPr algn="ctr"/>
            <a:endParaRPr lang="sv-SE">
              <a:solidFill>
                <a:schemeClr val="tx1"/>
              </a:solidFill>
            </a:endParaRPr>
          </a:p>
          <a:p>
            <a:pPr algn="ctr"/>
            <a:endParaRPr lang="sv-SE">
              <a:solidFill>
                <a:schemeClr val="tx1"/>
              </a:solidFill>
            </a:endParaRPr>
          </a:p>
          <a:p>
            <a:pPr algn="ctr"/>
            <a:endParaRPr lang="sv-SE">
              <a:solidFill>
                <a:schemeClr val="tx1"/>
              </a:solidFill>
            </a:endParaRPr>
          </a:p>
          <a:p>
            <a:pPr algn="ctr"/>
            <a:endParaRPr lang="sv-SE">
              <a:solidFill>
                <a:schemeClr val="tx1"/>
              </a:solidFill>
            </a:endParaRPr>
          </a:p>
          <a:p>
            <a:pPr algn="ctr"/>
            <a:endParaRPr lang="sv-SE">
              <a:solidFill>
                <a:schemeClr val="tx1"/>
              </a:solidFill>
            </a:endParaRPr>
          </a:p>
          <a:p>
            <a:pPr algn="ctr"/>
            <a:endParaRPr lang="sv-SE">
              <a:solidFill>
                <a:schemeClr val="tx1"/>
              </a:solidFill>
            </a:endParaRPr>
          </a:p>
          <a:p>
            <a:pPr algn="ctr"/>
            <a:endParaRPr lang="sv-SE">
              <a:solidFill>
                <a:schemeClr val="tx1"/>
              </a:solidFill>
            </a:endParaRPr>
          </a:p>
          <a:p>
            <a:pPr algn="ctr"/>
            <a:endParaRPr lang="sv-SE">
              <a:solidFill>
                <a:schemeClr val="tx1"/>
              </a:solidFill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BEE85792-C8CB-E9DD-01A7-6BD3BDF13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5230" y="2772421"/>
            <a:ext cx="1404880" cy="1638300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158151B7-DA02-8B1C-38C6-09715D58C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482" y="4194823"/>
            <a:ext cx="1894377" cy="123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453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D2546AE-EB24-E12F-ED75-CB964B872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343" y="699073"/>
            <a:ext cx="5559742" cy="5657850"/>
          </a:xfrm>
          <a:prstGeom prst="rect">
            <a:avLst/>
          </a:prstGeom>
        </p:spPr>
      </p:pic>
      <p:sp>
        <p:nvSpPr>
          <p:cNvPr id="4" name="Ellips 3">
            <a:extLst>
              <a:ext uri="{FF2B5EF4-FFF2-40B4-BE49-F238E27FC236}">
                <a16:creationId xmlns:a16="http://schemas.microsoft.com/office/drawing/2014/main" id="{16636391-14FD-DCE6-2A13-3EAFA73AA3C8}"/>
              </a:ext>
            </a:extLst>
          </p:cNvPr>
          <p:cNvSpPr/>
          <p:nvPr/>
        </p:nvSpPr>
        <p:spPr>
          <a:xfrm>
            <a:off x="9993099" y="1564980"/>
            <a:ext cx="729683" cy="787296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80226848-4F8A-FE36-F3C3-185FDEFEE97E}"/>
              </a:ext>
            </a:extLst>
          </p:cNvPr>
          <p:cNvSpPr/>
          <p:nvPr/>
        </p:nvSpPr>
        <p:spPr>
          <a:xfrm>
            <a:off x="10541177" y="2045362"/>
            <a:ext cx="374468" cy="409304"/>
          </a:xfrm>
          <a:prstGeom prst="ellipse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CA8A9C96-29FC-2868-C47F-2A3791122016}"/>
              </a:ext>
            </a:extLst>
          </p:cNvPr>
          <p:cNvSpPr/>
          <p:nvPr/>
        </p:nvSpPr>
        <p:spPr>
          <a:xfrm>
            <a:off x="9570723" y="1999152"/>
            <a:ext cx="776900" cy="978030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ratbubbla: oval 8">
            <a:extLst>
              <a:ext uri="{FF2B5EF4-FFF2-40B4-BE49-F238E27FC236}">
                <a16:creationId xmlns:a16="http://schemas.microsoft.com/office/drawing/2014/main" id="{27559DFC-C368-EB82-F79D-B5B8A8A00F6B}"/>
              </a:ext>
            </a:extLst>
          </p:cNvPr>
          <p:cNvSpPr/>
          <p:nvPr/>
        </p:nvSpPr>
        <p:spPr>
          <a:xfrm>
            <a:off x="416560" y="3667124"/>
            <a:ext cx="5747659" cy="2549525"/>
          </a:xfrm>
          <a:prstGeom prst="wedgeEllipseCallout">
            <a:avLst>
              <a:gd name="adj1" fmla="val 65439"/>
              <a:gd name="adj2" fmla="val -7036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to reduce all sources of CO2e emissions, not just a few.</a:t>
            </a:r>
          </a:p>
        </p:txBody>
      </p:sp>
      <p:sp>
        <p:nvSpPr>
          <p:cNvPr id="24" name="Ellips 23">
            <a:extLst>
              <a:ext uri="{FF2B5EF4-FFF2-40B4-BE49-F238E27FC236}">
                <a16:creationId xmlns:a16="http://schemas.microsoft.com/office/drawing/2014/main" id="{3263AD78-E70D-9D86-CD77-53F8CAE41432}"/>
              </a:ext>
            </a:extLst>
          </p:cNvPr>
          <p:cNvSpPr/>
          <p:nvPr/>
        </p:nvSpPr>
        <p:spPr>
          <a:xfrm>
            <a:off x="10241293" y="2197762"/>
            <a:ext cx="374468" cy="409304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Ellips 24">
            <a:extLst>
              <a:ext uri="{FF2B5EF4-FFF2-40B4-BE49-F238E27FC236}">
                <a16:creationId xmlns:a16="http://schemas.microsoft.com/office/drawing/2014/main" id="{BD625B95-DA1D-8B4A-4916-4B367E934B23}"/>
              </a:ext>
            </a:extLst>
          </p:cNvPr>
          <p:cNvSpPr/>
          <p:nvPr/>
        </p:nvSpPr>
        <p:spPr>
          <a:xfrm>
            <a:off x="10787266" y="2237103"/>
            <a:ext cx="776900" cy="978030"/>
          </a:xfrm>
          <a:prstGeom prst="ellipse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Ellips 25">
            <a:extLst>
              <a:ext uri="{FF2B5EF4-FFF2-40B4-BE49-F238E27FC236}">
                <a16:creationId xmlns:a16="http://schemas.microsoft.com/office/drawing/2014/main" id="{619C1A05-62A8-F494-CCDA-508E8D2CC230}"/>
              </a:ext>
            </a:extLst>
          </p:cNvPr>
          <p:cNvSpPr/>
          <p:nvPr/>
        </p:nvSpPr>
        <p:spPr>
          <a:xfrm>
            <a:off x="9326279" y="2444796"/>
            <a:ext cx="729683" cy="787296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BE80029A-0E7F-0F59-E725-5A3367A81BDC}"/>
              </a:ext>
            </a:extLst>
          </p:cNvPr>
          <p:cNvSpPr/>
          <p:nvPr/>
        </p:nvSpPr>
        <p:spPr>
          <a:xfrm>
            <a:off x="10204440" y="2213957"/>
            <a:ext cx="729683" cy="787296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Ellips 27">
            <a:extLst>
              <a:ext uri="{FF2B5EF4-FFF2-40B4-BE49-F238E27FC236}">
                <a16:creationId xmlns:a16="http://schemas.microsoft.com/office/drawing/2014/main" id="{5EF34314-86D8-37A3-D02D-76A9F75D46E8}"/>
              </a:ext>
            </a:extLst>
          </p:cNvPr>
          <p:cNvSpPr/>
          <p:nvPr/>
        </p:nvSpPr>
        <p:spPr>
          <a:xfrm>
            <a:off x="9907292" y="2775661"/>
            <a:ext cx="374468" cy="409304"/>
          </a:xfrm>
          <a:prstGeom prst="ellipse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51AE066D-69BA-7912-DAAA-805DFFD15E1E}"/>
              </a:ext>
            </a:extLst>
          </p:cNvPr>
          <p:cNvSpPr/>
          <p:nvPr/>
        </p:nvSpPr>
        <p:spPr>
          <a:xfrm>
            <a:off x="10295667" y="2829739"/>
            <a:ext cx="374468" cy="409304"/>
          </a:xfrm>
          <a:prstGeom prst="ellipse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Ellips 31">
            <a:extLst>
              <a:ext uri="{FF2B5EF4-FFF2-40B4-BE49-F238E27FC236}">
                <a16:creationId xmlns:a16="http://schemas.microsoft.com/office/drawing/2014/main" id="{18605A97-6488-D718-3993-EC635169B08D}"/>
              </a:ext>
            </a:extLst>
          </p:cNvPr>
          <p:cNvSpPr/>
          <p:nvPr/>
        </p:nvSpPr>
        <p:spPr>
          <a:xfrm>
            <a:off x="10628473" y="4274758"/>
            <a:ext cx="374468" cy="409304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Ellips 32">
            <a:extLst>
              <a:ext uri="{FF2B5EF4-FFF2-40B4-BE49-F238E27FC236}">
                <a16:creationId xmlns:a16="http://schemas.microsoft.com/office/drawing/2014/main" id="{401C3C59-C3F1-2CE4-A853-A34851AEFF06}"/>
              </a:ext>
            </a:extLst>
          </p:cNvPr>
          <p:cNvSpPr/>
          <p:nvPr/>
        </p:nvSpPr>
        <p:spPr>
          <a:xfrm>
            <a:off x="9823774" y="4722905"/>
            <a:ext cx="374468" cy="409304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Ellips 33">
            <a:extLst>
              <a:ext uri="{FF2B5EF4-FFF2-40B4-BE49-F238E27FC236}">
                <a16:creationId xmlns:a16="http://schemas.microsoft.com/office/drawing/2014/main" id="{C554F624-9C98-7316-A2A0-639FC3773B00}"/>
              </a:ext>
            </a:extLst>
          </p:cNvPr>
          <p:cNvSpPr/>
          <p:nvPr/>
        </p:nvSpPr>
        <p:spPr>
          <a:xfrm>
            <a:off x="10453350" y="3222005"/>
            <a:ext cx="725929" cy="787296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A133FA8A-74AD-A279-B2DD-AA16DF680E34}"/>
              </a:ext>
            </a:extLst>
          </p:cNvPr>
          <p:cNvSpPr/>
          <p:nvPr/>
        </p:nvSpPr>
        <p:spPr>
          <a:xfrm>
            <a:off x="9570724" y="3169848"/>
            <a:ext cx="1045038" cy="1030541"/>
          </a:xfrm>
          <a:prstGeom prst="ellipse">
            <a:avLst/>
          </a:prstGeom>
          <a:solidFill>
            <a:srgbClr val="FFC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F72D7325-FCC4-1307-09E7-18F7BC6EA860}"/>
              </a:ext>
            </a:extLst>
          </p:cNvPr>
          <p:cNvSpPr/>
          <p:nvPr/>
        </p:nvSpPr>
        <p:spPr>
          <a:xfrm>
            <a:off x="11141786" y="3237733"/>
            <a:ext cx="280851" cy="302624"/>
          </a:xfrm>
          <a:prstGeom prst="ellipse">
            <a:avLst/>
          </a:prstGeom>
          <a:solidFill>
            <a:srgbClr val="FFC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E3A42577-A16B-BCE7-5700-E75B93ECD459}"/>
              </a:ext>
            </a:extLst>
          </p:cNvPr>
          <p:cNvSpPr/>
          <p:nvPr/>
        </p:nvSpPr>
        <p:spPr>
          <a:xfrm>
            <a:off x="10275776" y="4039074"/>
            <a:ext cx="374468" cy="409304"/>
          </a:xfrm>
          <a:prstGeom prst="ellipse">
            <a:avLst/>
          </a:prstGeom>
          <a:solidFill>
            <a:srgbClr val="FFC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683E3CC7-67BD-863C-CB8C-F0A786842A7C}"/>
              </a:ext>
            </a:extLst>
          </p:cNvPr>
          <p:cNvSpPr/>
          <p:nvPr/>
        </p:nvSpPr>
        <p:spPr>
          <a:xfrm>
            <a:off x="10064593" y="5037165"/>
            <a:ext cx="374468" cy="409304"/>
          </a:xfrm>
          <a:prstGeom prst="ellipse">
            <a:avLst/>
          </a:prstGeom>
          <a:solidFill>
            <a:srgbClr val="FFC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DF739DE2-79F1-D8CF-E2B7-77ECAE99EF01}"/>
              </a:ext>
            </a:extLst>
          </p:cNvPr>
          <p:cNvSpPr/>
          <p:nvPr/>
        </p:nvSpPr>
        <p:spPr>
          <a:xfrm>
            <a:off x="10628473" y="4690999"/>
            <a:ext cx="374468" cy="409304"/>
          </a:xfrm>
          <a:prstGeom prst="ellipse">
            <a:avLst/>
          </a:prstGeom>
          <a:solidFill>
            <a:srgbClr val="FFC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FCBAAF3E-889D-3A3D-C36A-3B7832D2369B}"/>
              </a:ext>
            </a:extLst>
          </p:cNvPr>
          <p:cNvSpPr/>
          <p:nvPr/>
        </p:nvSpPr>
        <p:spPr>
          <a:xfrm>
            <a:off x="10792740" y="3989904"/>
            <a:ext cx="280851" cy="302624"/>
          </a:xfrm>
          <a:prstGeom prst="ellipse">
            <a:avLst/>
          </a:prstGeom>
          <a:solidFill>
            <a:srgbClr val="FFC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Ellips 22">
            <a:extLst>
              <a:ext uri="{FF2B5EF4-FFF2-40B4-BE49-F238E27FC236}">
                <a16:creationId xmlns:a16="http://schemas.microsoft.com/office/drawing/2014/main" id="{C9F44370-FFD2-0CB9-70A9-A7DD61F59193}"/>
              </a:ext>
            </a:extLst>
          </p:cNvPr>
          <p:cNvSpPr/>
          <p:nvPr/>
        </p:nvSpPr>
        <p:spPr>
          <a:xfrm>
            <a:off x="10216992" y="5455037"/>
            <a:ext cx="574765" cy="610014"/>
          </a:xfrm>
          <a:prstGeom prst="ellipse">
            <a:avLst/>
          </a:prstGeom>
          <a:solidFill>
            <a:srgbClr val="FFC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Ellips 30">
            <a:extLst>
              <a:ext uri="{FF2B5EF4-FFF2-40B4-BE49-F238E27FC236}">
                <a16:creationId xmlns:a16="http://schemas.microsoft.com/office/drawing/2014/main" id="{262B5AC7-469D-CE3A-461A-1C4A07A8C232}"/>
              </a:ext>
            </a:extLst>
          </p:cNvPr>
          <p:cNvSpPr/>
          <p:nvPr/>
        </p:nvSpPr>
        <p:spPr>
          <a:xfrm>
            <a:off x="10116507" y="4477119"/>
            <a:ext cx="574765" cy="610014"/>
          </a:xfrm>
          <a:prstGeom prst="ellipse">
            <a:avLst/>
          </a:prstGeom>
          <a:solidFill>
            <a:srgbClr val="FFC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60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9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3" grpId="0" animBg="1"/>
      <p:bldP spid="3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E7217A-8083-7F2D-4C02-C9DFA057A91A}"/>
              </a:ext>
            </a:extLst>
          </p:cNvPr>
          <p:cNvSpPr txBox="1">
            <a:spLocks/>
          </p:cNvSpPr>
          <p:nvPr/>
        </p:nvSpPr>
        <p:spPr>
          <a:xfrm>
            <a:off x="624518" y="620688"/>
            <a:ext cx="9359919" cy="6994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Scales &amp; levels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088E7C93-890A-3EF1-E9EB-885F4F1E1EFE}"/>
              </a:ext>
            </a:extLst>
          </p:cNvPr>
          <p:cNvSpPr/>
          <p:nvPr/>
        </p:nvSpPr>
        <p:spPr>
          <a:xfrm>
            <a:off x="302468" y="487680"/>
            <a:ext cx="10804037" cy="4959581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9BC399D-62B9-D39F-B841-2FD91DAC1EDF}"/>
              </a:ext>
            </a:extLst>
          </p:cNvPr>
          <p:cNvGraphicFramePr/>
          <p:nvPr/>
        </p:nvGraphicFramePr>
        <p:xfrm>
          <a:off x="1202583" y="1645799"/>
          <a:ext cx="4145594" cy="367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Bildobjekt 4">
            <a:extLst>
              <a:ext uri="{FF2B5EF4-FFF2-40B4-BE49-F238E27FC236}">
                <a16:creationId xmlns:a16="http://schemas.microsoft.com/office/drawing/2014/main" id="{B0951D15-60F3-6193-55BA-CAEC4B5151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9463" y="1410739"/>
            <a:ext cx="3461657" cy="3522742"/>
          </a:xfrm>
          <a:prstGeom prst="rect">
            <a:avLst/>
          </a:prstGeom>
        </p:spPr>
      </p:pic>
      <p:sp>
        <p:nvSpPr>
          <p:cNvPr id="6" name="Pratbubbla: rektangel med rundade hörn 5">
            <a:extLst>
              <a:ext uri="{FF2B5EF4-FFF2-40B4-BE49-F238E27FC236}">
                <a16:creationId xmlns:a16="http://schemas.microsoft.com/office/drawing/2014/main" id="{A0CE22AB-B926-470F-C2AB-E194F181D88F}"/>
              </a:ext>
            </a:extLst>
          </p:cNvPr>
          <p:cNvSpPr/>
          <p:nvPr/>
        </p:nvSpPr>
        <p:spPr>
          <a:xfrm>
            <a:off x="5467350" y="1320154"/>
            <a:ext cx="2400300" cy="1089671"/>
          </a:xfrm>
          <a:prstGeom prst="wedgeRoundRectCallout">
            <a:avLst>
              <a:gd name="adj1" fmla="val 22421"/>
              <a:gd name="adj2" fmla="val 7910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“What gets measured gets done”</a:t>
            </a:r>
          </a:p>
        </p:txBody>
      </p:sp>
      <p:sp>
        <p:nvSpPr>
          <p:cNvPr id="7" name="Pil: höger 6">
            <a:extLst>
              <a:ext uri="{FF2B5EF4-FFF2-40B4-BE49-F238E27FC236}">
                <a16:creationId xmlns:a16="http://schemas.microsoft.com/office/drawing/2014/main" id="{900A9926-D6D6-E690-8414-7833CE2E9037}"/>
              </a:ext>
            </a:extLst>
          </p:cNvPr>
          <p:cNvSpPr/>
          <p:nvPr/>
        </p:nvSpPr>
        <p:spPr>
          <a:xfrm>
            <a:off x="84455" y="2724582"/>
            <a:ext cx="1876425" cy="4857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7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ChangeArrowheads="1"/>
          </p:cNvSpPr>
          <p:nvPr/>
        </p:nvSpPr>
        <p:spPr bwMode="auto">
          <a:xfrm>
            <a:off x="2055812" y="820739"/>
            <a:ext cx="9005888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Verdana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Verdana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AC56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AC56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>
              <a:ln>
                <a:noFill/>
              </a:ln>
              <a:solidFill>
                <a:srgbClr val="6A6A6A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Verdana" charset="0"/>
                <a:ea typeface="+mn-ea"/>
                <a:cs typeface="+mn-cs"/>
              </a:rPr>
              <a:t> </a:t>
            </a:r>
          </a:p>
        </p:txBody>
      </p:sp>
      <p:sp>
        <p:nvSpPr>
          <p:cNvPr id="4098" name="Rektangel 3"/>
          <p:cNvSpPr>
            <a:spLocks noChangeArrowheads="1"/>
          </p:cNvSpPr>
          <p:nvPr/>
        </p:nvSpPr>
        <p:spPr bwMode="auto">
          <a:xfrm>
            <a:off x="1524001" y="6742114"/>
            <a:ext cx="2303463" cy="117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6" name="Rak pil 55">
            <a:extLst>
              <a:ext uri="{FF2B5EF4-FFF2-40B4-BE49-F238E27FC236}">
                <a16:creationId xmlns:a16="http://schemas.microsoft.com/office/drawing/2014/main" id="{93B16202-372C-FC45-839B-235362A4153C}"/>
              </a:ext>
            </a:extLst>
          </p:cNvPr>
          <p:cNvCxnSpPr>
            <a:cxnSpLocks/>
          </p:cNvCxnSpPr>
          <p:nvPr/>
        </p:nvCxnSpPr>
        <p:spPr>
          <a:xfrm>
            <a:off x="1521388" y="6266720"/>
            <a:ext cx="794326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7" name="Rak pil 56">
            <a:extLst>
              <a:ext uri="{FF2B5EF4-FFF2-40B4-BE49-F238E27FC236}">
                <a16:creationId xmlns:a16="http://schemas.microsoft.com/office/drawing/2014/main" id="{17CA81EF-27DE-BF49-9950-92F9088A13F2}"/>
              </a:ext>
            </a:extLst>
          </p:cNvPr>
          <p:cNvCxnSpPr>
            <a:cxnSpLocks/>
          </p:cNvCxnSpPr>
          <p:nvPr/>
        </p:nvCxnSpPr>
        <p:spPr>
          <a:xfrm flipV="1">
            <a:off x="1530216" y="2204864"/>
            <a:ext cx="0" cy="4064828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8" name="textruta 57">
            <a:extLst>
              <a:ext uri="{FF2B5EF4-FFF2-40B4-BE49-F238E27FC236}">
                <a16:creationId xmlns:a16="http://schemas.microsoft.com/office/drawing/2014/main" id="{652126A4-A52C-DF4E-8294-4A2E1E0A184D}"/>
              </a:ext>
            </a:extLst>
          </p:cNvPr>
          <p:cNvSpPr txBox="1"/>
          <p:nvPr/>
        </p:nvSpPr>
        <p:spPr>
          <a:xfrm>
            <a:off x="1243340" y="6266721"/>
            <a:ext cx="51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59" name="textruta 58">
            <a:extLst>
              <a:ext uri="{FF2B5EF4-FFF2-40B4-BE49-F238E27FC236}">
                <a16:creationId xmlns:a16="http://schemas.microsoft.com/office/drawing/2014/main" id="{170DE572-51A4-AA4D-A3BB-446CEC1FB7AC}"/>
              </a:ext>
            </a:extLst>
          </p:cNvPr>
          <p:cNvSpPr txBox="1"/>
          <p:nvPr/>
        </p:nvSpPr>
        <p:spPr>
          <a:xfrm>
            <a:off x="4434626" y="6269636"/>
            <a:ext cx="51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2030</a:t>
            </a:r>
          </a:p>
        </p:txBody>
      </p:sp>
      <p:sp>
        <p:nvSpPr>
          <p:cNvPr id="60" name="textruta 59">
            <a:extLst>
              <a:ext uri="{FF2B5EF4-FFF2-40B4-BE49-F238E27FC236}">
                <a16:creationId xmlns:a16="http://schemas.microsoft.com/office/drawing/2014/main" id="{A6DC068A-318B-A844-8949-1BC78A66BFC0}"/>
              </a:ext>
            </a:extLst>
          </p:cNvPr>
          <p:cNvSpPr txBox="1"/>
          <p:nvPr/>
        </p:nvSpPr>
        <p:spPr>
          <a:xfrm>
            <a:off x="7530970" y="6269636"/>
            <a:ext cx="51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2040</a:t>
            </a:r>
          </a:p>
        </p:txBody>
      </p:sp>
      <p:sp>
        <p:nvSpPr>
          <p:cNvPr id="61" name="textruta 60">
            <a:extLst>
              <a:ext uri="{FF2B5EF4-FFF2-40B4-BE49-F238E27FC236}">
                <a16:creationId xmlns:a16="http://schemas.microsoft.com/office/drawing/2014/main" id="{9F4DE42D-BD8B-EF46-9866-2EC61CCFBB33}"/>
              </a:ext>
            </a:extLst>
          </p:cNvPr>
          <p:cNvSpPr txBox="1"/>
          <p:nvPr/>
        </p:nvSpPr>
        <p:spPr>
          <a:xfrm>
            <a:off x="2778442" y="6269636"/>
            <a:ext cx="51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</a:p>
        </p:txBody>
      </p:sp>
      <p:sp>
        <p:nvSpPr>
          <p:cNvPr id="62" name="textruta 61">
            <a:extLst>
              <a:ext uri="{FF2B5EF4-FFF2-40B4-BE49-F238E27FC236}">
                <a16:creationId xmlns:a16="http://schemas.microsoft.com/office/drawing/2014/main" id="{57160587-4956-2248-9771-C7E926F53DF5}"/>
              </a:ext>
            </a:extLst>
          </p:cNvPr>
          <p:cNvSpPr txBox="1"/>
          <p:nvPr/>
        </p:nvSpPr>
        <p:spPr>
          <a:xfrm>
            <a:off x="6018802" y="6273139"/>
            <a:ext cx="51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2035</a:t>
            </a:r>
          </a:p>
        </p:txBody>
      </p:sp>
      <p:sp>
        <p:nvSpPr>
          <p:cNvPr id="63" name="textruta 62">
            <a:extLst>
              <a:ext uri="{FF2B5EF4-FFF2-40B4-BE49-F238E27FC236}">
                <a16:creationId xmlns:a16="http://schemas.microsoft.com/office/drawing/2014/main" id="{04EC6C53-B969-024A-9E01-4D01204A4F5F}"/>
              </a:ext>
            </a:extLst>
          </p:cNvPr>
          <p:cNvSpPr txBox="1"/>
          <p:nvPr/>
        </p:nvSpPr>
        <p:spPr>
          <a:xfrm>
            <a:off x="8971130" y="6280146"/>
            <a:ext cx="51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2045</a:t>
            </a:r>
          </a:p>
        </p:txBody>
      </p:sp>
      <p:sp>
        <p:nvSpPr>
          <p:cNvPr id="64" name="textruta 63">
            <a:extLst>
              <a:ext uri="{FF2B5EF4-FFF2-40B4-BE49-F238E27FC236}">
                <a16:creationId xmlns:a16="http://schemas.microsoft.com/office/drawing/2014/main" id="{0B86EDA8-59A7-254E-A2CA-6775F0A61A6F}"/>
              </a:ext>
            </a:extLst>
          </p:cNvPr>
          <p:cNvSpPr txBox="1"/>
          <p:nvPr/>
        </p:nvSpPr>
        <p:spPr>
          <a:xfrm>
            <a:off x="1122695" y="2368809"/>
            <a:ext cx="349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sp>
        <p:nvSpPr>
          <p:cNvPr id="65" name="textruta 64">
            <a:extLst>
              <a:ext uri="{FF2B5EF4-FFF2-40B4-BE49-F238E27FC236}">
                <a16:creationId xmlns:a16="http://schemas.microsoft.com/office/drawing/2014/main" id="{6B4CF23E-28D6-664F-A488-D8DE45955BD5}"/>
              </a:ext>
            </a:extLst>
          </p:cNvPr>
          <p:cNvSpPr txBox="1"/>
          <p:nvPr/>
        </p:nvSpPr>
        <p:spPr>
          <a:xfrm>
            <a:off x="1122695" y="4223009"/>
            <a:ext cx="349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cxnSp>
        <p:nvCxnSpPr>
          <p:cNvPr id="66" name="Rak 65">
            <a:extLst>
              <a:ext uri="{FF2B5EF4-FFF2-40B4-BE49-F238E27FC236}">
                <a16:creationId xmlns:a16="http://schemas.microsoft.com/office/drawing/2014/main" id="{19D33357-82E8-CC45-A3D7-F1A1A0FF0F99}"/>
              </a:ext>
            </a:extLst>
          </p:cNvPr>
          <p:cNvCxnSpPr>
            <a:cxnSpLocks/>
          </p:cNvCxnSpPr>
          <p:nvPr/>
        </p:nvCxnSpPr>
        <p:spPr>
          <a:xfrm>
            <a:off x="1528926" y="2522696"/>
            <a:ext cx="3252950" cy="3732630"/>
          </a:xfrm>
          <a:prstGeom prst="line">
            <a:avLst/>
          </a:prstGeom>
          <a:noFill/>
          <a:ln w="15875" cap="flat" cmpd="sng" algn="ctr">
            <a:solidFill>
              <a:srgbClr val="4472C4"/>
            </a:solidFill>
            <a:prstDash val="dash"/>
            <a:miter lim="800000"/>
          </a:ln>
          <a:effectLst/>
        </p:spPr>
      </p:cxnSp>
      <p:cxnSp>
        <p:nvCxnSpPr>
          <p:cNvPr id="67" name="Rak 66">
            <a:extLst>
              <a:ext uri="{FF2B5EF4-FFF2-40B4-BE49-F238E27FC236}">
                <a16:creationId xmlns:a16="http://schemas.microsoft.com/office/drawing/2014/main" id="{54C36AF0-0C9D-AE46-897D-C1441EDF9A2E}"/>
              </a:ext>
            </a:extLst>
          </p:cNvPr>
          <p:cNvCxnSpPr>
            <a:cxnSpLocks/>
          </p:cNvCxnSpPr>
          <p:nvPr/>
        </p:nvCxnSpPr>
        <p:spPr>
          <a:xfrm>
            <a:off x="1539438" y="2522696"/>
            <a:ext cx="6500699" cy="3732631"/>
          </a:xfrm>
          <a:prstGeom prst="line">
            <a:avLst/>
          </a:prstGeom>
          <a:noFill/>
          <a:ln w="15875" cap="flat" cmpd="sng" algn="ctr">
            <a:solidFill>
              <a:srgbClr val="4472C4"/>
            </a:solidFill>
            <a:prstDash val="lgDash"/>
            <a:miter lim="800000"/>
          </a:ln>
          <a:effectLst/>
        </p:spPr>
      </p:cxnSp>
      <p:sp>
        <p:nvSpPr>
          <p:cNvPr id="68" name="textruta 67">
            <a:extLst>
              <a:ext uri="{FF2B5EF4-FFF2-40B4-BE49-F238E27FC236}">
                <a16:creationId xmlns:a16="http://schemas.microsoft.com/office/drawing/2014/main" id="{70CEE7F3-2A08-CB45-9C12-0872F6CCEBDA}"/>
              </a:ext>
            </a:extLst>
          </p:cNvPr>
          <p:cNvSpPr txBox="1"/>
          <p:nvPr/>
        </p:nvSpPr>
        <p:spPr>
          <a:xfrm>
            <a:off x="909425" y="1681644"/>
            <a:ext cx="1652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Växthusgasutsläpp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Mton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CO2-ekv/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år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69" name="textruta 68">
            <a:extLst>
              <a:ext uri="{FF2B5EF4-FFF2-40B4-BE49-F238E27FC236}">
                <a16:creationId xmlns:a16="http://schemas.microsoft.com/office/drawing/2014/main" id="{F0F41176-01B3-274D-B3A5-46C77B3F5743}"/>
              </a:ext>
            </a:extLst>
          </p:cNvPr>
          <p:cNvSpPr txBox="1"/>
          <p:nvPr/>
        </p:nvSpPr>
        <p:spPr>
          <a:xfrm>
            <a:off x="8798864" y="6126257"/>
            <a:ext cx="1553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År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ktangel 69">
            <a:extLst>
              <a:ext uri="{FF2B5EF4-FFF2-40B4-BE49-F238E27FC236}">
                <a16:creationId xmlns:a16="http://schemas.microsoft.com/office/drawing/2014/main" id="{EC05D545-A68D-6740-BB7C-75FE2A2B4762}"/>
              </a:ext>
            </a:extLst>
          </p:cNvPr>
          <p:cNvSpPr/>
          <p:nvPr/>
        </p:nvSpPr>
        <p:spPr>
          <a:xfrm>
            <a:off x="1558404" y="2494531"/>
            <a:ext cx="7636490" cy="3752447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riangel 70">
            <a:extLst>
              <a:ext uri="{FF2B5EF4-FFF2-40B4-BE49-F238E27FC236}">
                <a16:creationId xmlns:a16="http://schemas.microsoft.com/office/drawing/2014/main" id="{612E8414-0E2C-EA44-A9A0-F60A11684232}"/>
              </a:ext>
            </a:extLst>
          </p:cNvPr>
          <p:cNvSpPr/>
          <p:nvPr/>
        </p:nvSpPr>
        <p:spPr>
          <a:xfrm>
            <a:off x="1547272" y="2488115"/>
            <a:ext cx="6113406" cy="3770705"/>
          </a:xfrm>
          <a:prstGeom prst="triangle">
            <a:avLst>
              <a:gd name="adj" fmla="val 0"/>
            </a:avLst>
          </a:prstGeom>
          <a:solidFill>
            <a:srgbClr val="FFFF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Triangel 71">
            <a:extLst>
              <a:ext uri="{FF2B5EF4-FFF2-40B4-BE49-F238E27FC236}">
                <a16:creationId xmlns:a16="http://schemas.microsoft.com/office/drawing/2014/main" id="{9A24EA08-CA72-5342-9D98-1EB0EDCAE114}"/>
              </a:ext>
            </a:extLst>
          </p:cNvPr>
          <p:cNvSpPr/>
          <p:nvPr/>
        </p:nvSpPr>
        <p:spPr>
          <a:xfrm>
            <a:off x="1554305" y="2515406"/>
            <a:ext cx="3079608" cy="3739443"/>
          </a:xfrm>
          <a:prstGeom prst="triangle">
            <a:avLst>
              <a:gd name="adj" fmla="val 0"/>
            </a:avLst>
          </a:prstGeom>
          <a:solidFill>
            <a:srgbClr val="70AD47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Rak 72">
            <a:extLst>
              <a:ext uri="{FF2B5EF4-FFF2-40B4-BE49-F238E27FC236}">
                <a16:creationId xmlns:a16="http://schemas.microsoft.com/office/drawing/2014/main" id="{3FB4EEEB-30EA-9D4F-BBCA-ED4920A366CC}"/>
              </a:ext>
            </a:extLst>
          </p:cNvPr>
          <p:cNvCxnSpPr>
            <a:cxnSpLocks/>
          </p:cNvCxnSpPr>
          <p:nvPr/>
        </p:nvCxnSpPr>
        <p:spPr>
          <a:xfrm>
            <a:off x="1541780" y="2502880"/>
            <a:ext cx="1083941" cy="1886131"/>
          </a:xfrm>
          <a:prstGeom prst="line">
            <a:avLst/>
          </a:prstGeom>
          <a:noFill/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4" name="Rak 73">
            <a:extLst>
              <a:ext uri="{FF2B5EF4-FFF2-40B4-BE49-F238E27FC236}">
                <a16:creationId xmlns:a16="http://schemas.microsoft.com/office/drawing/2014/main" id="{7283D87E-57AE-2042-BD4D-71DA66C476B3}"/>
              </a:ext>
            </a:extLst>
          </p:cNvPr>
          <p:cNvCxnSpPr>
            <a:cxnSpLocks/>
          </p:cNvCxnSpPr>
          <p:nvPr/>
        </p:nvCxnSpPr>
        <p:spPr>
          <a:xfrm>
            <a:off x="2628611" y="4380517"/>
            <a:ext cx="1167047" cy="919509"/>
          </a:xfrm>
          <a:prstGeom prst="line">
            <a:avLst/>
          </a:prstGeom>
          <a:noFill/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5" name="Rak 74">
            <a:extLst>
              <a:ext uri="{FF2B5EF4-FFF2-40B4-BE49-F238E27FC236}">
                <a16:creationId xmlns:a16="http://schemas.microsoft.com/office/drawing/2014/main" id="{54E0E943-DD03-764B-A06C-45265AD7EC33}"/>
              </a:ext>
            </a:extLst>
          </p:cNvPr>
          <p:cNvCxnSpPr>
            <a:cxnSpLocks/>
          </p:cNvCxnSpPr>
          <p:nvPr/>
        </p:nvCxnSpPr>
        <p:spPr>
          <a:xfrm>
            <a:off x="3795659" y="5299438"/>
            <a:ext cx="1128029" cy="457500"/>
          </a:xfrm>
          <a:prstGeom prst="line">
            <a:avLst/>
          </a:prstGeom>
          <a:noFill/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6" name="Rak 75">
            <a:extLst>
              <a:ext uri="{FF2B5EF4-FFF2-40B4-BE49-F238E27FC236}">
                <a16:creationId xmlns:a16="http://schemas.microsoft.com/office/drawing/2014/main" id="{A88E086E-1B0E-6248-9D26-93CBD3346EBE}"/>
              </a:ext>
            </a:extLst>
          </p:cNvPr>
          <p:cNvCxnSpPr>
            <a:cxnSpLocks/>
          </p:cNvCxnSpPr>
          <p:nvPr/>
        </p:nvCxnSpPr>
        <p:spPr>
          <a:xfrm>
            <a:off x="4923687" y="5748211"/>
            <a:ext cx="1121184" cy="286222"/>
          </a:xfrm>
          <a:prstGeom prst="line">
            <a:avLst/>
          </a:prstGeom>
          <a:noFill/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7" name="Rak 76">
            <a:extLst>
              <a:ext uri="{FF2B5EF4-FFF2-40B4-BE49-F238E27FC236}">
                <a16:creationId xmlns:a16="http://schemas.microsoft.com/office/drawing/2014/main" id="{9EBDE846-8008-E74F-A4C5-EDCCFFE66666}"/>
              </a:ext>
            </a:extLst>
          </p:cNvPr>
          <p:cNvCxnSpPr>
            <a:cxnSpLocks/>
          </p:cNvCxnSpPr>
          <p:nvPr/>
        </p:nvCxnSpPr>
        <p:spPr>
          <a:xfrm>
            <a:off x="6039537" y="6034434"/>
            <a:ext cx="1110366" cy="84937"/>
          </a:xfrm>
          <a:prstGeom prst="line">
            <a:avLst/>
          </a:prstGeom>
          <a:noFill/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78" name="textruta 77">
            <a:extLst>
              <a:ext uri="{FF2B5EF4-FFF2-40B4-BE49-F238E27FC236}">
                <a16:creationId xmlns:a16="http://schemas.microsoft.com/office/drawing/2014/main" id="{73C5D0AF-C19B-6A4C-8B32-99784BCE8F3C}"/>
              </a:ext>
            </a:extLst>
          </p:cNvPr>
          <p:cNvSpPr txBox="1"/>
          <p:nvPr/>
        </p:nvSpPr>
        <p:spPr>
          <a:xfrm>
            <a:off x="1490425" y="4903826"/>
            <a:ext cx="194224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‘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Acceptabelt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&lt;Budget 92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Mton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jfr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Sveriges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budget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320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Mton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CO2)</a:t>
            </a:r>
          </a:p>
        </p:txBody>
      </p:sp>
      <p:sp>
        <p:nvSpPr>
          <p:cNvPr id="79" name="textruta 78">
            <a:extLst>
              <a:ext uri="{FF2B5EF4-FFF2-40B4-BE49-F238E27FC236}">
                <a16:creationId xmlns:a16="http://schemas.microsoft.com/office/drawing/2014/main" id="{D878E50E-33AB-D34C-A698-D1F2BD60C525}"/>
              </a:ext>
            </a:extLst>
          </p:cNvPr>
          <p:cNvSpPr txBox="1"/>
          <p:nvPr/>
        </p:nvSpPr>
        <p:spPr>
          <a:xfrm>
            <a:off x="3953854" y="4958572"/>
            <a:ext cx="264086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‘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Riskabelt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&lt;Budget 184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Mton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CO2-ekv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jfr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Sveriges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budget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480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Mton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CO2-ekv)</a:t>
            </a:r>
          </a:p>
        </p:txBody>
      </p:sp>
      <p:sp>
        <p:nvSpPr>
          <p:cNvPr id="80" name="textruta 79">
            <a:extLst>
              <a:ext uri="{FF2B5EF4-FFF2-40B4-BE49-F238E27FC236}">
                <a16:creationId xmlns:a16="http://schemas.microsoft.com/office/drawing/2014/main" id="{32BE77BB-13F5-8B47-AA98-0AB8E1064116}"/>
              </a:ext>
            </a:extLst>
          </p:cNvPr>
          <p:cNvSpPr txBox="1"/>
          <p:nvPr/>
        </p:nvSpPr>
        <p:spPr>
          <a:xfrm>
            <a:off x="5704119" y="3324804"/>
            <a:ext cx="269094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‘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Oacceptabelt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&gt;Budget 184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Mton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CO2-ekv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jfr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Sveriges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budget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480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Mton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CO2-ekv)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E74DD063-B0F7-2E9C-284D-0DE09B395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595839" cy="1325563"/>
          </a:xfrm>
        </p:spPr>
        <p:txBody>
          <a:bodyPr>
            <a:normAutofit/>
          </a:bodyPr>
          <a:lstStyle/>
          <a:p>
            <a:r>
              <a:rPr lang="sv-SE" b="1">
                <a:latin typeface="Avenir Next LT Pro" panose="020B0504020202020204" pitchFamily="34" charset="77"/>
              </a:rPr>
              <a:t>SVERIGES UTSLÄPPSBUDGET: BYGG</a:t>
            </a:r>
            <a:br>
              <a:rPr lang="sv-SE" sz="4400">
                <a:solidFill>
                  <a:schemeClr val="tx1"/>
                </a:solidFill>
                <a:latin typeface="Avenir Next LT Pro" panose="020B0504020202020204" pitchFamily="34" charset="0"/>
                <a:ea typeface="+mj-ea"/>
                <a:cs typeface="+mj-cs"/>
              </a:rPr>
            </a:br>
            <a:r>
              <a:rPr lang="sv-SE" sz="2800" b="1">
                <a:solidFill>
                  <a:srgbClr val="00ABC2"/>
                </a:solidFill>
                <a:latin typeface="Avenir Next LT Pro" panose="020B0504020202020204" pitchFamily="34" charset="0"/>
              </a:rPr>
              <a:t>- CO2 KONSUMTIONSBASERAT </a:t>
            </a:r>
            <a:endParaRPr lang="en-GB" sz="2800" b="1">
              <a:solidFill>
                <a:srgbClr val="00ABC2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0" name="Bildobjekt 9" descr="En bild som visar text, klocka&#10;&#10;Automatiskt genererad beskrivning">
            <a:extLst>
              <a:ext uri="{FF2B5EF4-FFF2-40B4-BE49-F238E27FC236}">
                <a16:creationId xmlns:a16="http://schemas.microsoft.com/office/drawing/2014/main" id="{A09FEE91-A46B-5FA3-019F-478D6C2BB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272" y="6161726"/>
            <a:ext cx="1387056" cy="54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43140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C4A323-2E34-E831-3901-4A2997E12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107" y="9902"/>
            <a:ext cx="5619750" cy="562927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BB96583-CBA8-5C3A-D5A0-29B85D3B3815}"/>
              </a:ext>
            </a:extLst>
          </p:cNvPr>
          <p:cNvSpPr/>
          <p:nvPr/>
        </p:nvSpPr>
        <p:spPr>
          <a:xfrm>
            <a:off x="9465352" y="2436798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633C3BA-7B09-5D74-BF4D-57A370E12811}"/>
              </a:ext>
            </a:extLst>
          </p:cNvPr>
          <p:cNvSpPr/>
          <p:nvPr/>
        </p:nvSpPr>
        <p:spPr>
          <a:xfrm>
            <a:off x="10752412" y="2449039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D4CB4B4-0869-9844-D8F9-853CACF6629D}"/>
              </a:ext>
            </a:extLst>
          </p:cNvPr>
          <p:cNvSpPr/>
          <p:nvPr/>
        </p:nvSpPr>
        <p:spPr>
          <a:xfrm>
            <a:off x="10791346" y="3796170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2D44D2-EF1A-FF4A-30CE-9880FABD5312}"/>
              </a:ext>
            </a:extLst>
          </p:cNvPr>
          <p:cNvSpPr/>
          <p:nvPr/>
        </p:nvSpPr>
        <p:spPr>
          <a:xfrm>
            <a:off x="9455344" y="3841781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E83639-6361-16EB-2C4E-4801D7E06DA6}"/>
              </a:ext>
            </a:extLst>
          </p:cNvPr>
          <p:cNvSpPr/>
          <p:nvPr/>
        </p:nvSpPr>
        <p:spPr>
          <a:xfrm>
            <a:off x="8105993" y="3840671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C3088D-F039-85CA-1129-6767E45FAC8A}"/>
              </a:ext>
            </a:extLst>
          </p:cNvPr>
          <p:cNvSpPr/>
          <p:nvPr/>
        </p:nvSpPr>
        <p:spPr>
          <a:xfrm>
            <a:off x="10749073" y="5342423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15DEC91-2674-5F07-0129-DF74E26B6538}"/>
              </a:ext>
            </a:extLst>
          </p:cNvPr>
          <p:cNvSpPr/>
          <p:nvPr/>
        </p:nvSpPr>
        <p:spPr>
          <a:xfrm>
            <a:off x="9406390" y="5354663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61D6A2F-EE25-FCFD-1740-B626F5204C66}"/>
              </a:ext>
            </a:extLst>
          </p:cNvPr>
          <p:cNvSpPr/>
          <p:nvPr/>
        </p:nvSpPr>
        <p:spPr>
          <a:xfrm>
            <a:off x="8110436" y="5353551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337AF66-AE80-774A-C4F4-049438D08A7B}"/>
              </a:ext>
            </a:extLst>
          </p:cNvPr>
          <p:cNvSpPr/>
          <p:nvPr/>
        </p:nvSpPr>
        <p:spPr>
          <a:xfrm>
            <a:off x="6914599" y="5372465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78DBE297-949E-3012-87A8-91F060AB5AE6}"/>
              </a:ext>
            </a:extLst>
          </p:cNvPr>
          <p:cNvSpPr/>
          <p:nvPr/>
        </p:nvSpPr>
        <p:spPr>
          <a:xfrm>
            <a:off x="1334100" y="3744605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0BA9772B-3F12-9400-04D6-A99747393B73}"/>
              </a:ext>
            </a:extLst>
          </p:cNvPr>
          <p:cNvSpPr/>
          <p:nvPr/>
        </p:nvSpPr>
        <p:spPr>
          <a:xfrm>
            <a:off x="-87774" y="3680188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0526C6EE-C9C9-D745-8527-779C2D1C9595}"/>
              </a:ext>
            </a:extLst>
          </p:cNvPr>
          <p:cNvSpPr/>
          <p:nvPr/>
        </p:nvSpPr>
        <p:spPr>
          <a:xfrm>
            <a:off x="-152191" y="5076927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C8D921F2-09A6-3A40-ACB6-A9F07DCA988B}"/>
              </a:ext>
            </a:extLst>
          </p:cNvPr>
          <p:cNvSpPr/>
          <p:nvPr/>
        </p:nvSpPr>
        <p:spPr>
          <a:xfrm>
            <a:off x="2020217" y="1360921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38100"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E6317F2B-E349-E618-E241-BF9B2C3DF424}"/>
              </a:ext>
            </a:extLst>
          </p:cNvPr>
          <p:cNvSpPr/>
          <p:nvPr/>
        </p:nvSpPr>
        <p:spPr>
          <a:xfrm>
            <a:off x="2716702" y="5061213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C758720-8202-B5A8-AFF0-FAB36D886331}"/>
              </a:ext>
            </a:extLst>
          </p:cNvPr>
          <p:cNvSpPr/>
          <p:nvPr/>
        </p:nvSpPr>
        <p:spPr>
          <a:xfrm>
            <a:off x="8111548" y="2451254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63209F44-EC0A-6AFD-015D-D5AA7ADB1DEB}"/>
              </a:ext>
            </a:extLst>
          </p:cNvPr>
          <p:cNvSpPr/>
          <p:nvPr/>
        </p:nvSpPr>
        <p:spPr>
          <a:xfrm>
            <a:off x="652667" y="2246858"/>
            <a:ext cx="1566203" cy="1659221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291C678-F89E-83CE-229C-3044ACC49E85}"/>
              </a:ext>
            </a:extLst>
          </p:cNvPr>
          <p:cNvSpPr/>
          <p:nvPr/>
        </p:nvSpPr>
        <p:spPr>
          <a:xfrm>
            <a:off x="1252164" y="4997217"/>
            <a:ext cx="1566203" cy="1659221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C6DB7CF1-6B39-94F1-4259-D9441FAF9310}"/>
              </a:ext>
            </a:extLst>
          </p:cNvPr>
          <p:cNvSpPr/>
          <p:nvPr/>
        </p:nvSpPr>
        <p:spPr>
          <a:xfrm>
            <a:off x="-28067" y="282944"/>
            <a:ext cx="1566203" cy="1659221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38100">
            <a:solidFill>
              <a:srgbClr val="00B0F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1D3BEF-4B53-8192-34CF-948EA7EE9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94" y="614362"/>
            <a:ext cx="875662" cy="8532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F54F44-72EB-0C33-8AC4-E5D17606B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469" y="5176078"/>
            <a:ext cx="999627" cy="9823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28E481-6D68-559E-ABC8-7820102FA5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839" y="2493120"/>
            <a:ext cx="1206504" cy="11160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528EFC-6C14-7A89-92C5-D326FAF1A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1060" y="3944697"/>
            <a:ext cx="1126062" cy="10972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EDF324-A471-12C4-56A3-D751C4CE4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407" y="2498233"/>
            <a:ext cx="1002678" cy="8906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AF7DA6-E75F-5986-A214-E458B4324C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821" y="3922296"/>
            <a:ext cx="999627" cy="8014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981B84-CF18-1C00-6E67-D28892BCAD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2351" y="3913802"/>
            <a:ext cx="1105146" cy="8014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1A2DEFF-4847-4100-1EFF-A686ECD816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821" y="5181064"/>
            <a:ext cx="929529" cy="92111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9086423-4C3C-1384-8426-764789619D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6874" y="1491768"/>
            <a:ext cx="993989" cy="9429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8B9E65-6E8F-79C1-3578-80D717CAD4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62326" y="2478914"/>
            <a:ext cx="1126062" cy="10970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9C367D5-CEA4-C6C1-9AEE-DC4725DE045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52001" y="3944697"/>
            <a:ext cx="1143819" cy="106878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92F415-736A-0E8E-CBD1-7922401B3B9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62326" y="3963287"/>
            <a:ext cx="1064100" cy="99134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41BFF76-9F81-4047-3A92-F403AFBD4B2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11560" y="2493120"/>
            <a:ext cx="1155122" cy="114899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01C7485-4273-0CC5-5523-B7C80349EEE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85198" y="5407888"/>
            <a:ext cx="1103190" cy="94292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8BC8C9F-5BA0-1B6A-1F0E-42D12E2EA26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11560" y="5407887"/>
            <a:ext cx="1067607" cy="106080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9BC1CC0-6F74-B90F-3CF4-5D92E5FF2A7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41812" y="5417354"/>
            <a:ext cx="1080118" cy="1051340"/>
          </a:xfrm>
          <a:prstGeom prst="rect">
            <a:avLst/>
          </a:prstGeom>
        </p:spPr>
      </p:pic>
      <p:sp>
        <p:nvSpPr>
          <p:cNvPr id="40" name="Dodecagon 39">
            <a:extLst>
              <a:ext uri="{FF2B5EF4-FFF2-40B4-BE49-F238E27FC236}">
                <a16:creationId xmlns:a16="http://schemas.microsoft.com/office/drawing/2014/main" id="{6580B2FC-E5D4-32C7-F648-1A595265C95B}"/>
              </a:ext>
            </a:extLst>
          </p:cNvPr>
          <p:cNvSpPr/>
          <p:nvPr/>
        </p:nvSpPr>
        <p:spPr>
          <a:xfrm>
            <a:off x="186752" y="614361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&gt;10%</a:t>
            </a:r>
          </a:p>
        </p:txBody>
      </p:sp>
      <p:sp>
        <p:nvSpPr>
          <p:cNvPr id="41" name="Dodecagon 40">
            <a:extLst>
              <a:ext uri="{FF2B5EF4-FFF2-40B4-BE49-F238E27FC236}">
                <a16:creationId xmlns:a16="http://schemas.microsoft.com/office/drawing/2014/main" id="{1B063C3A-C65D-996D-68DF-76217B8A979D}"/>
              </a:ext>
            </a:extLst>
          </p:cNvPr>
          <p:cNvSpPr/>
          <p:nvPr/>
        </p:nvSpPr>
        <p:spPr>
          <a:xfrm>
            <a:off x="1580103" y="5206093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5%</a:t>
            </a:r>
          </a:p>
        </p:txBody>
      </p:sp>
      <p:sp>
        <p:nvSpPr>
          <p:cNvPr id="42" name="Dodecagon 41">
            <a:extLst>
              <a:ext uri="{FF2B5EF4-FFF2-40B4-BE49-F238E27FC236}">
                <a16:creationId xmlns:a16="http://schemas.microsoft.com/office/drawing/2014/main" id="{7101944A-D118-E418-C4F5-CA7DA5A6209A}"/>
              </a:ext>
            </a:extLst>
          </p:cNvPr>
          <p:cNvSpPr/>
          <p:nvPr/>
        </p:nvSpPr>
        <p:spPr>
          <a:xfrm>
            <a:off x="9069243" y="138480"/>
            <a:ext cx="914129" cy="657099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%</a:t>
            </a:r>
            <a:r>
              <a:rPr kumimoji="0" lang="sv-SE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</a:t>
            </a: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20 M tons CO2e</a:t>
            </a:r>
          </a:p>
        </p:txBody>
      </p:sp>
      <p:sp>
        <p:nvSpPr>
          <p:cNvPr id="43" name="Dodecagon 42">
            <a:extLst>
              <a:ext uri="{FF2B5EF4-FFF2-40B4-BE49-F238E27FC236}">
                <a16:creationId xmlns:a16="http://schemas.microsoft.com/office/drawing/2014/main" id="{36F07B0A-0E3B-0750-11DC-082B4E4C3143}"/>
              </a:ext>
            </a:extLst>
          </p:cNvPr>
          <p:cNvSpPr/>
          <p:nvPr/>
        </p:nvSpPr>
        <p:spPr>
          <a:xfrm>
            <a:off x="889176" y="2452426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44" name="Dodecagon 43">
            <a:extLst>
              <a:ext uri="{FF2B5EF4-FFF2-40B4-BE49-F238E27FC236}">
                <a16:creationId xmlns:a16="http://schemas.microsoft.com/office/drawing/2014/main" id="{7EFF879F-4B58-B0E6-D9EB-690BFD9CDEE2}"/>
              </a:ext>
            </a:extLst>
          </p:cNvPr>
          <p:cNvSpPr/>
          <p:nvPr/>
        </p:nvSpPr>
        <p:spPr>
          <a:xfrm>
            <a:off x="208745" y="3916890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&lt;3%</a:t>
            </a:r>
          </a:p>
        </p:txBody>
      </p:sp>
      <p:sp>
        <p:nvSpPr>
          <p:cNvPr id="45" name="Dodecagon 44">
            <a:extLst>
              <a:ext uri="{FF2B5EF4-FFF2-40B4-BE49-F238E27FC236}">
                <a16:creationId xmlns:a16="http://schemas.microsoft.com/office/drawing/2014/main" id="{A85996F3-9D21-D864-9BFC-7EAAEF86A37A}"/>
              </a:ext>
            </a:extLst>
          </p:cNvPr>
          <p:cNvSpPr/>
          <p:nvPr/>
        </p:nvSpPr>
        <p:spPr>
          <a:xfrm>
            <a:off x="1584013" y="3913801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&gt;5%</a:t>
            </a:r>
          </a:p>
        </p:txBody>
      </p:sp>
      <p:sp>
        <p:nvSpPr>
          <p:cNvPr id="46" name="Dodecagon 45">
            <a:extLst>
              <a:ext uri="{FF2B5EF4-FFF2-40B4-BE49-F238E27FC236}">
                <a16:creationId xmlns:a16="http://schemas.microsoft.com/office/drawing/2014/main" id="{D6B56C38-2A0B-1EC5-B147-4E9F42EBA264}"/>
              </a:ext>
            </a:extLst>
          </p:cNvPr>
          <p:cNvSpPr/>
          <p:nvPr/>
        </p:nvSpPr>
        <p:spPr>
          <a:xfrm>
            <a:off x="178903" y="5145130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&lt;10%</a:t>
            </a:r>
          </a:p>
        </p:txBody>
      </p:sp>
      <p:sp>
        <p:nvSpPr>
          <p:cNvPr id="47" name="Dodecagon 46">
            <a:extLst>
              <a:ext uri="{FF2B5EF4-FFF2-40B4-BE49-F238E27FC236}">
                <a16:creationId xmlns:a16="http://schemas.microsoft.com/office/drawing/2014/main" id="{751BC6EE-E4DC-C7F8-C7FD-B392ECAC81C1}"/>
              </a:ext>
            </a:extLst>
          </p:cNvPr>
          <p:cNvSpPr/>
          <p:nvPr/>
        </p:nvSpPr>
        <p:spPr>
          <a:xfrm>
            <a:off x="2360726" y="1471934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15%</a:t>
            </a:r>
          </a:p>
        </p:txBody>
      </p:sp>
      <p:sp>
        <p:nvSpPr>
          <p:cNvPr id="48" name="Dodecagon 47">
            <a:extLst>
              <a:ext uri="{FF2B5EF4-FFF2-40B4-BE49-F238E27FC236}">
                <a16:creationId xmlns:a16="http://schemas.microsoft.com/office/drawing/2014/main" id="{92651BF1-AEC6-4DD4-88CF-DF7751D93ADF}"/>
              </a:ext>
            </a:extLst>
          </p:cNvPr>
          <p:cNvSpPr/>
          <p:nvPr/>
        </p:nvSpPr>
        <p:spPr>
          <a:xfrm>
            <a:off x="8524066" y="2493119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25%</a:t>
            </a:r>
          </a:p>
        </p:txBody>
      </p:sp>
      <p:sp>
        <p:nvSpPr>
          <p:cNvPr id="49" name="Dodecagon 48">
            <a:extLst>
              <a:ext uri="{FF2B5EF4-FFF2-40B4-BE49-F238E27FC236}">
                <a16:creationId xmlns:a16="http://schemas.microsoft.com/office/drawing/2014/main" id="{4112C4EA-C203-BEFD-AC1F-829C39FAD577}"/>
              </a:ext>
            </a:extLst>
          </p:cNvPr>
          <p:cNvSpPr/>
          <p:nvPr/>
        </p:nvSpPr>
        <p:spPr>
          <a:xfrm>
            <a:off x="9805231" y="2493440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50" name="Dodecagon 49">
            <a:extLst>
              <a:ext uri="{FF2B5EF4-FFF2-40B4-BE49-F238E27FC236}">
                <a16:creationId xmlns:a16="http://schemas.microsoft.com/office/drawing/2014/main" id="{CFA31D73-44E4-A9C8-DBB6-E8603B9417D7}"/>
              </a:ext>
            </a:extLst>
          </p:cNvPr>
          <p:cNvSpPr/>
          <p:nvPr/>
        </p:nvSpPr>
        <p:spPr>
          <a:xfrm>
            <a:off x="8449344" y="5445604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51" name="Dodecagon 50">
            <a:extLst>
              <a:ext uri="{FF2B5EF4-FFF2-40B4-BE49-F238E27FC236}">
                <a16:creationId xmlns:a16="http://schemas.microsoft.com/office/drawing/2014/main" id="{8DFCE841-171F-F79D-8F32-BC38F84A3CD7}"/>
              </a:ext>
            </a:extLst>
          </p:cNvPr>
          <p:cNvSpPr/>
          <p:nvPr/>
        </p:nvSpPr>
        <p:spPr>
          <a:xfrm>
            <a:off x="9695251" y="5428321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52" name="Dodecagon 51">
            <a:extLst>
              <a:ext uri="{FF2B5EF4-FFF2-40B4-BE49-F238E27FC236}">
                <a16:creationId xmlns:a16="http://schemas.microsoft.com/office/drawing/2014/main" id="{8E04E7BF-98C0-F779-FF0D-2E53BB08C029}"/>
              </a:ext>
            </a:extLst>
          </p:cNvPr>
          <p:cNvSpPr/>
          <p:nvPr/>
        </p:nvSpPr>
        <p:spPr>
          <a:xfrm>
            <a:off x="10988295" y="5401609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53" name="Dodecagon 52">
            <a:extLst>
              <a:ext uri="{FF2B5EF4-FFF2-40B4-BE49-F238E27FC236}">
                <a16:creationId xmlns:a16="http://schemas.microsoft.com/office/drawing/2014/main" id="{0B7B00A4-5C17-171C-811F-A33F94B638D1}"/>
              </a:ext>
            </a:extLst>
          </p:cNvPr>
          <p:cNvSpPr/>
          <p:nvPr/>
        </p:nvSpPr>
        <p:spPr>
          <a:xfrm>
            <a:off x="9717249" y="3960880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1%</a:t>
            </a:r>
          </a:p>
        </p:txBody>
      </p:sp>
      <p:sp>
        <p:nvSpPr>
          <p:cNvPr id="54" name="Dodecagon 53">
            <a:extLst>
              <a:ext uri="{FF2B5EF4-FFF2-40B4-BE49-F238E27FC236}">
                <a16:creationId xmlns:a16="http://schemas.microsoft.com/office/drawing/2014/main" id="{8CFB9A23-F1AA-3339-A7A6-A40DE6BCA60E}"/>
              </a:ext>
            </a:extLst>
          </p:cNvPr>
          <p:cNvSpPr/>
          <p:nvPr/>
        </p:nvSpPr>
        <p:spPr>
          <a:xfrm>
            <a:off x="10980441" y="3960878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1%</a:t>
            </a:r>
          </a:p>
        </p:txBody>
      </p:sp>
      <p:sp>
        <p:nvSpPr>
          <p:cNvPr id="55" name="Dodecagon 54">
            <a:extLst>
              <a:ext uri="{FF2B5EF4-FFF2-40B4-BE49-F238E27FC236}">
                <a16:creationId xmlns:a16="http://schemas.microsoft.com/office/drawing/2014/main" id="{821A99EB-372E-F1E1-5188-C761AB56147A}"/>
              </a:ext>
            </a:extLst>
          </p:cNvPr>
          <p:cNvSpPr/>
          <p:nvPr/>
        </p:nvSpPr>
        <p:spPr>
          <a:xfrm>
            <a:off x="11008720" y="2509147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5%</a:t>
            </a:r>
          </a:p>
        </p:txBody>
      </p:sp>
      <p:sp>
        <p:nvSpPr>
          <p:cNvPr id="56" name="Dodecagon 55">
            <a:extLst>
              <a:ext uri="{FF2B5EF4-FFF2-40B4-BE49-F238E27FC236}">
                <a16:creationId xmlns:a16="http://schemas.microsoft.com/office/drawing/2014/main" id="{05B0D117-7E55-7988-7B7E-34F09C9F4FAF}"/>
              </a:ext>
            </a:extLst>
          </p:cNvPr>
          <p:cNvSpPr/>
          <p:nvPr/>
        </p:nvSpPr>
        <p:spPr>
          <a:xfrm>
            <a:off x="8444632" y="3960878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&lt;10%</a:t>
            </a:r>
          </a:p>
        </p:txBody>
      </p:sp>
      <p:sp>
        <p:nvSpPr>
          <p:cNvPr id="58" name="Flowchart: Alternate Process 57">
            <a:extLst>
              <a:ext uri="{FF2B5EF4-FFF2-40B4-BE49-F238E27FC236}">
                <a16:creationId xmlns:a16="http://schemas.microsoft.com/office/drawing/2014/main" id="{F02F1674-3359-8479-4823-32B0C63DD433}"/>
              </a:ext>
            </a:extLst>
          </p:cNvPr>
          <p:cNvSpPr/>
          <p:nvPr/>
        </p:nvSpPr>
        <p:spPr>
          <a:xfrm>
            <a:off x="10345231" y="228671"/>
            <a:ext cx="1700647" cy="825660"/>
          </a:xfrm>
          <a:prstGeom prst="flowChartAlternateProcess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Law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 </a:t>
            </a: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measure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CO2e</a:t>
            </a:r>
          </a:p>
        </p:txBody>
      </p:sp>
      <p:sp>
        <p:nvSpPr>
          <p:cNvPr id="61" name="Flowchart: Alternate Process 60">
            <a:extLst>
              <a:ext uri="{FF2B5EF4-FFF2-40B4-BE49-F238E27FC236}">
                <a16:creationId xmlns:a16="http://schemas.microsoft.com/office/drawing/2014/main" id="{6F0DE713-8C52-173E-7DE7-C9E3E42F8461}"/>
              </a:ext>
            </a:extLst>
          </p:cNvPr>
          <p:cNvSpPr/>
          <p:nvPr/>
        </p:nvSpPr>
        <p:spPr>
          <a:xfrm>
            <a:off x="10412963" y="1136330"/>
            <a:ext cx="1632917" cy="428787"/>
          </a:xfrm>
          <a:prstGeom prst="flowChartAlternateProcess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Suggestion </a:t>
            </a: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law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max CO2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86A67351-8524-9CFB-C12F-AB2E9EE3A47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94312" y="5191658"/>
            <a:ext cx="1320099" cy="94292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3CCBFC2B-03F9-878E-4209-BB2470B5742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78082" y="5405702"/>
            <a:ext cx="1253437" cy="1051339"/>
          </a:xfrm>
          <a:prstGeom prst="rect">
            <a:avLst/>
          </a:prstGeom>
        </p:spPr>
      </p:pic>
      <p:sp>
        <p:nvSpPr>
          <p:cNvPr id="74" name="Dodecagon 73">
            <a:extLst>
              <a:ext uri="{FF2B5EF4-FFF2-40B4-BE49-F238E27FC236}">
                <a16:creationId xmlns:a16="http://schemas.microsoft.com/office/drawing/2014/main" id="{DA1CEAFA-88D1-8141-B607-16065A7C8168}"/>
              </a:ext>
            </a:extLst>
          </p:cNvPr>
          <p:cNvSpPr/>
          <p:nvPr/>
        </p:nvSpPr>
        <p:spPr>
          <a:xfrm>
            <a:off x="2773364" y="5197423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75" name="Dodecagon 74">
            <a:extLst>
              <a:ext uri="{FF2B5EF4-FFF2-40B4-BE49-F238E27FC236}">
                <a16:creationId xmlns:a16="http://schemas.microsoft.com/office/drawing/2014/main" id="{0FC9E1D7-36C1-C00C-8F15-A89976FCFDFE}"/>
              </a:ext>
            </a:extLst>
          </p:cNvPr>
          <p:cNvSpPr/>
          <p:nvPr/>
        </p:nvSpPr>
        <p:spPr>
          <a:xfrm>
            <a:off x="7062557" y="5404809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7D12552-CB39-D127-DD15-CCFF819D85E5}"/>
              </a:ext>
            </a:extLst>
          </p:cNvPr>
          <p:cNvCxnSpPr>
            <a:stCxn id="7" idx="3"/>
          </p:cNvCxnSpPr>
          <p:nvPr/>
        </p:nvCxnSpPr>
        <p:spPr>
          <a:xfrm>
            <a:off x="1216056" y="1041005"/>
            <a:ext cx="3789577" cy="10364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34130000-E236-5C2C-B7D3-BAA2DFED94E0}"/>
              </a:ext>
            </a:extLst>
          </p:cNvPr>
          <p:cNvCxnSpPr>
            <a:cxnSpLocks/>
          </p:cNvCxnSpPr>
          <p:nvPr/>
        </p:nvCxnSpPr>
        <p:spPr>
          <a:xfrm>
            <a:off x="2170970" y="3003707"/>
            <a:ext cx="3095547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ECF0F92B-9DD1-6F9F-1D12-C9322B1E1548}"/>
              </a:ext>
            </a:extLst>
          </p:cNvPr>
          <p:cNvCxnSpPr>
            <a:cxnSpLocks/>
          </p:cNvCxnSpPr>
          <p:nvPr/>
        </p:nvCxnSpPr>
        <p:spPr>
          <a:xfrm>
            <a:off x="2789760" y="4098787"/>
            <a:ext cx="2922883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62F8975-D7A2-0CFD-A49E-FBB5FF75597F}"/>
              </a:ext>
            </a:extLst>
          </p:cNvPr>
          <p:cNvCxnSpPr>
            <a:cxnSpLocks/>
          </p:cNvCxnSpPr>
          <p:nvPr/>
        </p:nvCxnSpPr>
        <p:spPr>
          <a:xfrm flipV="1">
            <a:off x="4132582" y="4591790"/>
            <a:ext cx="2005400" cy="659326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806589B-5D1B-F960-CCBA-5F5992D73317}"/>
              </a:ext>
            </a:extLst>
          </p:cNvPr>
          <p:cNvCxnSpPr>
            <a:cxnSpLocks/>
          </p:cNvCxnSpPr>
          <p:nvPr/>
        </p:nvCxnSpPr>
        <p:spPr>
          <a:xfrm>
            <a:off x="6296315" y="5002544"/>
            <a:ext cx="751914" cy="485766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352C838-DE7D-4517-C939-A2A92FC6589F}"/>
              </a:ext>
            </a:extLst>
          </p:cNvPr>
          <p:cNvCxnSpPr>
            <a:cxnSpLocks/>
          </p:cNvCxnSpPr>
          <p:nvPr/>
        </p:nvCxnSpPr>
        <p:spPr>
          <a:xfrm>
            <a:off x="6540219" y="3905267"/>
            <a:ext cx="1833625" cy="35686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77D565B-AE4E-732F-5EA5-44F65E94E062}"/>
              </a:ext>
            </a:extLst>
          </p:cNvPr>
          <p:cNvCxnSpPr>
            <a:cxnSpLocks/>
          </p:cNvCxnSpPr>
          <p:nvPr/>
        </p:nvCxnSpPr>
        <p:spPr>
          <a:xfrm>
            <a:off x="6551228" y="3067619"/>
            <a:ext cx="1775860" cy="3754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2C42F513-F2EC-8E4F-D472-2E8605CC7200}"/>
              </a:ext>
            </a:extLst>
          </p:cNvPr>
          <p:cNvSpPr/>
          <p:nvPr/>
        </p:nvSpPr>
        <p:spPr>
          <a:xfrm>
            <a:off x="340394" y="1467647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New </a:t>
            </a:r>
            <a:r>
              <a:rPr kumimoji="0" lang="sv-SE" sz="105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buildings</a:t>
            </a: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7718343-51D2-3C0E-9AAD-5E37F9395170}"/>
              </a:ext>
            </a:extLst>
          </p:cNvPr>
          <p:cNvSpPr/>
          <p:nvPr/>
        </p:nvSpPr>
        <p:spPr>
          <a:xfrm>
            <a:off x="1639477" y="6134793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Private houses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3AD72D9-5326-355E-2BE0-2B829C229E89}"/>
              </a:ext>
            </a:extLst>
          </p:cNvPr>
          <p:cNvSpPr/>
          <p:nvPr/>
        </p:nvSpPr>
        <p:spPr>
          <a:xfrm>
            <a:off x="953573" y="3401716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Logistics</a:t>
            </a: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sv-SE" sz="9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Retail</a:t>
            </a:r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0159A28-19B8-857F-304B-87E80E2538DE}"/>
              </a:ext>
            </a:extLst>
          </p:cNvPr>
          <p:cNvSpPr/>
          <p:nvPr/>
        </p:nvSpPr>
        <p:spPr>
          <a:xfrm>
            <a:off x="313684" y="4693188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Agriculture</a:t>
            </a: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506C159-1F3F-C476-F6B0-E5FEC37A882E}"/>
              </a:ext>
            </a:extLst>
          </p:cNvPr>
          <p:cNvSpPr/>
          <p:nvPr/>
        </p:nvSpPr>
        <p:spPr>
          <a:xfrm>
            <a:off x="126272" y="6088356"/>
            <a:ext cx="115734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Renovation, </a:t>
            </a:r>
            <a:r>
              <a:rPr kumimoji="0" lang="sv-SE" sz="105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Reconstruction</a:t>
            </a: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53CC03F-52A8-7212-D77C-468098BFB076}"/>
              </a:ext>
            </a:extLst>
          </p:cNvPr>
          <p:cNvSpPr/>
          <p:nvPr/>
        </p:nvSpPr>
        <p:spPr>
          <a:xfrm>
            <a:off x="2343119" y="2399058"/>
            <a:ext cx="987937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Operations &amp; </a:t>
            </a:r>
            <a:r>
              <a:rPr kumimoji="0" lang="sv-SE" sz="105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Maintenance</a:t>
            </a: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E046C3B-256E-8B7A-32B0-A80305228FF8}"/>
              </a:ext>
            </a:extLst>
          </p:cNvPr>
          <p:cNvSpPr/>
          <p:nvPr/>
        </p:nvSpPr>
        <p:spPr>
          <a:xfrm>
            <a:off x="2983041" y="6099351"/>
            <a:ext cx="987937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Defence</a:t>
            </a: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Buildings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8039898-D373-12ED-FBF2-DEA067756312}"/>
              </a:ext>
            </a:extLst>
          </p:cNvPr>
          <p:cNvSpPr/>
          <p:nvPr/>
        </p:nvSpPr>
        <p:spPr>
          <a:xfrm>
            <a:off x="8358698" y="3448955"/>
            <a:ext cx="1184867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Quarter</a:t>
            </a: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Blocks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651FDE4-5BAA-60C9-1CFC-7D99892A2BA2}"/>
              </a:ext>
            </a:extLst>
          </p:cNvPr>
          <p:cNvSpPr/>
          <p:nvPr/>
        </p:nvSpPr>
        <p:spPr>
          <a:xfrm>
            <a:off x="9863540" y="3439527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Private Roads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B268561B-0D3A-70CC-3919-6B44406D6393}"/>
              </a:ext>
            </a:extLst>
          </p:cNvPr>
          <p:cNvSpPr/>
          <p:nvPr/>
        </p:nvSpPr>
        <p:spPr>
          <a:xfrm>
            <a:off x="8373844" y="4817416"/>
            <a:ext cx="1169721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Railways, Tunnels, Roads, Bridges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470CD78-3365-A9FB-E255-7021AD156BD8}"/>
              </a:ext>
            </a:extLst>
          </p:cNvPr>
          <p:cNvSpPr/>
          <p:nvPr/>
        </p:nvSpPr>
        <p:spPr>
          <a:xfrm>
            <a:off x="9668444" y="4807988"/>
            <a:ext cx="1127376" cy="458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Electricity</a:t>
            </a: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sv-SE" sz="9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Production</a:t>
            </a: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&amp; </a:t>
            </a:r>
            <a:r>
              <a:rPr kumimoji="0" lang="sv-SE" sz="9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Infrastructure</a:t>
            </a:r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DA42628-5C00-8DF5-5D92-5F1855ECE154}"/>
              </a:ext>
            </a:extLst>
          </p:cNvPr>
          <p:cNvSpPr/>
          <p:nvPr/>
        </p:nvSpPr>
        <p:spPr>
          <a:xfrm>
            <a:off x="7078082" y="6440396"/>
            <a:ext cx="121758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Water</a:t>
            </a: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</a:t>
            </a:r>
            <a:r>
              <a:rPr kumimoji="0" lang="sv-SE" sz="105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nfrastructure</a:t>
            </a: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2B42AA2-DC00-D8FD-D985-425D096CE795}"/>
              </a:ext>
            </a:extLst>
          </p:cNvPr>
          <p:cNvSpPr/>
          <p:nvPr/>
        </p:nvSpPr>
        <p:spPr>
          <a:xfrm>
            <a:off x="8565781" y="6430968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Internet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Telecom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CF5867F-CA9E-D61E-6707-998E122DBF01}"/>
              </a:ext>
            </a:extLst>
          </p:cNvPr>
          <p:cNvSpPr/>
          <p:nvPr/>
        </p:nvSpPr>
        <p:spPr>
          <a:xfrm>
            <a:off x="9811688" y="6441966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Airport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6342673-5229-A61C-C84D-810FFEC8132C}"/>
              </a:ext>
            </a:extLst>
          </p:cNvPr>
          <p:cNvSpPr/>
          <p:nvPr/>
        </p:nvSpPr>
        <p:spPr>
          <a:xfrm>
            <a:off x="11131443" y="6432538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Ports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1820D19-4A3E-672B-E4E1-82F320E07BC8}"/>
              </a:ext>
            </a:extLst>
          </p:cNvPr>
          <p:cNvSpPr/>
          <p:nvPr/>
        </p:nvSpPr>
        <p:spPr>
          <a:xfrm>
            <a:off x="10962326" y="3426961"/>
            <a:ext cx="1123921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Municipal Roads/Squares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2623415-FA2D-0391-9A5D-B2C7E2558D80}"/>
              </a:ext>
            </a:extLst>
          </p:cNvPr>
          <p:cNvSpPr/>
          <p:nvPr/>
        </p:nvSpPr>
        <p:spPr>
          <a:xfrm>
            <a:off x="11008720" y="4793848"/>
            <a:ext cx="971675" cy="314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Local</a:t>
            </a: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Railways </a:t>
            </a:r>
            <a:r>
              <a:rPr kumimoji="0" lang="sv-SE" sz="9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Tracks</a:t>
            </a:r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A2639E9B-4993-AEE6-F340-FAFA3464EAEE}"/>
              </a:ext>
            </a:extLst>
          </p:cNvPr>
          <p:cNvSpPr/>
          <p:nvPr/>
        </p:nvSpPr>
        <p:spPr>
          <a:xfrm>
            <a:off x="9022951" y="1262072"/>
            <a:ext cx="1308999" cy="865885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Metod för Klimat-budget</a:t>
            </a: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22F5513B-1F0A-1601-41AD-0DDDDE212BD0}"/>
              </a:ext>
            </a:extLst>
          </p:cNvPr>
          <p:cNvSpPr/>
          <p:nvPr/>
        </p:nvSpPr>
        <p:spPr>
          <a:xfrm>
            <a:off x="8947857" y="63623"/>
            <a:ext cx="3244143" cy="2332505"/>
          </a:xfrm>
          <a:prstGeom prst="roundRect">
            <a:avLst/>
          </a:prstGeom>
          <a:noFill/>
          <a:ln w="38100" cmpd="dbl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5E39ECF-81C1-4B55-B3B3-7638F064D4F0}"/>
              </a:ext>
            </a:extLst>
          </p:cNvPr>
          <p:cNvSpPr/>
          <p:nvPr/>
        </p:nvSpPr>
        <p:spPr>
          <a:xfrm>
            <a:off x="1710425" y="4694758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Industry</a:t>
            </a:r>
          </a:p>
        </p:txBody>
      </p:sp>
      <p:sp>
        <p:nvSpPr>
          <p:cNvPr id="128" name="Flowchart: Alternate Process 127">
            <a:extLst>
              <a:ext uri="{FF2B5EF4-FFF2-40B4-BE49-F238E27FC236}">
                <a16:creationId xmlns:a16="http://schemas.microsoft.com/office/drawing/2014/main" id="{95621164-8951-452B-D1AB-527BCCE860C3}"/>
              </a:ext>
            </a:extLst>
          </p:cNvPr>
          <p:cNvSpPr/>
          <p:nvPr/>
        </p:nvSpPr>
        <p:spPr>
          <a:xfrm>
            <a:off x="8262472" y="3974590"/>
            <a:ext cx="258973" cy="265855"/>
          </a:xfrm>
          <a:prstGeom prst="flowChartAlternateProcess">
            <a:avLst/>
          </a:prstGeom>
          <a:noFill/>
          <a:ln>
            <a:solidFill>
              <a:srgbClr val="00B0F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CF707E39-25BD-0E61-D192-89E1F5FE813E}"/>
              </a:ext>
            </a:extLst>
          </p:cNvPr>
          <p:cNvSpPr/>
          <p:nvPr/>
        </p:nvSpPr>
        <p:spPr>
          <a:xfrm>
            <a:off x="1574275" y="72286"/>
            <a:ext cx="3926166" cy="841907"/>
          </a:xfrm>
          <a:prstGeom prst="wedgeRoundRectCallout">
            <a:avLst>
              <a:gd name="adj1" fmla="val 39384"/>
              <a:gd name="adj2" fmla="val 6134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Construction and Real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Estate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Sector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 M Tons CO2e in Sweden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494B860-E67E-6D61-8159-A7CE711FED7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432579" y="1263383"/>
            <a:ext cx="479234" cy="204264"/>
          </a:xfrm>
          <a:prstGeom prst="rect">
            <a:avLst/>
          </a:pr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7FEB007-27F3-D83F-4DE0-4156F08910A1}"/>
              </a:ext>
            </a:extLst>
          </p:cNvPr>
          <p:cNvCxnSpPr>
            <a:cxnSpLocks/>
          </p:cNvCxnSpPr>
          <p:nvPr/>
        </p:nvCxnSpPr>
        <p:spPr>
          <a:xfrm flipV="1">
            <a:off x="3457859" y="1733070"/>
            <a:ext cx="1808658" cy="58023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042F42D-1B3D-E893-F53D-183372E84735}"/>
              </a:ext>
            </a:extLst>
          </p:cNvPr>
          <p:cNvCxnSpPr>
            <a:cxnSpLocks/>
          </p:cNvCxnSpPr>
          <p:nvPr/>
        </p:nvCxnSpPr>
        <p:spPr>
          <a:xfrm>
            <a:off x="3466315" y="1820849"/>
            <a:ext cx="1800202" cy="78912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8" name="Flowchart: Alternate Process 60">
            <a:extLst>
              <a:ext uri="{FF2B5EF4-FFF2-40B4-BE49-F238E27FC236}">
                <a16:creationId xmlns:a16="http://schemas.microsoft.com/office/drawing/2014/main" id="{484C271B-D52A-15D4-ED24-9A639EF1CEE5}"/>
              </a:ext>
            </a:extLst>
          </p:cNvPr>
          <p:cNvSpPr/>
          <p:nvPr/>
        </p:nvSpPr>
        <p:spPr>
          <a:xfrm>
            <a:off x="10345231" y="1643292"/>
            <a:ext cx="1743157" cy="545081"/>
          </a:xfrm>
          <a:prstGeom prst="flowChartAlternateProcess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New bransch suggestion to </a:t>
            </a: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measure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CO2e</a:t>
            </a:r>
          </a:p>
        </p:txBody>
      </p:sp>
      <p:sp>
        <p:nvSpPr>
          <p:cNvPr id="70" name="Oval 109">
            <a:extLst>
              <a:ext uri="{FF2B5EF4-FFF2-40B4-BE49-F238E27FC236}">
                <a16:creationId xmlns:a16="http://schemas.microsoft.com/office/drawing/2014/main" id="{7FDECBE1-9FBA-840D-A770-4AF789FDBB65}"/>
              </a:ext>
            </a:extLst>
          </p:cNvPr>
          <p:cNvSpPr/>
          <p:nvPr/>
        </p:nvSpPr>
        <p:spPr>
          <a:xfrm>
            <a:off x="-152190" y="138480"/>
            <a:ext cx="1791668" cy="1910179"/>
          </a:xfrm>
          <a:prstGeom prst="ellipse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2" name="Oval 109">
            <a:extLst>
              <a:ext uri="{FF2B5EF4-FFF2-40B4-BE49-F238E27FC236}">
                <a16:creationId xmlns:a16="http://schemas.microsoft.com/office/drawing/2014/main" id="{B82624A3-C656-D57B-F2BA-1879C23F258F}"/>
              </a:ext>
            </a:extLst>
          </p:cNvPr>
          <p:cNvSpPr/>
          <p:nvPr/>
        </p:nvSpPr>
        <p:spPr>
          <a:xfrm>
            <a:off x="-69554" y="198880"/>
            <a:ext cx="1661972" cy="178812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6" name="Oval 109">
            <a:extLst>
              <a:ext uri="{FF2B5EF4-FFF2-40B4-BE49-F238E27FC236}">
                <a16:creationId xmlns:a16="http://schemas.microsoft.com/office/drawing/2014/main" id="{F75570C0-42E4-107E-36C4-CA2F97A87BD2}"/>
              </a:ext>
            </a:extLst>
          </p:cNvPr>
          <p:cNvSpPr/>
          <p:nvPr/>
        </p:nvSpPr>
        <p:spPr>
          <a:xfrm>
            <a:off x="1922920" y="1284432"/>
            <a:ext cx="1663499" cy="156174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9" name="Oval 109">
            <a:extLst>
              <a:ext uri="{FF2B5EF4-FFF2-40B4-BE49-F238E27FC236}">
                <a16:creationId xmlns:a16="http://schemas.microsoft.com/office/drawing/2014/main" id="{789E88C7-6C1F-86FE-E427-7B2CC5ED44D3}"/>
              </a:ext>
            </a:extLst>
          </p:cNvPr>
          <p:cNvSpPr/>
          <p:nvPr/>
        </p:nvSpPr>
        <p:spPr>
          <a:xfrm>
            <a:off x="670866" y="2263410"/>
            <a:ext cx="1558815" cy="1673142"/>
          </a:xfrm>
          <a:prstGeom prst="ellipse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0" name="Oval 109">
            <a:extLst>
              <a:ext uri="{FF2B5EF4-FFF2-40B4-BE49-F238E27FC236}">
                <a16:creationId xmlns:a16="http://schemas.microsoft.com/office/drawing/2014/main" id="{E5F84A47-01A1-1FF7-E0EA-D7900878898E}"/>
              </a:ext>
            </a:extLst>
          </p:cNvPr>
          <p:cNvSpPr/>
          <p:nvPr/>
        </p:nvSpPr>
        <p:spPr>
          <a:xfrm>
            <a:off x="-185118" y="5073391"/>
            <a:ext cx="1558815" cy="1456939"/>
          </a:xfrm>
          <a:prstGeom prst="ellipse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3" name="Oval 109">
            <a:extLst>
              <a:ext uri="{FF2B5EF4-FFF2-40B4-BE49-F238E27FC236}">
                <a16:creationId xmlns:a16="http://schemas.microsoft.com/office/drawing/2014/main" id="{EAB4129E-1FFF-4DCB-CDC2-307D5F7B3130}"/>
              </a:ext>
            </a:extLst>
          </p:cNvPr>
          <p:cNvSpPr/>
          <p:nvPr/>
        </p:nvSpPr>
        <p:spPr>
          <a:xfrm>
            <a:off x="8131565" y="2435937"/>
            <a:ext cx="1558815" cy="1456939"/>
          </a:xfrm>
          <a:prstGeom prst="ellipse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08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15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14" grpId="0" animBg="1"/>
      <p:bldP spid="113" grpId="0" animBg="1"/>
      <p:bldP spid="110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8" grpId="0" animBg="1"/>
      <p:bldP spid="61" grpId="0" animBg="1"/>
      <p:bldP spid="74" grpId="0" animBg="1"/>
      <p:bldP spid="75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1" grpId="0" animBg="1"/>
      <p:bldP spid="112" grpId="0" animBg="1"/>
      <p:bldP spid="116" grpId="0" animBg="1"/>
      <p:bldP spid="128" grpId="0" animBg="1"/>
      <p:bldP spid="68" grpId="0" animBg="1"/>
      <p:bldP spid="70" grpId="0" animBg="1"/>
      <p:bldP spid="72" grpId="0" animBg="1"/>
      <p:bldP spid="76" grpId="0" animBg="1"/>
      <p:bldP spid="79" grpId="0" animBg="1"/>
      <p:bldP spid="80" grpId="0" animBg="1"/>
      <p:bldP spid="8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1">
            <a:extLst>
              <a:ext uri="{FF2B5EF4-FFF2-40B4-BE49-F238E27FC236}">
                <a16:creationId xmlns:a16="http://schemas.microsoft.com/office/drawing/2014/main" id="{AACA9D1E-9091-1A10-2821-86C45B4A6485}"/>
              </a:ext>
            </a:extLst>
          </p:cNvPr>
          <p:cNvGrpSpPr/>
          <p:nvPr/>
        </p:nvGrpSpPr>
        <p:grpSpPr>
          <a:xfrm>
            <a:off x="439746" y="72499"/>
            <a:ext cx="11496837" cy="6742638"/>
            <a:chOff x="439746" y="72499"/>
            <a:chExt cx="11496837" cy="6742638"/>
          </a:xfrm>
        </p:grpSpPr>
        <p:sp>
          <p:nvSpPr>
            <p:cNvPr id="33" name="Båge 32">
              <a:extLst>
                <a:ext uri="{FF2B5EF4-FFF2-40B4-BE49-F238E27FC236}">
                  <a16:creationId xmlns:a16="http://schemas.microsoft.com/office/drawing/2014/main" id="{C09893B6-4C29-1A45-8C3F-55BE5AB9E3AA}"/>
                </a:ext>
              </a:extLst>
            </p:cNvPr>
            <p:cNvSpPr/>
            <p:nvPr/>
          </p:nvSpPr>
          <p:spPr>
            <a:xfrm rot="8570550">
              <a:off x="3371257" y="1087081"/>
              <a:ext cx="5193507" cy="5164401"/>
            </a:xfrm>
            <a:prstGeom prst="arc">
              <a:avLst>
                <a:gd name="adj1" fmla="val 15539101"/>
                <a:gd name="adj2" fmla="val 2451332"/>
              </a:avLst>
            </a:prstGeom>
            <a:ln w="38100">
              <a:solidFill>
                <a:srgbClr val="E8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Båge 38">
              <a:extLst>
                <a:ext uri="{FF2B5EF4-FFF2-40B4-BE49-F238E27FC236}">
                  <a16:creationId xmlns:a16="http://schemas.microsoft.com/office/drawing/2014/main" id="{B9BB6775-F7EB-F640-8F17-8509DB2DE934}"/>
                </a:ext>
              </a:extLst>
            </p:cNvPr>
            <p:cNvSpPr/>
            <p:nvPr/>
          </p:nvSpPr>
          <p:spPr>
            <a:xfrm rot="20159388">
              <a:off x="4442493" y="746592"/>
              <a:ext cx="4557188" cy="5164401"/>
            </a:xfrm>
            <a:prstGeom prst="arc">
              <a:avLst>
                <a:gd name="adj1" fmla="val 19239878"/>
                <a:gd name="adj2" fmla="val 2451332"/>
              </a:avLst>
            </a:prstGeom>
            <a:ln w="38100">
              <a:solidFill>
                <a:srgbClr val="56B8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FA1C3886-BF1A-4849-9196-C289621BD9A0}"/>
                </a:ext>
              </a:extLst>
            </p:cNvPr>
            <p:cNvGraphicFramePr/>
            <p:nvPr/>
          </p:nvGraphicFramePr>
          <p:xfrm>
            <a:off x="971567" y="72499"/>
            <a:ext cx="10113956" cy="674263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69676145-E2C0-B44A-9F02-DE282EF8CF25}"/>
                </a:ext>
              </a:extLst>
            </p:cNvPr>
            <p:cNvSpPr/>
            <p:nvPr/>
          </p:nvSpPr>
          <p:spPr>
            <a:xfrm>
              <a:off x="4264106" y="1678781"/>
              <a:ext cx="3500438" cy="3500438"/>
            </a:xfrm>
            <a:prstGeom prst="ellipse">
              <a:avLst/>
            </a:prstGeom>
            <a:solidFill>
              <a:srgbClr val="F5B7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000" b="1" i="0" u="none" strike="noStrike" kern="1200" cap="none" spc="0" normalizeH="0" baseline="0" noProof="0">
                <a:ln>
                  <a:noFill/>
                </a:ln>
                <a:solidFill>
                  <a:srgbClr val="2F3045"/>
                </a:solidFill>
                <a:effectLst/>
                <a:uLnTx/>
                <a:uFillTx/>
                <a:latin typeface="AntartidaRounded Essential Light" panose="02000000000000000000" pitchFamily="2" charset="0"/>
                <a:ea typeface="+mn-ea"/>
                <a:cs typeface="+mn-cs"/>
              </a:endParaRPr>
            </a:p>
          </p:txBody>
        </p:sp>
        <p:pic>
          <p:nvPicPr>
            <p:cNvPr id="37" name="Bild 36" descr="Glödlampa kontur">
              <a:extLst>
                <a:ext uri="{FF2B5EF4-FFF2-40B4-BE49-F238E27FC236}">
                  <a16:creationId xmlns:a16="http://schemas.microsoft.com/office/drawing/2014/main" id="{E3696ABA-B7D7-3C49-A4B4-A9FDAFDE7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10704" y="3899453"/>
              <a:ext cx="817841" cy="817841"/>
            </a:xfrm>
            <a:prstGeom prst="rect">
              <a:avLst/>
            </a:prstGeom>
          </p:spPr>
        </p:pic>
        <p:sp>
          <p:nvSpPr>
            <p:cNvPr id="38" name="textruta 37">
              <a:extLst>
                <a:ext uri="{FF2B5EF4-FFF2-40B4-BE49-F238E27FC236}">
                  <a16:creationId xmlns:a16="http://schemas.microsoft.com/office/drawing/2014/main" id="{ED38F344-187B-2F40-9474-596A984F8E22}"/>
                </a:ext>
              </a:extLst>
            </p:cNvPr>
            <p:cNvSpPr txBox="1"/>
            <p:nvPr/>
          </p:nvSpPr>
          <p:spPr>
            <a:xfrm>
              <a:off x="4845194" y="2661862"/>
              <a:ext cx="2245632" cy="19082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40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/>
                  <a:ea typeface="+mn-ea"/>
                  <a:cs typeface="+mn-cs"/>
                </a:rPr>
                <a:t>LFM30:s</a:t>
              </a:r>
              <a:br>
                <a:rPr kumimoji="0" lang="sv-SE" sz="40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/>
                  <a:ea typeface="+mn-ea"/>
                  <a:cs typeface="+mn-cs"/>
                </a:rPr>
              </a:br>
              <a:r>
                <a:rPr kumimoji="0" lang="sv-SE" sz="20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/>
                  <a:ea typeface="+mn-ea"/>
                  <a:cs typeface="+mn-cs"/>
                </a:rPr>
                <a:t>KOMPETENS-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0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/>
                  <a:ea typeface="+mn-ea"/>
                  <a:cs typeface="+mn-cs"/>
                </a:rPr>
                <a:t>UTVECKLINGS-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0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/>
                  <a:ea typeface="+mn-ea"/>
                  <a:cs typeface="+mn-cs"/>
                </a:rPr>
                <a:t>PROCESS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3" name="Vinklad  72">
              <a:extLst>
                <a:ext uri="{FF2B5EF4-FFF2-40B4-BE49-F238E27FC236}">
                  <a16:creationId xmlns:a16="http://schemas.microsoft.com/office/drawing/2014/main" id="{96F72F5D-AEC2-9D4A-B836-C6A1598554A3}"/>
                </a:ext>
              </a:extLst>
            </p:cNvPr>
            <p:cNvCxnSpPr>
              <a:cxnSpLocks/>
              <a:stCxn id="19" idx="5"/>
            </p:cNvCxnSpPr>
            <p:nvPr/>
          </p:nvCxnSpPr>
          <p:spPr>
            <a:xfrm flipV="1">
              <a:off x="2178058" y="4813992"/>
              <a:ext cx="1433008" cy="786803"/>
            </a:xfrm>
            <a:prstGeom prst="bentConnector3">
              <a:avLst>
                <a:gd name="adj1" fmla="val 50000"/>
              </a:avLst>
            </a:prstGeom>
            <a:ln w="31750">
              <a:solidFill>
                <a:srgbClr val="E8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Rak 80">
              <a:extLst>
                <a:ext uri="{FF2B5EF4-FFF2-40B4-BE49-F238E27FC236}">
                  <a16:creationId xmlns:a16="http://schemas.microsoft.com/office/drawing/2014/main" id="{38E518C7-1B86-0D4E-87B6-CD6B3E9D15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9479" y="4045442"/>
              <a:ext cx="1514707" cy="1102058"/>
            </a:xfrm>
            <a:prstGeom prst="line">
              <a:avLst/>
            </a:prstGeom>
            <a:ln w="31750">
              <a:solidFill>
                <a:srgbClr val="E8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Rak 2">
              <a:extLst>
                <a:ext uri="{FF2B5EF4-FFF2-40B4-BE49-F238E27FC236}">
                  <a16:creationId xmlns:a16="http://schemas.microsoft.com/office/drawing/2014/main" id="{52D168C6-5164-0447-8FA6-72B342055192}"/>
                </a:ext>
              </a:extLst>
            </p:cNvPr>
            <p:cNvCxnSpPr>
              <a:cxnSpLocks/>
            </p:cNvCxnSpPr>
            <p:nvPr/>
          </p:nvCxnSpPr>
          <p:spPr>
            <a:xfrm>
              <a:off x="4612679" y="2039272"/>
              <a:ext cx="147579" cy="130685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ak 22">
              <a:extLst>
                <a:ext uri="{FF2B5EF4-FFF2-40B4-BE49-F238E27FC236}">
                  <a16:creationId xmlns:a16="http://schemas.microsoft.com/office/drawing/2014/main" id="{C10BC6EC-572F-6A48-A698-D45A648B9A33}"/>
                </a:ext>
              </a:extLst>
            </p:cNvPr>
            <p:cNvCxnSpPr>
              <a:cxnSpLocks/>
            </p:cNvCxnSpPr>
            <p:nvPr/>
          </p:nvCxnSpPr>
          <p:spPr>
            <a:xfrm>
              <a:off x="6028545" y="1451924"/>
              <a:ext cx="0" cy="226856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ak 24">
              <a:extLst>
                <a:ext uri="{FF2B5EF4-FFF2-40B4-BE49-F238E27FC236}">
                  <a16:creationId xmlns:a16="http://schemas.microsoft.com/office/drawing/2014/main" id="{4A6FB072-DA1C-3E4C-80F2-E739DB2F8F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65211" y="2039272"/>
              <a:ext cx="184460" cy="158115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ak 27">
              <a:extLst>
                <a:ext uri="{FF2B5EF4-FFF2-40B4-BE49-F238E27FC236}">
                  <a16:creationId xmlns:a16="http://schemas.microsoft.com/office/drawing/2014/main" id="{5D4D866A-E7B8-044A-8974-4620B10DE5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4544" y="3443818"/>
              <a:ext cx="250562" cy="0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ak 31">
              <a:extLst>
                <a:ext uri="{FF2B5EF4-FFF2-40B4-BE49-F238E27FC236}">
                  <a16:creationId xmlns:a16="http://schemas.microsoft.com/office/drawing/2014/main" id="{F0B78556-8310-5141-B49E-65B1086EEC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4126" y="5179219"/>
              <a:ext cx="0" cy="252317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ak 39">
              <a:extLst>
                <a:ext uri="{FF2B5EF4-FFF2-40B4-BE49-F238E27FC236}">
                  <a16:creationId xmlns:a16="http://schemas.microsoft.com/office/drawing/2014/main" id="{596A76CB-9F42-B44F-8632-C99DC221B109}"/>
                </a:ext>
              </a:extLst>
            </p:cNvPr>
            <p:cNvCxnSpPr>
              <a:cxnSpLocks/>
            </p:cNvCxnSpPr>
            <p:nvPr/>
          </p:nvCxnSpPr>
          <p:spPr>
            <a:xfrm>
              <a:off x="4025755" y="3449116"/>
              <a:ext cx="238351" cy="0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ak 34">
              <a:extLst>
                <a:ext uri="{FF2B5EF4-FFF2-40B4-BE49-F238E27FC236}">
                  <a16:creationId xmlns:a16="http://schemas.microsoft.com/office/drawing/2014/main" id="{03BD7DD2-5384-B94A-A111-C5239FE80C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1488" y="4708827"/>
              <a:ext cx="167237" cy="137289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ak 45">
              <a:extLst>
                <a:ext uri="{FF2B5EF4-FFF2-40B4-BE49-F238E27FC236}">
                  <a16:creationId xmlns:a16="http://schemas.microsoft.com/office/drawing/2014/main" id="{ED2A1D15-F6C8-964E-BA25-781EEDC014D3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186487" y="4721999"/>
              <a:ext cx="184460" cy="158115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ktangel med rundade hörn 50">
              <a:extLst>
                <a:ext uri="{FF2B5EF4-FFF2-40B4-BE49-F238E27FC236}">
                  <a16:creationId xmlns:a16="http://schemas.microsoft.com/office/drawing/2014/main" id="{50BB88E8-688F-F443-B36B-8949385347F5}"/>
                </a:ext>
              </a:extLst>
            </p:cNvPr>
            <p:cNvSpPr/>
            <p:nvPr/>
          </p:nvSpPr>
          <p:spPr>
            <a:xfrm>
              <a:off x="9903714" y="2540956"/>
              <a:ext cx="1793875" cy="1571625"/>
            </a:xfrm>
            <a:prstGeom prst="roundRect">
              <a:avLst/>
            </a:prstGeom>
            <a:solidFill>
              <a:srgbClr val="56B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120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FÖRANKRING / SAMORDNING: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1" u="none" strike="noStrike" kern="120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ANSLUTNA BYGGAKTÖRER</a:t>
              </a:r>
            </a:p>
          </p:txBody>
        </p:sp>
        <p:sp>
          <p:nvSpPr>
            <p:cNvPr id="19" name="Kub 18">
              <a:extLst>
                <a:ext uri="{FF2B5EF4-FFF2-40B4-BE49-F238E27FC236}">
                  <a16:creationId xmlns:a16="http://schemas.microsoft.com/office/drawing/2014/main" id="{1B068988-7741-BC40-A7E5-596E3F2CE22E}"/>
                </a:ext>
              </a:extLst>
            </p:cNvPr>
            <p:cNvSpPr/>
            <p:nvPr/>
          </p:nvSpPr>
          <p:spPr>
            <a:xfrm>
              <a:off x="439746" y="5011436"/>
              <a:ext cx="1738312" cy="1571625"/>
            </a:xfrm>
            <a:prstGeom prst="cube">
              <a:avLst/>
            </a:prstGeom>
            <a:solidFill>
              <a:srgbClr val="E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LOKALA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TESTBÄDDAR</a:t>
              </a:r>
            </a:p>
          </p:txBody>
        </p:sp>
        <p:cxnSp>
          <p:nvCxnSpPr>
            <p:cNvPr id="59" name="Rak 58">
              <a:extLst>
                <a:ext uri="{FF2B5EF4-FFF2-40B4-BE49-F238E27FC236}">
                  <a16:creationId xmlns:a16="http://schemas.microsoft.com/office/drawing/2014/main" id="{8C804E2F-73B1-0B42-BB1F-3C57ECACF80C}"/>
                </a:ext>
              </a:extLst>
            </p:cNvPr>
            <p:cNvCxnSpPr>
              <a:cxnSpLocks/>
            </p:cNvCxnSpPr>
            <p:nvPr/>
          </p:nvCxnSpPr>
          <p:spPr>
            <a:xfrm>
              <a:off x="9469120" y="1709661"/>
              <a:ext cx="876300" cy="0"/>
            </a:xfrm>
            <a:prstGeom prst="line">
              <a:avLst/>
            </a:prstGeom>
            <a:ln w="31750">
              <a:solidFill>
                <a:srgbClr val="56B8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Rak 66">
              <a:extLst>
                <a:ext uri="{FF2B5EF4-FFF2-40B4-BE49-F238E27FC236}">
                  <a16:creationId xmlns:a16="http://schemas.microsoft.com/office/drawing/2014/main" id="{E3524C5C-0F2E-A049-9530-B8072739C586}"/>
                </a:ext>
              </a:extLst>
            </p:cNvPr>
            <p:cNvCxnSpPr/>
            <p:nvPr/>
          </p:nvCxnSpPr>
          <p:spPr>
            <a:xfrm>
              <a:off x="9456330" y="3326186"/>
              <a:ext cx="876300" cy="0"/>
            </a:xfrm>
            <a:prstGeom prst="line">
              <a:avLst/>
            </a:prstGeom>
            <a:ln w="31750">
              <a:solidFill>
                <a:srgbClr val="56B8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Rak 67">
              <a:extLst>
                <a:ext uri="{FF2B5EF4-FFF2-40B4-BE49-F238E27FC236}">
                  <a16:creationId xmlns:a16="http://schemas.microsoft.com/office/drawing/2014/main" id="{B8AC5FDD-3EFD-444E-A95F-A200323B8B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62194" y="1693224"/>
              <a:ext cx="0" cy="1649416"/>
            </a:xfrm>
            <a:prstGeom prst="line">
              <a:avLst/>
            </a:prstGeom>
            <a:ln w="31750">
              <a:solidFill>
                <a:srgbClr val="56B8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Rak 76">
              <a:extLst>
                <a:ext uri="{FF2B5EF4-FFF2-40B4-BE49-F238E27FC236}">
                  <a16:creationId xmlns:a16="http://schemas.microsoft.com/office/drawing/2014/main" id="{F5178675-C2AC-2542-8BAF-29E218A00E06}"/>
                </a:ext>
              </a:extLst>
            </p:cNvPr>
            <p:cNvCxnSpPr>
              <a:cxnSpLocks/>
            </p:cNvCxnSpPr>
            <p:nvPr/>
          </p:nvCxnSpPr>
          <p:spPr>
            <a:xfrm>
              <a:off x="8787260" y="2398425"/>
              <a:ext cx="681860" cy="0"/>
            </a:xfrm>
            <a:prstGeom prst="line">
              <a:avLst/>
            </a:prstGeom>
            <a:ln w="31750">
              <a:solidFill>
                <a:srgbClr val="56B8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ktangel med rundade hörn 47">
              <a:extLst>
                <a:ext uri="{FF2B5EF4-FFF2-40B4-BE49-F238E27FC236}">
                  <a16:creationId xmlns:a16="http://schemas.microsoft.com/office/drawing/2014/main" id="{D3F65FB2-25C3-B14E-880E-B76B48F5D5D4}"/>
                </a:ext>
              </a:extLst>
            </p:cNvPr>
            <p:cNvSpPr/>
            <p:nvPr/>
          </p:nvSpPr>
          <p:spPr>
            <a:xfrm>
              <a:off x="9907691" y="892968"/>
              <a:ext cx="1793875" cy="1571625"/>
            </a:xfrm>
            <a:prstGeom prst="roundRect">
              <a:avLst/>
            </a:prstGeom>
            <a:solidFill>
              <a:srgbClr val="56B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120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KUNSKAP: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120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FORSKARE / </a:t>
              </a:r>
              <a:r>
                <a:rPr kumimoji="0" lang="sv-SE" sz="1400" b="1" i="1" u="none" strike="noStrike" kern="120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EXPERTER</a:t>
              </a:r>
            </a:p>
          </p:txBody>
        </p:sp>
        <p:sp>
          <p:nvSpPr>
            <p:cNvPr id="26" name="Pratbubbla: rektangel med rundade hörn 25">
              <a:extLst>
                <a:ext uri="{FF2B5EF4-FFF2-40B4-BE49-F238E27FC236}">
                  <a16:creationId xmlns:a16="http://schemas.microsoft.com/office/drawing/2014/main" id="{E958CFDC-290C-4CF4-00AB-EA2A4AA0247E}"/>
                </a:ext>
              </a:extLst>
            </p:cNvPr>
            <p:cNvSpPr/>
            <p:nvPr/>
          </p:nvSpPr>
          <p:spPr>
            <a:xfrm>
              <a:off x="597861" y="1451923"/>
              <a:ext cx="1577340" cy="718033"/>
            </a:xfrm>
            <a:prstGeom prst="wedgeRoundRectCallout">
              <a:avLst>
                <a:gd name="adj1" fmla="val 10091"/>
                <a:gd name="adj2" fmla="val 423568"/>
                <a:gd name="adj3" fmla="val 16667"/>
              </a:avLst>
            </a:prstGeom>
            <a:solidFill>
              <a:srgbClr val="E8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2F3044"/>
                  </a:solidFill>
                  <a:effectLst/>
                  <a:uLnTx/>
                  <a:uFillTx/>
                  <a:latin typeface="AntartidaRounded Essential Ligh" panose="02000000000000000000" pitchFamily="2" charset="0"/>
                  <a:ea typeface="+mn-ea"/>
                  <a:cs typeface="+mn-cs"/>
                </a:rPr>
                <a:t>Så här samarbetar vi</a:t>
              </a:r>
            </a:p>
          </p:txBody>
        </p:sp>
        <p:pic>
          <p:nvPicPr>
            <p:cNvPr id="4" name="Bildobjekt 3">
              <a:extLst>
                <a:ext uri="{FF2B5EF4-FFF2-40B4-BE49-F238E27FC236}">
                  <a16:creationId xmlns:a16="http://schemas.microsoft.com/office/drawing/2014/main" id="{26ED39C8-E8EC-05C4-97F1-659B0522A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355433" y="5881297"/>
              <a:ext cx="1581150" cy="733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78668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15DD7-EC05-0DCE-5413-E4792546D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1">
            <a:extLst>
              <a:ext uri="{FF2B5EF4-FFF2-40B4-BE49-F238E27FC236}">
                <a16:creationId xmlns:a16="http://schemas.microsoft.com/office/drawing/2014/main" id="{F50AA4B1-94B1-B07B-5AD0-3AB26747A512}"/>
              </a:ext>
            </a:extLst>
          </p:cNvPr>
          <p:cNvGrpSpPr/>
          <p:nvPr/>
        </p:nvGrpSpPr>
        <p:grpSpPr>
          <a:xfrm>
            <a:off x="439746" y="72499"/>
            <a:ext cx="11496837" cy="6742638"/>
            <a:chOff x="439746" y="72499"/>
            <a:chExt cx="11496837" cy="6742638"/>
          </a:xfrm>
        </p:grpSpPr>
        <p:sp>
          <p:nvSpPr>
            <p:cNvPr id="33" name="Båge 32">
              <a:extLst>
                <a:ext uri="{FF2B5EF4-FFF2-40B4-BE49-F238E27FC236}">
                  <a16:creationId xmlns:a16="http://schemas.microsoft.com/office/drawing/2014/main" id="{DC2F4467-3925-66B2-B142-CDFD30E68D18}"/>
                </a:ext>
              </a:extLst>
            </p:cNvPr>
            <p:cNvSpPr/>
            <p:nvPr/>
          </p:nvSpPr>
          <p:spPr>
            <a:xfrm rot="8570550">
              <a:off x="3371257" y="1087081"/>
              <a:ext cx="5193507" cy="5164401"/>
            </a:xfrm>
            <a:prstGeom prst="arc">
              <a:avLst>
                <a:gd name="adj1" fmla="val 15539101"/>
                <a:gd name="adj2" fmla="val 2451332"/>
              </a:avLst>
            </a:prstGeom>
            <a:ln w="38100">
              <a:solidFill>
                <a:srgbClr val="E8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Båge 38">
              <a:extLst>
                <a:ext uri="{FF2B5EF4-FFF2-40B4-BE49-F238E27FC236}">
                  <a16:creationId xmlns:a16="http://schemas.microsoft.com/office/drawing/2014/main" id="{A30E4D93-2438-7C12-6268-091ECED4405E}"/>
                </a:ext>
              </a:extLst>
            </p:cNvPr>
            <p:cNvSpPr/>
            <p:nvPr/>
          </p:nvSpPr>
          <p:spPr>
            <a:xfrm rot="20159388">
              <a:off x="4442493" y="746592"/>
              <a:ext cx="4557188" cy="5164401"/>
            </a:xfrm>
            <a:prstGeom prst="arc">
              <a:avLst>
                <a:gd name="adj1" fmla="val 19239878"/>
                <a:gd name="adj2" fmla="val 2451332"/>
              </a:avLst>
            </a:prstGeom>
            <a:ln w="38100">
              <a:solidFill>
                <a:srgbClr val="56B8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D6866EAC-BA75-F3C4-AF17-CA09A62FBF9D}"/>
                </a:ext>
              </a:extLst>
            </p:cNvPr>
            <p:cNvGraphicFramePr/>
            <p:nvPr/>
          </p:nvGraphicFramePr>
          <p:xfrm>
            <a:off x="971567" y="72499"/>
            <a:ext cx="10113956" cy="674263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0C2F39DB-57A5-5010-7302-5ACB790D9123}"/>
                </a:ext>
              </a:extLst>
            </p:cNvPr>
            <p:cNvSpPr/>
            <p:nvPr/>
          </p:nvSpPr>
          <p:spPr>
            <a:xfrm>
              <a:off x="4264106" y="1678781"/>
              <a:ext cx="3500438" cy="3500438"/>
            </a:xfrm>
            <a:prstGeom prst="ellipse">
              <a:avLst/>
            </a:prstGeom>
            <a:solidFill>
              <a:srgbClr val="F5B7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000" b="1" i="0" u="none" strike="noStrike" kern="1200" cap="none" spc="0" normalizeH="0" baseline="0" noProof="0">
                <a:ln>
                  <a:noFill/>
                </a:ln>
                <a:solidFill>
                  <a:srgbClr val="2F3045"/>
                </a:solidFill>
                <a:effectLst/>
                <a:uLnTx/>
                <a:uFillTx/>
                <a:latin typeface="AntartidaRounded Essential Light" panose="02000000000000000000" pitchFamily="2" charset="0"/>
                <a:ea typeface="+mn-ea"/>
                <a:cs typeface="+mn-cs"/>
              </a:endParaRPr>
            </a:p>
          </p:txBody>
        </p:sp>
        <p:pic>
          <p:nvPicPr>
            <p:cNvPr id="37" name="Bild 36" descr="Glödlampa kontur">
              <a:extLst>
                <a:ext uri="{FF2B5EF4-FFF2-40B4-BE49-F238E27FC236}">
                  <a16:creationId xmlns:a16="http://schemas.microsoft.com/office/drawing/2014/main" id="{66A3F127-6233-B11B-4459-8343B5EC2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10704" y="3899453"/>
              <a:ext cx="817841" cy="817841"/>
            </a:xfrm>
            <a:prstGeom prst="rect">
              <a:avLst/>
            </a:prstGeom>
          </p:spPr>
        </p:pic>
        <p:sp>
          <p:nvSpPr>
            <p:cNvPr id="38" name="textruta 37">
              <a:extLst>
                <a:ext uri="{FF2B5EF4-FFF2-40B4-BE49-F238E27FC236}">
                  <a16:creationId xmlns:a16="http://schemas.microsoft.com/office/drawing/2014/main" id="{2B2D796A-C8F6-80C8-EC8E-F24AC73DAC1B}"/>
                </a:ext>
              </a:extLst>
            </p:cNvPr>
            <p:cNvSpPr txBox="1"/>
            <p:nvPr/>
          </p:nvSpPr>
          <p:spPr>
            <a:xfrm>
              <a:off x="4845194" y="2661862"/>
              <a:ext cx="2245632" cy="190821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40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/>
                  <a:ea typeface="+mn-ea"/>
                  <a:cs typeface="+mn-cs"/>
                </a:rPr>
                <a:t>LFM30:s</a:t>
              </a:r>
              <a:br>
                <a:rPr kumimoji="0" lang="sv-SE" sz="40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/>
                  <a:ea typeface="+mn-ea"/>
                  <a:cs typeface="+mn-cs"/>
                </a:rPr>
              </a:br>
              <a:r>
                <a:rPr kumimoji="0" lang="sv-SE" sz="20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/>
                  <a:ea typeface="+mn-ea"/>
                  <a:cs typeface="+mn-cs"/>
                </a:rPr>
                <a:t>COMPETENCE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0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/>
                  <a:ea typeface="+mn-ea"/>
                  <a:cs typeface="+mn-cs"/>
                </a:rPr>
                <a:t>DEVELOPMENT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0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/>
                  <a:ea typeface="+mn-ea"/>
                  <a:cs typeface="+mn-cs"/>
                </a:rPr>
                <a:t>PROCESS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3" name="Vinklad  72">
              <a:extLst>
                <a:ext uri="{FF2B5EF4-FFF2-40B4-BE49-F238E27FC236}">
                  <a16:creationId xmlns:a16="http://schemas.microsoft.com/office/drawing/2014/main" id="{6C851A82-8D82-28CA-4D5E-2970311A2C2C}"/>
                </a:ext>
              </a:extLst>
            </p:cNvPr>
            <p:cNvCxnSpPr>
              <a:cxnSpLocks/>
              <a:stCxn id="19" idx="5"/>
            </p:cNvCxnSpPr>
            <p:nvPr/>
          </p:nvCxnSpPr>
          <p:spPr>
            <a:xfrm flipV="1">
              <a:off x="2178058" y="4813992"/>
              <a:ext cx="1433008" cy="786803"/>
            </a:xfrm>
            <a:prstGeom prst="bentConnector3">
              <a:avLst>
                <a:gd name="adj1" fmla="val 50000"/>
              </a:avLst>
            </a:prstGeom>
            <a:ln w="31750">
              <a:solidFill>
                <a:srgbClr val="E8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Rak 80">
              <a:extLst>
                <a:ext uri="{FF2B5EF4-FFF2-40B4-BE49-F238E27FC236}">
                  <a16:creationId xmlns:a16="http://schemas.microsoft.com/office/drawing/2014/main" id="{E8012FFF-85EE-D52F-58EF-82EAD766C8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9479" y="4045442"/>
              <a:ext cx="1514707" cy="1102058"/>
            </a:xfrm>
            <a:prstGeom prst="line">
              <a:avLst/>
            </a:prstGeom>
            <a:ln w="31750">
              <a:solidFill>
                <a:srgbClr val="E8E5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Rak 2">
              <a:extLst>
                <a:ext uri="{FF2B5EF4-FFF2-40B4-BE49-F238E27FC236}">
                  <a16:creationId xmlns:a16="http://schemas.microsoft.com/office/drawing/2014/main" id="{2FBD464E-2307-DA5A-8F5F-5B3914733B52}"/>
                </a:ext>
              </a:extLst>
            </p:cNvPr>
            <p:cNvCxnSpPr>
              <a:cxnSpLocks/>
            </p:cNvCxnSpPr>
            <p:nvPr/>
          </p:nvCxnSpPr>
          <p:spPr>
            <a:xfrm>
              <a:off x="4612679" y="2039272"/>
              <a:ext cx="147579" cy="130685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ak 22">
              <a:extLst>
                <a:ext uri="{FF2B5EF4-FFF2-40B4-BE49-F238E27FC236}">
                  <a16:creationId xmlns:a16="http://schemas.microsoft.com/office/drawing/2014/main" id="{F729D071-9A33-B28F-979A-22445FE845F7}"/>
                </a:ext>
              </a:extLst>
            </p:cNvPr>
            <p:cNvCxnSpPr>
              <a:cxnSpLocks/>
            </p:cNvCxnSpPr>
            <p:nvPr/>
          </p:nvCxnSpPr>
          <p:spPr>
            <a:xfrm>
              <a:off x="6028545" y="1451924"/>
              <a:ext cx="0" cy="226856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ak 24">
              <a:extLst>
                <a:ext uri="{FF2B5EF4-FFF2-40B4-BE49-F238E27FC236}">
                  <a16:creationId xmlns:a16="http://schemas.microsoft.com/office/drawing/2014/main" id="{5D90B8C8-5976-ACB3-22BD-AA0434689A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65211" y="2039272"/>
              <a:ext cx="184460" cy="158115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ak 27">
              <a:extLst>
                <a:ext uri="{FF2B5EF4-FFF2-40B4-BE49-F238E27FC236}">
                  <a16:creationId xmlns:a16="http://schemas.microsoft.com/office/drawing/2014/main" id="{4B9A72C3-085E-F4F1-E204-19C545523E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4544" y="3443818"/>
              <a:ext cx="250562" cy="0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ak 31">
              <a:extLst>
                <a:ext uri="{FF2B5EF4-FFF2-40B4-BE49-F238E27FC236}">
                  <a16:creationId xmlns:a16="http://schemas.microsoft.com/office/drawing/2014/main" id="{EAE3AF28-4FA5-0309-7160-B8243033E4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4126" y="5179219"/>
              <a:ext cx="0" cy="252317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ak 39">
              <a:extLst>
                <a:ext uri="{FF2B5EF4-FFF2-40B4-BE49-F238E27FC236}">
                  <a16:creationId xmlns:a16="http://schemas.microsoft.com/office/drawing/2014/main" id="{70DBECF8-9D59-367A-5CE6-254EBD02BC73}"/>
                </a:ext>
              </a:extLst>
            </p:cNvPr>
            <p:cNvCxnSpPr>
              <a:cxnSpLocks/>
            </p:cNvCxnSpPr>
            <p:nvPr/>
          </p:nvCxnSpPr>
          <p:spPr>
            <a:xfrm>
              <a:off x="4025755" y="3449116"/>
              <a:ext cx="238351" cy="0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ak 34">
              <a:extLst>
                <a:ext uri="{FF2B5EF4-FFF2-40B4-BE49-F238E27FC236}">
                  <a16:creationId xmlns:a16="http://schemas.microsoft.com/office/drawing/2014/main" id="{40E9E85D-C945-9D50-D4C0-C54EC7910F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1488" y="4708827"/>
              <a:ext cx="167237" cy="137289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ak 45">
              <a:extLst>
                <a:ext uri="{FF2B5EF4-FFF2-40B4-BE49-F238E27FC236}">
                  <a16:creationId xmlns:a16="http://schemas.microsoft.com/office/drawing/2014/main" id="{CB028EF2-FF6B-A913-B3CF-CC868A69BEE2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186487" y="4721999"/>
              <a:ext cx="184460" cy="158115"/>
            </a:xfrm>
            <a:prstGeom prst="line">
              <a:avLst/>
            </a:prstGeom>
            <a:ln w="12700">
              <a:solidFill>
                <a:srgbClr val="2F30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ktangel med rundade hörn 50">
              <a:extLst>
                <a:ext uri="{FF2B5EF4-FFF2-40B4-BE49-F238E27FC236}">
                  <a16:creationId xmlns:a16="http://schemas.microsoft.com/office/drawing/2014/main" id="{33917041-314B-1D40-E9B1-972F6B4BD216}"/>
                </a:ext>
              </a:extLst>
            </p:cNvPr>
            <p:cNvSpPr/>
            <p:nvPr/>
          </p:nvSpPr>
          <p:spPr>
            <a:xfrm>
              <a:off x="9903714" y="2540956"/>
              <a:ext cx="1793875" cy="1571625"/>
            </a:xfrm>
            <a:prstGeom prst="roundRect">
              <a:avLst/>
            </a:prstGeom>
            <a:solidFill>
              <a:srgbClr val="56B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120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ANCHORING/ COORDINATION: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1" u="none" strike="noStrike" kern="120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AFFILIATED CONSTRUCTION ACTORS</a:t>
              </a:r>
            </a:p>
          </p:txBody>
        </p:sp>
        <p:sp>
          <p:nvSpPr>
            <p:cNvPr id="19" name="Kub 18">
              <a:extLst>
                <a:ext uri="{FF2B5EF4-FFF2-40B4-BE49-F238E27FC236}">
                  <a16:creationId xmlns:a16="http://schemas.microsoft.com/office/drawing/2014/main" id="{701809C1-FC92-0F01-8D73-ECAB3CA3155B}"/>
                </a:ext>
              </a:extLst>
            </p:cNvPr>
            <p:cNvSpPr/>
            <p:nvPr/>
          </p:nvSpPr>
          <p:spPr>
            <a:xfrm>
              <a:off x="439746" y="5011436"/>
              <a:ext cx="1738312" cy="1571625"/>
            </a:xfrm>
            <a:prstGeom prst="cube">
              <a:avLst/>
            </a:prstGeom>
            <a:solidFill>
              <a:srgbClr val="E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LOCAL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>
                  <a:ln>
                    <a:noFill/>
                  </a:ln>
                  <a:solidFill>
                    <a:srgbClr val="2F304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TESTBEDS</a:t>
              </a:r>
            </a:p>
          </p:txBody>
        </p:sp>
        <p:cxnSp>
          <p:nvCxnSpPr>
            <p:cNvPr id="59" name="Rak 58">
              <a:extLst>
                <a:ext uri="{FF2B5EF4-FFF2-40B4-BE49-F238E27FC236}">
                  <a16:creationId xmlns:a16="http://schemas.microsoft.com/office/drawing/2014/main" id="{A265C66D-AA6A-182E-B84E-E137313D5AF3}"/>
                </a:ext>
              </a:extLst>
            </p:cNvPr>
            <p:cNvCxnSpPr>
              <a:cxnSpLocks/>
            </p:cNvCxnSpPr>
            <p:nvPr/>
          </p:nvCxnSpPr>
          <p:spPr>
            <a:xfrm>
              <a:off x="9469120" y="1709661"/>
              <a:ext cx="876300" cy="0"/>
            </a:xfrm>
            <a:prstGeom prst="line">
              <a:avLst/>
            </a:prstGeom>
            <a:ln w="31750">
              <a:solidFill>
                <a:srgbClr val="56B8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Rak 66">
              <a:extLst>
                <a:ext uri="{FF2B5EF4-FFF2-40B4-BE49-F238E27FC236}">
                  <a16:creationId xmlns:a16="http://schemas.microsoft.com/office/drawing/2014/main" id="{F1FFB1EF-BECB-27FF-2B49-6DAC9B79708D}"/>
                </a:ext>
              </a:extLst>
            </p:cNvPr>
            <p:cNvCxnSpPr/>
            <p:nvPr/>
          </p:nvCxnSpPr>
          <p:spPr>
            <a:xfrm>
              <a:off x="9456330" y="3326186"/>
              <a:ext cx="876300" cy="0"/>
            </a:xfrm>
            <a:prstGeom prst="line">
              <a:avLst/>
            </a:prstGeom>
            <a:ln w="31750">
              <a:solidFill>
                <a:srgbClr val="56B8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Rak 67">
              <a:extLst>
                <a:ext uri="{FF2B5EF4-FFF2-40B4-BE49-F238E27FC236}">
                  <a16:creationId xmlns:a16="http://schemas.microsoft.com/office/drawing/2014/main" id="{EB037C00-BAEC-1594-B166-1C5C219D7F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62194" y="1693224"/>
              <a:ext cx="0" cy="1649416"/>
            </a:xfrm>
            <a:prstGeom prst="line">
              <a:avLst/>
            </a:prstGeom>
            <a:ln w="31750">
              <a:solidFill>
                <a:srgbClr val="56B8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Rak 76">
              <a:extLst>
                <a:ext uri="{FF2B5EF4-FFF2-40B4-BE49-F238E27FC236}">
                  <a16:creationId xmlns:a16="http://schemas.microsoft.com/office/drawing/2014/main" id="{287C4461-001E-9DBC-66E0-46402C7F06BD}"/>
                </a:ext>
              </a:extLst>
            </p:cNvPr>
            <p:cNvCxnSpPr>
              <a:cxnSpLocks/>
            </p:cNvCxnSpPr>
            <p:nvPr/>
          </p:nvCxnSpPr>
          <p:spPr>
            <a:xfrm>
              <a:off x="8787260" y="2398425"/>
              <a:ext cx="681860" cy="0"/>
            </a:xfrm>
            <a:prstGeom prst="line">
              <a:avLst/>
            </a:prstGeom>
            <a:ln w="31750">
              <a:solidFill>
                <a:srgbClr val="56B8D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ktangel med rundade hörn 47">
              <a:extLst>
                <a:ext uri="{FF2B5EF4-FFF2-40B4-BE49-F238E27FC236}">
                  <a16:creationId xmlns:a16="http://schemas.microsoft.com/office/drawing/2014/main" id="{5E966199-AD80-BF55-A7E8-29C2A3FC56B3}"/>
                </a:ext>
              </a:extLst>
            </p:cNvPr>
            <p:cNvSpPr/>
            <p:nvPr/>
          </p:nvSpPr>
          <p:spPr>
            <a:xfrm>
              <a:off x="9907691" y="892968"/>
              <a:ext cx="1793875" cy="1571625"/>
            </a:xfrm>
            <a:prstGeom prst="roundRect">
              <a:avLst/>
            </a:prstGeom>
            <a:solidFill>
              <a:srgbClr val="56B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120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KNOWLEDGE: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120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SCIENTISTS / </a:t>
              </a:r>
              <a:r>
                <a:rPr kumimoji="0" lang="sv-SE" sz="1400" b="1" i="1" u="none" strike="noStrike" kern="1200" cap="none" spc="0" normalizeH="0" baseline="0" noProof="0">
                  <a:ln>
                    <a:noFill/>
                  </a:ln>
                  <a:solidFill>
                    <a:srgbClr val="E8E5E5"/>
                  </a:solidFill>
                  <a:effectLst/>
                  <a:uLnTx/>
                  <a:uFillTx/>
                  <a:latin typeface="AntartidaRounded Essential Light" panose="02000000000000000000" pitchFamily="2" charset="0"/>
                  <a:ea typeface="+mn-ea"/>
                  <a:cs typeface="+mn-cs"/>
                </a:rPr>
                <a:t>EXPERTS</a:t>
              </a:r>
            </a:p>
          </p:txBody>
        </p:sp>
        <p:sp>
          <p:nvSpPr>
            <p:cNvPr id="26" name="Pratbubbla: rektangel med rundade hörn 25">
              <a:extLst>
                <a:ext uri="{FF2B5EF4-FFF2-40B4-BE49-F238E27FC236}">
                  <a16:creationId xmlns:a16="http://schemas.microsoft.com/office/drawing/2014/main" id="{73996528-C971-DB0B-6222-2472B6CD5A0B}"/>
                </a:ext>
              </a:extLst>
            </p:cNvPr>
            <p:cNvSpPr/>
            <p:nvPr/>
          </p:nvSpPr>
          <p:spPr>
            <a:xfrm>
              <a:off x="597861" y="1451923"/>
              <a:ext cx="1577340" cy="718033"/>
            </a:xfrm>
            <a:prstGeom prst="wedgeRoundRectCallout">
              <a:avLst>
                <a:gd name="adj1" fmla="val 10091"/>
                <a:gd name="adj2" fmla="val 423568"/>
                <a:gd name="adj3" fmla="val 16667"/>
              </a:avLst>
            </a:prstGeom>
            <a:solidFill>
              <a:srgbClr val="E8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F3044"/>
                  </a:solidFill>
                  <a:effectLst/>
                  <a:uLnTx/>
                  <a:uFillTx/>
                  <a:latin typeface="AntartidaRounded Essential Ligh" panose="02000000000000000000" pitchFamily="2" charset="0"/>
                  <a:ea typeface="+mn-ea"/>
                  <a:cs typeface="+mn-cs"/>
                </a:rPr>
                <a:t>How we work</a:t>
              </a:r>
            </a:p>
          </p:txBody>
        </p:sp>
        <p:pic>
          <p:nvPicPr>
            <p:cNvPr id="4" name="Bildobjekt 3">
              <a:extLst>
                <a:ext uri="{FF2B5EF4-FFF2-40B4-BE49-F238E27FC236}">
                  <a16:creationId xmlns:a16="http://schemas.microsoft.com/office/drawing/2014/main" id="{2F87E7BE-7CEE-D5C4-74BB-BEA18D423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355433" y="5881297"/>
              <a:ext cx="1581150" cy="733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75842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A67505BB-8100-9622-D4E6-6AA4839C7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749" y="1980934"/>
            <a:ext cx="2546945" cy="4107976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00C14E5B-BB6C-F7B3-CBB5-5968042C9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25" y="4132731"/>
            <a:ext cx="2462832" cy="112879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E1712B86-E07A-DEFB-C28F-67ED7B5589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8305" y="1833931"/>
            <a:ext cx="2276658" cy="1095593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F13211E7-584B-DCB3-A05A-1D568CB572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4767" y="980588"/>
            <a:ext cx="1927732" cy="585204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39D4C8F8-F155-B231-E09E-586BACDEE8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0301" y="2997200"/>
            <a:ext cx="2009775" cy="49530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9B15F59C-39C0-C8D1-7DF5-E3F088DD1D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0076" y="3627851"/>
            <a:ext cx="1333500" cy="495300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9A098BC8-98CB-6117-C9A1-724EA13D94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1984" y="4439038"/>
            <a:ext cx="1622425" cy="675171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0EB8AAE2-6E79-3E76-6F1D-DC68DB0F87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35818" y="754857"/>
            <a:ext cx="2147352" cy="665799"/>
          </a:xfrm>
          <a:prstGeom prst="rect">
            <a:avLst/>
          </a:prstGeom>
        </p:spPr>
      </p:pic>
      <p:sp>
        <p:nvSpPr>
          <p:cNvPr id="17" name="Ellips 16">
            <a:extLst>
              <a:ext uri="{FF2B5EF4-FFF2-40B4-BE49-F238E27FC236}">
                <a16:creationId xmlns:a16="http://schemas.microsoft.com/office/drawing/2014/main" id="{DB2E9AA9-1FDD-61B0-D9F5-DF727C16460D}"/>
              </a:ext>
            </a:extLst>
          </p:cNvPr>
          <p:cNvSpPr/>
          <p:nvPr/>
        </p:nvSpPr>
        <p:spPr>
          <a:xfrm>
            <a:off x="3590808" y="2743843"/>
            <a:ext cx="399775" cy="45123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C7087AAC-01BB-39F2-E05A-6314B9EC39BA}"/>
              </a:ext>
            </a:extLst>
          </p:cNvPr>
          <p:cNvSpPr/>
          <p:nvPr/>
        </p:nvSpPr>
        <p:spPr>
          <a:xfrm>
            <a:off x="3590809" y="3332631"/>
            <a:ext cx="399775" cy="45123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945A9D67-5CE9-4229-1A3C-384DAAECF1F1}"/>
              </a:ext>
            </a:extLst>
          </p:cNvPr>
          <p:cNvSpPr/>
          <p:nvPr/>
        </p:nvSpPr>
        <p:spPr>
          <a:xfrm>
            <a:off x="3575325" y="3939284"/>
            <a:ext cx="399775" cy="45123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206C147F-39DF-248E-8294-DA6C41C407E2}"/>
              </a:ext>
            </a:extLst>
          </p:cNvPr>
          <p:cNvSpPr/>
          <p:nvPr/>
        </p:nvSpPr>
        <p:spPr>
          <a:xfrm>
            <a:off x="3590807" y="4564531"/>
            <a:ext cx="399775" cy="45123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Ellips 20">
            <a:extLst>
              <a:ext uri="{FF2B5EF4-FFF2-40B4-BE49-F238E27FC236}">
                <a16:creationId xmlns:a16="http://schemas.microsoft.com/office/drawing/2014/main" id="{1D15B231-6FBC-366C-85E8-E9082635BB8B}"/>
              </a:ext>
            </a:extLst>
          </p:cNvPr>
          <p:cNvSpPr/>
          <p:nvPr/>
        </p:nvSpPr>
        <p:spPr>
          <a:xfrm>
            <a:off x="3603508" y="5207643"/>
            <a:ext cx="399775" cy="45123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301D8883-487C-8336-B0DA-88DF4A23C65F}"/>
              </a:ext>
            </a:extLst>
          </p:cNvPr>
          <p:cNvSpPr/>
          <p:nvPr/>
        </p:nvSpPr>
        <p:spPr>
          <a:xfrm>
            <a:off x="3603509" y="5796431"/>
            <a:ext cx="399775" cy="45123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Ellips 22">
            <a:extLst>
              <a:ext uri="{FF2B5EF4-FFF2-40B4-BE49-F238E27FC236}">
                <a16:creationId xmlns:a16="http://schemas.microsoft.com/office/drawing/2014/main" id="{32CEE89D-0F95-8137-E652-B8B9DE2E1A76}"/>
              </a:ext>
            </a:extLst>
          </p:cNvPr>
          <p:cNvSpPr/>
          <p:nvPr/>
        </p:nvSpPr>
        <p:spPr>
          <a:xfrm>
            <a:off x="3588025" y="6403084"/>
            <a:ext cx="399775" cy="45123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Rak koppling 25">
            <a:extLst>
              <a:ext uri="{FF2B5EF4-FFF2-40B4-BE49-F238E27FC236}">
                <a16:creationId xmlns:a16="http://schemas.microsoft.com/office/drawing/2014/main" id="{462DADE6-73EA-72D7-5DF3-85B3CF5C6326}"/>
              </a:ext>
            </a:extLst>
          </p:cNvPr>
          <p:cNvCxnSpPr>
            <a:endCxn id="17" idx="3"/>
          </p:cNvCxnSpPr>
          <p:nvPr/>
        </p:nvCxnSpPr>
        <p:spPr>
          <a:xfrm flipV="1">
            <a:off x="2730500" y="3128999"/>
            <a:ext cx="918854" cy="1003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k koppling 26">
            <a:extLst>
              <a:ext uri="{FF2B5EF4-FFF2-40B4-BE49-F238E27FC236}">
                <a16:creationId xmlns:a16="http://schemas.microsoft.com/office/drawing/2014/main" id="{B2ED6A62-84BE-E9C6-5417-5309C5080A67}"/>
              </a:ext>
            </a:extLst>
          </p:cNvPr>
          <p:cNvCxnSpPr>
            <a:cxnSpLocks/>
          </p:cNvCxnSpPr>
          <p:nvPr/>
        </p:nvCxnSpPr>
        <p:spPr>
          <a:xfrm flipV="1">
            <a:off x="2817956" y="3624299"/>
            <a:ext cx="793298" cy="879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k koppling 28">
            <a:extLst>
              <a:ext uri="{FF2B5EF4-FFF2-40B4-BE49-F238E27FC236}">
                <a16:creationId xmlns:a16="http://schemas.microsoft.com/office/drawing/2014/main" id="{C4672EF6-8760-90F8-6530-60ABFA409922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2951257" y="4697130"/>
            <a:ext cx="604097" cy="82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k koppling 30">
            <a:extLst>
              <a:ext uri="{FF2B5EF4-FFF2-40B4-BE49-F238E27FC236}">
                <a16:creationId xmlns:a16="http://schemas.microsoft.com/office/drawing/2014/main" id="{09950E57-E267-FA32-8747-B339004C8864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2858019" y="4164903"/>
            <a:ext cx="717306" cy="352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k koppling 33">
            <a:extLst>
              <a:ext uri="{FF2B5EF4-FFF2-40B4-BE49-F238E27FC236}">
                <a16:creationId xmlns:a16="http://schemas.microsoft.com/office/drawing/2014/main" id="{227B2870-039E-32B2-7C06-1CECCCA42CD8}"/>
              </a:ext>
            </a:extLst>
          </p:cNvPr>
          <p:cNvCxnSpPr>
            <a:cxnSpLocks/>
          </p:cNvCxnSpPr>
          <p:nvPr/>
        </p:nvCxnSpPr>
        <p:spPr>
          <a:xfrm>
            <a:off x="2817956" y="4895252"/>
            <a:ext cx="776694" cy="544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ak koppling 35">
            <a:extLst>
              <a:ext uri="{FF2B5EF4-FFF2-40B4-BE49-F238E27FC236}">
                <a16:creationId xmlns:a16="http://schemas.microsoft.com/office/drawing/2014/main" id="{3C6DFC03-43E8-F914-2237-C5A0B4EC5184}"/>
              </a:ext>
            </a:extLst>
          </p:cNvPr>
          <p:cNvCxnSpPr>
            <a:cxnSpLocks/>
          </p:cNvCxnSpPr>
          <p:nvPr/>
        </p:nvCxnSpPr>
        <p:spPr>
          <a:xfrm>
            <a:off x="2817956" y="4958627"/>
            <a:ext cx="763994" cy="10525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k koppling 37">
            <a:extLst>
              <a:ext uri="{FF2B5EF4-FFF2-40B4-BE49-F238E27FC236}">
                <a16:creationId xmlns:a16="http://schemas.microsoft.com/office/drawing/2014/main" id="{4073C530-3E89-6904-127E-E0D3DA4DE1E0}"/>
              </a:ext>
            </a:extLst>
          </p:cNvPr>
          <p:cNvCxnSpPr>
            <a:cxnSpLocks/>
          </p:cNvCxnSpPr>
          <p:nvPr/>
        </p:nvCxnSpPr>
        <p:spPr>
          <a:xfrm>
            <a:off x="2717204" y="5011032"/>
            <a:ext cx="879398" cy="152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Bildobjekt 40">
            <a:extLst>
              <a:ext uri="{FF2B5EF4-FFF2-40B4-BE49-F238E27FC236}">
                <a16:creationId xmlns:a16="http://schemas.microsoft.com/office/drawing/2014/main" id="{3F23A0CC-A853-B9F7-3ABD-818A844C9F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8805" y="1902010"/>
            <a:ext cx="1371600" cy="914400"/>
          </a:xfrm>
          <a:prstGeom prst="rect">
            <a:avLst/>
          </a:prstGeom>
        </p:spPr>
      </p:pic>
      <p:pic>
        <p:nvPicPr>
          <p:cNvPr id="45" name="Bildobjekt 44">
            <a:extLst>
              <a:ext uri="{FF2B5EF4-FFF2-40B4-BE49-F238E27FC236}">
                <a16:creationId xmlns:a16="http://schemas.microsoft.com/office/drawing/2014/main" id="{B47A5F07-DE96-7C93-0CF6-3375D56BF4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49229" y="1957483"/>
            <a:ext cx="1924050" cy="590550"/>
          </a:xfrm>
          <a:prstGeom prst="rect">
            <a:avLst/>
          </a:prstGeom>
        </p:spPr>
      </p:pic>
      <p:pic>
        <p:nvPicPr>
          <p:cNvPr id="47" name="Bildobjekt 46">
            <a:extLst>
              <a:ext uri="{FF2B5EF4-FFF2-40B4-BE49-F238E27FC236}">
                <a16:creationId xmlns:a16="http://schemas.microsoft.com/office/drawing/2014/main" id="{9538249A-5161-6331-C451-91904B1D7E4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1544" y="5619769"/>
            <a:ext cx="1685925" cy="819150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FE831DB6-1E5E-139F-5953-31192BB6FCB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6759" y="3045286"/>
            <a:ext cx="828263" cy="893998"/>
          </a:xfrm>
          <a:prstGeom prst="rect">
            <a:avLst/>
          </a:prstGeom>
        </p:spPr>
      </p:pic>
      <p:pic>
        <p:nvPicPr>
          <p:cNvPr id="51" name="Bildobjekt 50">
            <a:extLst>
              <a:ext uri="{FF2B5EF4-FFF2-40B4-BE49-F238E27FC236}">
                <a16:creationId xmlns:a16="http://schemas.microsoft.com/office/drawing/2014/main" id="{5F5E9339-CC81-6FC8-14C4-B880A9EFF2B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72087" y="946219"/>
            <a:ext cx="1647825" cy="695325"/>
          </a:xfrm>
          <a:prstGeom prst="rect">
            <a:avLst/>
          </a:prstGeom>
        </p:spPr>
      </p:pic>
      <p:pic>
        <p:nvPicPr>
          <p:cNvPr id="53" name="Bildobjekt 52">
            <a:extLst>
              <a:ext uri="{FF2B5EF4-FFF2-40B4-BE49-F238E27FC236}">
                <a16:creationId xmlns:a16="http://schemas.microsoft.com/office/drawing/2014/main" id="{10FA6445-FBC6-035E-7894-E5E354932D4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9180" y="981763"/>
            <a:ext cx="1793631" cy="542031"/>
          </a:xfrm>
          <a:prstGeom prst="rect">
            <a:avLst/>
          </a:prstGeom>
        </p:spPr>
      </p:pic>
      <p:sp>
        <p:nvSpPr>
          <p:cNvPr id="25" name="Title 7">
            <a:extLst>
              <a:ext uri="{FF2B5EF4-FFF2-40B4-BE49-F238E27FC236}">
                <a16:creationId xmlns:a16="http://schemas.microsoft.com/office/drawing/2014/main" id="{A9873749-F9BB-DFA2-01C6-B2DEBFD274E0}"/>
              </a:ext>
            </a:extLst>
          </p:cNvPr>
          <p:cNvSpPr txBox="1">
            <a:spLocks/>
          </p:cNvSpPr>
          <p:nvPr/>
        </p:nvSpPr>
        <p:spPr>
          <a:xfrm>
            <a:off x="679533" y="194773"/>
            <a:ext cx="11595839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77"/>
                <a:ea typeface="+mj-ea"/>
                <a:cs typeface="+mj-cs"/>
              </a:rPr>
              <a:t>CLIMATE INITIATIVES</a:t>
            </a:r>
            <a:b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j-ea"/>
                <a:cs typeface="+mj-cs"/>
              </a:rPr>
            </a:b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00ABC2"/>
              </a:solidFill>
              <a:effectLst/>
              <a:uLnTx/>
              <a:uFillTx/>
              <a:latin typeface="Avenir Next LT Pro" panose="020B05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9440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13B13D-484D-7302-C625-A19A9BC03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19" y="123569"/>
            <a:ext cx="10080171" cy="806449"/>
          </a:xfrm>
        </p:spPr>
        <p:txBody>
          <a:bodyPr>
            <a:normAutofit/>
          </a:bodyPr>
          <a:lstStyle/>
          <a:p>
            <a:r>
              <a:rPr lang="sv-SE"/>
              <a:t>Swedish Development Over </a:t>
            </a:r>
            <a:r>
              <a:rPr lang="sv-SE" err="1"/>
              <a:t>Time</a:t>
            </a:r>
            <a:endParaRPr lang="sv-SE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6E9DD2A-4954-230A-C78A-AB3D773820BB}"/>
              </a:ext>
            </a:extLst>
          </p:cNvPr>
          <p:cNvGraphicFramePr/>
          <p:nvPr/>
        </p:nvGraphicFramePr>
        <p:xfrm>
          <a:off x="-1619349" y="1541009"/>
          <a:ext cx="12297389" cy="2176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F2E3B156-7DB6-D43C-0919-5E8FB7F2DA3A}"/>
              </a:ext>
            </a:extLst>
          </p:cNvPr>
          <p:cNvSpPr/>
          <p:nvPr/>
        </p:nvSpPr>
        <p:spPr>
          <a:xfrm>
            <a:off x="1955819" y="800869"/>
            <a:ext cx="1519887" cy="65953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Legal </a:t>
            </a: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Requirements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Boverket)</a:t>
            </a:r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F6290BC2-9D36-9B0D-D788-6F131DBFBD35}"/>
              </a:ext>
            </a:extLst>
          </p:cNvPr>
          <p:cNvSpPr/>
          <p:nvPr/>
        </p:nvSpPr>
        <p:spPr>
          <a:xfrm>
            <a:off x="3557446" y="800868"/>
            <a:ext cx="1519887" cy="58308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LFM30</a:t>
            </a:r>
          </a:p>
        </p:txBody>
      </p: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D32B0EF3-8EF9-B64E-4D19-FFCB91AAA49B}"/>
              </a:ext>
            </a:extLst>
          </p:cNvPr>
          <p:cNvSpPr/>
          <p:nvPr/>
        </p:nvSpPr>
        <p:spPr>
          <a:xfrm>
            <a:off x="5162732" y="800868"/>
            <a:ext cx="1280313" cy="5830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NollCO2</a:t>
            </a:r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87ED243A-BC8A-0E91-EC95-6BD58B156EBA}"/>
              </a:ext>
            </a:extLst>
          </p:cNvPr>
          <p:cNvSpPr/>
          <p:nvPr/>
        </p:nvSpPr>
        <p:spPr>
          <a:xfrm>
            <a:off x="6611545" y="800867"/>
            <a:ext cx="1280313" cy="5830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IVL</a:t>
            </a: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DF52C503-936C-E121-3960-EE4BFA1022AC}"/>
              </a:ext>
            </a:extLst>
          </p:cNvPr>
          <p:cNvSpPr/>
          <p:nvPr/>
        </p:nvSpPr>
        <p:spPr>
          <a:xfrm>
            <a:off x="8109652" y="788339"/>
            <a:ext cx="1280313" cy="58308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Local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Beds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DE20D541-4737-6DE0-B5EA-9523D29C25A5}"/>
              </a:ext>
            </a:extLst>
          </p:cNvPr>
          <p:cNvGraphicFramePr/>
          <p:nvPr/>
        </p:nvGraphicFramePr>
        <p:xfrm>
          <a:off x="-1619349" y="3818538"/>
          <a:ext cx="12297389" cy="2176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Rektangel 15">
            <a:extLst>
              <a:ext uri="{FF2B5EF4-FFF2-40B4-BE49-F238E27FC236}">
                <a16:creationId xmlns:a16="http://schemas.microsoft.com/office/drawing/2014/main" id="{AECDA212-5FB5-7CDC-25FC-0478F4932863}"/>
              </a:ext>
            </a:extLst>
          </p:cNvPr>
          <p:cNvSpPr/>
          <p:nvPr/>
        </p:nvSpPr>
        <p:spPr>
          <a:xfrm>
            <a:off x="9572625" y="653613"/>
            <a:ext cx="2533651" cy="21436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2CBB114-1DAD-5A1F-C37F-01D5F5BB6E3A}"/>
              </a:ext>
            </a:extLst>
          </p:cNvPr>
          <p:cNvSpPr/>
          <p:nvPr/>
        </p:nvSpPr>
        <p:spPr>
          <a:xfrm>
            <a:off x="9572624" y="3029889"/>
            <a:ext cx="2533651" cy="51017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+ Company</a:t>
            </a:r>
            <a:endParaRPr kumimoji="0" lang="sv-SE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51482541-6168-D31D-03FF-94E4C4F94E65}"/>
              </a:ext>
            </a:extLst>
          </p:cNvPr>
          <p:cNvSpPr/>
          <p:nvPr/>
        </p:nvSpPr>
        <p:spPr>
          <a:xfrm>
            <a:off x="2022469" y="3790684"/>
            <a:ext cx="7504962" cy="2176646"/>
          </a:xfrm>
          <a:prstGeom prst="round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E4F434F-E9B4-55FB-96EB-C0AF715A72A4}"/>
              </a:ext>
            </a:extLst>
          </p:cNvPr>
          <p:cNvSpPr/>
          <p:nvPr/>
        </p:nvSpPr>
        <p:spPr>
          <a:xfrm>
            <a:off x="10039349" y="94994"/>
            <a:ext cx="2297520" cy="383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Orange = Innovation / New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Blue</a:t>
            </a: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= </a:t>
            </a:r>
            <a:r>
              <a:rPr kumimoji="0" lang="sv-SE" sz="12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Criterias</a:t>
            </a: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sz="12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exists</a:t>
            </a: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66DEB3D-6A8E-309D-BD91-F7248854B2A6}"/>
              </a:ext>
            </a:extLst>
          </p:cNvPr>
          <p:cNvSpPr/>
          <p:nvPr/>
        </p:nvSpPr>
        <p:spPr>
          <a:xfrm>
            <a:off x="9594109" y="3734829"/>
            <a:ext cx="2512166" cy="100332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+ Company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Cityleve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4C5E396-08DA-80BD-5DA0-600A8E0ACBDB}"/>
              </a:ext>
            </a:extLst>
          </p:cNvPr>
          <p:cNvGraphicFramePr/>
          <p:nvPr/>
        </p:nvGraphicFramePr>
        <p:xfrm>
          <a:off x="-1399859" y="6116450"/>
          <a:ext cx="11545249" cy="210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2" name="Rektangel 21">
            <a:extLst>
              <a:ext uri="{FF2B5EF4-FFF2-40B4-BE49-F238E27FC236}">
                <a16:creationId xmlns:a16="http://schemas.microsoft.com/office/drawing/2014/main" id="{A0F2BE75-E93E-B010-3837-230AD5480775}"/>
              </a:ext>
            </a:extLst>
          </p:cNvPr>
          <p:cNvSpPr/>
          <p:nvPr/>
        </p:nvSpPr>
        <p:spPr>
          <a:xfrm>
            <a:off x="10896599" y="676275"/>
            <a:ext cx="1642927" cy="1438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 Building New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</a:t>
            </a:r>
            <a:r>
              <a:rPr kumimoji="0" lang="sv-SE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Reconstruction</a:t>
            </a: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Renovation,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Extension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Management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Ful LCA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tjärna: 5 punkter 24">
            <a:extLst>
              <a:ext uri="{FF2B5EF4-FFF2-40B4-BE49-F238E27FC236}">
                <a16:creationId xmlns:a16="http://schemas.microsoft.com/office/drawing/2014/main" id="{66589FC4-DAEF-C6E2-89B4-3D27860E0578}"/>
              </a:ext>
            </a:extLst>
          </p:cNvPr>
          <p:cNvSpPr/>
          <p:nvPr/>
        </p:nvSpPr>
        <p:spPr>
          <a:xfrm>
            <a:off x="10670432" y="83820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tjärna: 5 punkter 25">
            <a:extLst>
              <a:ext uri="{FF2B5EF4-FFF2-40B4-BE49-F238E27FC236}">
                <a16:creationId xmlns:a16="http://schemas.microsoft.com/office/drawing/2014/main" id="{70C0ED5B-C2E1-61E3-8B2F-8E6AF7933DCA}"/>
              </a:ext>
            </a:extLst>
          </p:cNvPr>
          <p:cNvSpPr/>
          <p:nvPr/>
        </p:nvSpPr>
        <p:spPr>
          <a:xfrm>
            <a:off x="10479932" y="122872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tjärna: 5 punkter 26">
            <a:extLst>
              <a:ext uri="{FF2B5EF4-FFF2-40B4-BE49-F238E27FC236}">
                <a16:creationId xmlns:a16="http://schemas.microsoft.com/office/drawing/2014/main" id="{F30517C6-E1F0-3F8E-7347-4BB2CF6C76CA}"/>
              </a:ext>
            </a:extLst>
          </p:cNvPr>
          <p:cNvSpPr/>
          <p:nvPr/>
        </p:nvSpPr>
        <p:spPr>
          <a:xfrm>
            <a:off x="10679957" y="121920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tjärna: 5 punkter 27">
            <a:extLst>
              <a:ext uri="{FF2B5EF4-FFF2-40B4-BE49-F238E27FC236}">
                <a16:creationId xmlns:a16="http://schemas.microsoft.com/office/drawing/2014/main" id="{420482F1-3B7A-D4E4-8F04-16A0468712DD}"/>
              </a:ext>
            </a:extLst>
          </p:cNvPr>
          <p:cNvSpPr/>
          <p:nvPr/>
        </p:nvSpPr>
        <p:spPr>
          <a:xfrm>
            <a:off x="10470407" y="143827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tjärna: 5 punkter 28">
            <a:extLst>
              <a:ext uri="{FF2B5EF4-FFF2-40B4-BE49-F238E27FC236}">
                <a16:creationId xmlns:a16="http://schemas.microsoft.com/office/drawing/2014/main" id="{8EAFDED2-D307-072A-E1D0-520C311A4877}"/>
              </a:ext>
            </a:extLst>
          </p:cNvPr>
          <p:cNvSpPr/>
          <p:nvPr/>
        </p:nvSpPr>
        <p:spPr>
          <a:xfrm>
            <a:off x="10670432" y="142875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tjärna: 5 punkter 29">
            <a:extLst>
              <a:ext uri="{FF2B5EF4-FFF2-40B4-BE49-F238E27FC236}">
                <a16:creationId xmlns:a16="http://schemas.microsoft.com/office/drawing/2014/main" id="{E5F706BD-7649-5318-3C2A-75DA380DD456}"/>
              </a:ext>
            </a:extLst>
          </p:cNvPr>
          <p:cNvSpPr/>
          <p:nvPr/>
        </p:nvSpPr>
        <p:spPr>
          <a:xfrm>
            <a:off x="10041782" y="144780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tjärna: 5 punkter 30">
            <a:extLst>
              <a:ext uri="{FF2B5EF4-FFF2-40B4-BE49-F238E27FC236}">
                <a16:creationId xmlns:a16="http://schemas.microsoft.com/office/drawing/2014/main" id="{A499493B-2B7C-A705-635A-E844AA64C10A}"/>
              </a:ext>
            </a:extLst>
          </p:cNvPr>
          <p:cNvSpPr/>
          <p:nvPr/>
        </p:nvSpPr>
        <p:spPr>
          <a:xfrm>
            <a:off x="10241807" y="143827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tjärna: 5 punkter 31">
            <a:extLst>
              <a:ext uri="{FF2B5EF4-FFF2-40B4-BE49-F238E27FC236}">
                <a16:creationId xmlns:a16="http://schemas.microsoft.com/office/drawing/2014/main" id="{6D06A43E-37D2-A42D-8B10-7C231BF5AAB8}"/>
              </a:ext>
            </a:extLst>
          </p:cNvPr>
          <p:cNvSpPr/>
          <p:nvPr/>
        </p:nvSpPr>
        <p:spPr>
          <a:xfrm>
            <a:off x="10270382" y="122872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7ED94209-807B-3C07-A336-C2BB521CF356}"/>
              </a:ext>
            </a:extLst>
          </p:cNvPr>
          <p:cNvSpPr/>
          <p:nvPr/>
        </p:nvSpPr>
        <p:spPr>
          <a:xfrm>
            <a:off x="10896083" y="2152659"/>
            <a:ext cx="1818288" cy="7136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 </a:t>
            </a:r>
            <a:r>
              <a:rPr kumimoji="0" lang="sv-SE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</a:t>
            </a: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sv-SE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Infrastructure</a:t>
            </a: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kumimoji="0" lang="sv-SE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Infrastructure</a:t>
            </a: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tjärna: 5 punkter 33">
            <a:extLst>
              <a:ext uri="{FF2B5EF4-FFF2-40B4-BE49-F238E27FC236}">
                <a16:creationId xmlns:a16="http://schemas.microsoft.com/office/drawing/2014/main" id="{FEB38306-60E3-6522-9E03-2AA8B3D0A2AB}"/>
              </a:ext>
            </a:extLst>
          </p:cNvPr>
          <p:cNvSpPr/>
          <p:nvPr/>
        </p:nvSpPr>
        <p:spPr>
          <a:xfrm>
            <a:off x="10460882" y="100965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tjärna: 5 punkter 34">
            <a:extLst>
              <a:ext uri="{FF2B5EF4-FFF2-40B4-BE49-F238E27FC236}">
                <a16:creationId xmlns:a16="http://schemas.microsoft.com/office/drawing/2014/main" id="{D469EB4D-0A26-462F-192C-6EC07EAAD112}"/>
              </a:ext>
            </a:extLst>
          </p:cNvPr>
          <p:cNvSpPr/>
          <p:nvPr/>
        </p:nvSpPr>
        <p:spPr>
          <a:xfrm>
            <a:off x="10660907" y="100012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tjärna: 5 punkter 36">
            <a:extLst>
              <a:ext uri="{FF2B5EF4-FFF2-40B4-BE49-F238E27FC236}">
                <a16:creationId xmlns:a16="http://schemas.microsoft.com/office/drawing/2014/main" id="{471F0A2F-8E16-231A-75D6-23539907B942}"/>
              </a:ext>
            </a:extLst>
          </p:cNvPr>
          <p:cNvSpPr/>
          <p:nvPr/>
        </p:nvSpPr>
        <p:spPr>
          <a:xfrm>
            <a:off x="10470407" y="161925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tjärna: 5 punkter 37">
            <a:extLst>
              <a:ext uri="{FF2B5EF4-FFF2-40B4-BE49-F238E27FC236}">
                <a16:creationId xmlns:a16="http://schemas.microsoft.com/office/drawing/2014/main" id="{76FE38FE-B209-93B8-8FB7-2D652F885D2D}"/>
              </a:ext>
            </a:extLst>
          </p:cNvPr>
          <p:cNvSpPr/>
          <p:nvPr/>
        </p:nvSpPr>
        <p:spPr>
          <a:xfrm>
            <a:off x="10670432" y="160972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tjärna: 5 punkter 38">
            <a:extLst>
              <a:ext uri="{FF2B5EF4-FFF2-40B4-BE49-F238E27FC236}">
                <a16:creationId xmlns:a16="http://schemas.microsoft.com/office/drawing/2014/main" id="{46591FDE-6A88-86DA-935C-021FB64792B6}"/>
              </a:ext>
            </a:extLst>
          </p:cNvPr>
          <p:cNvSpPr/>
          <p:nvPr/>
        </p:nvSpPr>
        <p:spPr>
          <a:xfrm>
            <a:off x="10041782" y="162877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tjärna: 5 punkter 39">
            <a:extLst>
              <a:ext uri="{FF2B5EF4-FFF2-40B4-BE49-F238E27FC236}">
                <a16:creationId xmlns:a16="http://schemas.microsoft.com/office/drawing/2014/main" id="{3E6C309F-CCA6-6FEE-774A-E266F44A473A}"/>
              </a:ext>
            </a:extLst>
          </p:cNvPr>
          <p:cNvSpPr/>
          <p:nvPr/>
        </p:nvSpPr>
        <p:spPr>
          <a:xfrm>
            <a:off x="10241807" y="161925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tjärna: 5 punkter 40">
            <a:extLst>
              <a:ext uri="{FF2B5EF4-FFF2-40B4-BE49-F238E27FC236}">
                <a16:creationId xmlns:a16="http://schemas.microsoft.com/office/drawing/2014/main" id="{79AE997A-7926-5AE1-C522-1424C3E85452}"/>
              </a:ext>
            </a:extLst>
          </p:cNvPr>
          <p:cNvSpPr/>
          <p:nvPr/>
        </p:nvSpPr>
        <p:spPr>
          <a:xfrm>
            <a:off x="9803657" y="162877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2424D3AE-8481-4FBC-2EE8-13EFF81C54B0}"/>
              </a:ext>
            </a:extLst>
          </p:cNvPr>
          <p:cNvSpPr/>
          <p:nvPr/>
        </p:nvSpPr>
        <p:spPr>
          <a:xfrm>
            <a:off x="10925174" y="4191237"/>
            <a:ext cx="1818288" cy="383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 </a:t>
            </a:r>
            <a:r>
              <a:rPr kumimoji="0" lang="sv-SE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Citylevel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ktangel: rundade hörn 44">
            <a:extLst>
              <a:ext uri="{FF2B5EF4-FFF2-40B4-BE49-F238E27FC236}">
                <a16:creationId xmlns:a16="http://schemas.microsoft.com/office/drawing/2014/main" id="{2276EE5A-2FAF-BE3F-4A9D-7BF25C234FCE}"/>
              </a:ext>
            </a:extLst>
          </p:cNvPr>
          <p:cNvSpPr/>
          <p:nvPr/>
        </p:nvSpPr>
        <p:spPr>
          <a:xfrm>
            <a:off x="2082800" y="6056230"/>
            <a:ext cx="7489825" cy="727614"/>
          </a:xfrm>
          <a:prstGeom prst="roundRect">
            <a:avLst/>
          </a:prstGeom>
          <a:noFill/>
          <a:ln w="571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omb 45">
            <a:extLst>
              <a:ext uri="{FF2B5EF4-FFF2-40B4-BE49-F238E27FC236}">
                <a16:creationId xmlns:a16="http://schemas.microsoft.com/office/drawing/2014/main" id="{1934DF2A-B29B-60F8-9DBC-BBBCAE05DB86}"/>
              </a:ext>
            </a:extLst>
          </p:cNvPr>
          <p:cNvSpPr/>
          <p:nvPr/>
        </p:nvSpPr>
        <p:spPr>
          <a:xfrm>
            <a:off x="10696574" y="2419451"/>
            <a:ext cx="200025" cy="251383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012D43F4-5410-2015-24A3-AA3C03838353}"/>
              </a:ext>
            </a:extLst>
          </p:cNvPr>
          <p:cNvSpPr/>
          <p:nvPr/>
        </p:nvSpPr>
        <p:spPr>
          <a:xfrm>
            <a:off x="10708532" y="4308205"/>
            <a:ext cx="216642" cy="2352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tjärna: 5 punkter 48">
            <a:extLst>
              <a:ext uri="{FF2B5EF4-FFF2-40B4-BE49-F238E27FC236}">
                <a16:creationId xmlns:a16="http://schemas.microsoft.com/office/drawing/2014/main" id="{94B395D2-D239-8EC2-E5FC-2AF4D7B22156}"/>
              </a:ext>
            </a:extLst>
          </p:cNvPr>
          <p:cNvSpPr/>
          <p:nvPr/>
        </p:nvSpPr>
        <p:spPr>
          <a:xfrm>
            <a:off x="3126632" y="1626734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tjärna: 5 punkter 50">
            <a:extLst>
              <a:ext uri="{FF2B5EF4-FFF2-40B4-BE49-F238E27FC236}">
                <a16:creationId xmlns:a16="http://schemas.microsoft.com/office/drawing/2014/main" id="{3E1B353C-5D66-C801-34F8-D3CC3D3EFF38}"/>
              </a:ext>
            </a:extLst>
          </p:cNvPr>
          <p:cNvSpPr/>
          <p:nvPr/>
        </p:nvSpPr>
        <p:spPr>
          <a:xfrm>
            <a:off x="3126631" y="233297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tjärna: 5 punkter 51">
            <a:extLst>
              <a:ext uri="{FF2B5EF4-FFF2-40B4-BE49-F238E27FC236}">
                <a16:creationId xmlns:a16="http://schemas.microsoft.com/office/drawing/2014/main" id="{ACF7438A-E5E2-44DD-C375-31CEC6A52E81}"/>
              </a:ext>
            </a:extLst>
          </p:cNvPr>
          <p:cNvSpPr/>
          <p:nvPr/>
        </p:nvSpPr>
        <p:spPr>
          <a:xfrm>
            <a:off x="3126631" y="312065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tjärna: 5 punkter 52">
            <a:extLst>
              <a:ext uri="{FF2B5EF4-FFF2-40B4-BE49-F238E27FC236}">
                <a16:creationId xmlns:a16="http://schemas.microsoft.com/office/drawing/2014/main" id="{E1266F7D-0EAA-616E-2197-C562A37FA715}"/>
              </a:ext>
            </a:extLst>
          </p:cNvPr>
          <p:cNvSpPr/>
          <p:nvPr/>
        </p:nvSpPr>
        <p:spPr>
          <a:xfrm>
            <a:off x="3126631" y="394004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Stjärna: 5 punkter 53">
            <a:extLst>
              <a:ext uri="{FF2B5EF4-FFF2-40B4-BE49-F238E27FC236}">
                <a16:creationId xmlns:a16="http://schemas.microsoft.com/office/drawing/2014/main" id="{79665B3C-4A96-6FAC-6E18-4CD38C82BF28}"/>
              </a:ext>
            </a:extLst>
          </p:cNvPr>
          <p:cNvSpPr/>
          <p:nvPr/>
        </p:nvSpPr>
        <p:spPr>
          <a:xfrm>
            <a:off x="2898031" y="393980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tjärna: 5 punkter 54">
            <a:extLst>
              <a:ext uri="{FF2B5EF4-FFF2-40B4-BE49-F238E27FC236}">
                <a16:creationId xmlns:a16="http://schemas.microsoft.com/office/drawing/2014/main" id="{F22DCC80-5036-86DE-46F6-68584B5DEF48}"/>
              </a:ext>
            </a:extLst>
          </p:cNvPr>
          <p:cNvSpPr/>
          <p:nvPr/>
        </p:nvSpPr>
        <p:spPr>
          <a:xfrm>
            <a:off x="3117106" y="469252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tjärna: 5 punkter 55">
            <a:extLst>
              <a:ext uri="{FF2B5EF4-FFF2-40B4-BE49-F238E27FC236}">
                <a16:creationId xmlns:a16="http://schemas.microsoft.com/office/drawing/2014/main" id="{0358E4A0-624D-5740-0B7B-366FC28DF467}"/>
              </a:ext>
            </a:extLst>
          </p:cNvPr>
          <p:cNvSpPr/>
          <p:nvPr/>
        </p:nvSpPr>
        <p:spPr>
          <a:xfrm>
            <a:off x="2888506" y="4692280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Stjärna: 5 punkter 56">
            <a:extLst>
              <a:ext uri="{FF2B5EF4-FFF2-40B4-BE49-F238E27FC236}">
                <a16:creationId xmlns:a16="http://schemas.microsoft.com/office/drawing/2014/main" id="{B6CB314A-10A2-B4C6-8FE5-8F17FF21CEE7}"/>
              </a:ext>
            </a:extLst>
          </p:cNvPr>
          <p:cNvSpPr/>
          <p:nvPr/>
        </p:nvSpPr>
        <p:spPr>
          <a:xfrm>
            <a:off x="2878981" y="6227416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Stjärna: 5 punkter 57">
            <a:extLst>
              <a:ext uri="{FF2B5EF4-FFF2-40B4-BE49-F238E27FC236}">
                <a16:creationId xmlns:a16="http://schemas.microsoft.com/office/drawing/2014/main" id="{A640C171-9F75-A653-2FB0-3A5A231B4DCD}"/>
              </a:ext>
            </a:extLst>
          </p:cNvPr>
          <p:cNvSpPr/>
          <p:nvPr/>
        </p:nvSpPr>
        <p:spPr>
          <a:xfrm>
            <a:off x="3079006" y="6217891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Stjärna: 5 punkter 58">
            <a:extLst>
              <a:ext uri="{FF2B5EF4-FFF2-40B4-BE49-F238E27FC236}">
                <a16:creationId xmlns:a16="http://schemas.microsoft.com/office/drawing/2014/main" id="{FFE995D0-44B8-84CF-8693-32661586A06B}"/>
              </a:ext>
            </a:extLst>
          </p:cNvPr>
          <p:cNvSpPr/>
          <p:nvPr/>
        </p:nvSpPr>
        <p:spPr>
          <a:xfrm>
            <a:off x="2450356" y="6236941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tjärna: 5 punkter 59">
            <a:extLst>
              <a:ext uri="{FF2B5EF4-FFF2-40B4-BE49-F238E27FC236}">
                <a16:creationId xmlns:a16="http://schemas.microsoft.com/office/drawing/2014/main" id="{3D3EDCCA-CD3A-B1B9-790D-4DFA85C5D877}"/>
              </a:ext>
            </a:extLst>
          </p:cNvPr>
          <p:cNvSpPr/>
          <p:nvPr/>
        </p:nvSpPr>
        <p:spPr>
          <a:xfrm>
            <a:off x="2650381" y="6227416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omb 60">
            <a:extLst>
              <a:ext uri="{FF2B5EF4-FFF2-40B4-BE49-F238E27FC236}">
                <a16:creationId xmlns:a16="http://schemas.microsoft.com/office/drawing/2014/main" id="{1899BADD-7689-E032-D27C-5CFA4C28A061}"/>
              </a:ext>
            </a:extLst>
          </p:cNvPr>
          <p:cNvSpPr/>
          <p:nvPr/>
        </p:nvSpPr>
        <p:spPr>
          <a:xfrm>
            <a:off x="2221755" y="6198191"/>
            <a:ext cx="200025" cy="251383"/>
          </a:xfrm>
          <a:prstGeom prst="diamon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Stjärna: 5 punkter 61">
            <a:extLst>
              <a:ext uri="{FF2B5EF4-FFF2-40B4-BE49-F238E27FC236}">
                <a16:creationId xmlns:a16="http://schemas.microsoft.com/office/drawing/2014/main" id="{C49F9508-2931-D6C9-A842-FF0267EF441E}"/>
              </a:ext>
            </a:extLst>
          </p:cNvPr>
          <p:cNvSpPr/>
          <p:nvPr/>
        </p:nvSpPr>
        <p:spPr>
          <a:xfrm>
            <a:off x="3095621" y="5433127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Stjärna: 5 punkter 62">
            <a:extLst>
              <a:ext uri="{FF2B5EF4-FFF2-40B4-BE49-F238E27FC236}">
                <a16:creationId xmlns:a16="http://schemas.microsoft.com/office/drawing/2014/main" id="{A85E2AD4-77E3-C0CE-3B3C-C6D59C2F0F0F}"/>
              </a:ext>
            </a:extLst>
          </p:cNvPr>
          <p:cNvSpPr/>
          <p:nvPr/>
        </p:nvSpPr>
        <p:spPr>
          <a:xfrm>
            <a:off x="2867021" y="5432887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id="{0CCDBD75-C430-5F9D-CD0C-8583B09CBBAD}"/>
              </a:ext>
            </a:extLst>
          </p:cNvPr>
          <p:cNvSpPr/>
          <p:nvPr/>
        </p:nvSpPr>
        <p:spPr>
          <a:xfrm>
            <a:off x="9594109" y="4970744"/>
            <a:ext cx="2512166" cy="61688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sv-SE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limate</a:t>
            </a: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balancation</a:t>
            </a:r>
            <a:endParaRPr kumimoji="0" lang="sv-SE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Ellips 64">
            <a:extLst>
              <a:ext uri="{FF2B5EF4-FFF2-40B4-BE49-F238E27FC236}">
                <a16:creationId xmlns:a16="http://schemas.microsoft.com/office/drawing/2014/main" id="{21F59A37-4B83-3466-FF00-55BDC9A2E017}"/>
              </a:ext>
            </a:extLst>
          </p:cNvPr>
          <p:cNvSpPr/>
          <p:nvPr/>
        </p:nvSpPr>
        <p:spPr>
          <a:xfrm>
            <a:off x="10734675" y="5276850"/>
            <a:ext cx="209550" cy="272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Stjärna: 5 punkter 66">
            <a:extLst>
              <a:ext uri="{FF2B5EF4-FFF2-40B4-BE49-F238E27FC236}">
                <a16:creationId xmlns:a16="http://schemas.microsoft.com/office/drawing/2014/main" id="{00D57E6E-DA93-71FC-7777-65694E6F45A2}"/>
              </a:ext>
            </a:extLst>
          </p:cNvPr>
          <p:cNvSpPr/>
          <p:nvPr/>
        </p:nvSpPr>
        <p:spPr>
          <a:xfrm>
            <a:off x="4698257" y="160972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tjärna: 5 punkter 67">
            <a:extLst>
              <a:ext uri="{FF2B5EF4-FFF2-40B4-BE49-F238E27FC236}">
                <a16:creationId xmlns:a16="http://schemas.microsoft.com/office/drawing/2014/main" id="{650AEB3E-28E8-34DE-DE7A-047DAAAD1EAC}"/>
              </a:ext>
            </a:extLst>
          </p:cNvPr>
          <p:cNvSpPr/>
          <p:nvPr/>
        </p:nvSpPr>
        <p:spPr>
          <a:xfrm>
            <a:off x="3831482" y="162877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tjärna: 5 punkter 68">
            <a:extLst>
              <a:ext uri="{FF2B5EF4-FFF2-40B4-BE49-F238E27FC236}">
                <a16:creationId xmlns:a16="http://schemas.microsoft.com/office/drawing/2014/main" id="{2B99B8B2-5455-1E3B-6845-BD3EC601DF76}"/>
              </a:ext>
            </a:extLst>
          </p:cNvPr>
          <p:cNvSpPr/>
          <p:nvPr/>
        </p:nvSpPr>
        <p:spPr>
          <a:xfrm>
            <a:off x="4698257" y="2349365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tjärna: 5 punkter 69">
            <a:extLst>
              <a:ext uri="{FF2B5EF4-FFF2-40B4-BE49-F238E27FC236}">
                <a16:creationId xmlns:a16="http://schemas.microsoft.com/office/drawing/2014/main" id="{4F602700-C5EF-1B94-4A10-9E581D7248DB}"/>
              </a:ext>
            </a:extLst>
          </p:cNvPr>
          <p:cNvSpPr/>
          <p:nvPr/>
        </p:nvSpPr>
        <p:spPr>
          <a:xfrm>
            <a:off x="3831482" y="236841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Ellips 70">
            <a:extLst>
              <a:ext uri="{FF2B5EF4-FFF2-40B4-BE49-F238E27FC236}">
                <a16:creationId xmlns:a16="http://schemas.microsoft.com/office/drawing/2014/main" id="{D28474BF-E99B-F73F-5C0C-9F48D1A59EFE}"/>
              </a:ext>
            </a:extLst>
          </p:cNvPr>
          <p:cNvSpPr/>
          <p:nvPr/>
        </p:nvSpPr>
        <p:spPr>
          <a:xfrm>
            <a:off x="3657599" y="2592160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Stjärna: 5 punkter 71">
            <a:extLst>
              <a:ext uri="{FF2B5EF4-FFF2-40B4-BE49-F238E27FC236}">
                <a16:creationId xmlns:a16="http://schemas.microsoft.com/office/drawing/2014/main" id="{6812AACB-7BB6-7858-65C1-C680011155CF}"/>
              </a:ext>
            </a:extLst>
          </p:cNvPr>
          <p:cNvSpPr/>
          <p:nvPr/>
        </p:nvSpPr>
        <p:spPr>
          <a:xfrm>
            <a:off x="4480447" y="313018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Stjärna: 5 punkter 72">
            <a:extLst>
              <a:ext uri="{FF2B5EF4-FFF2-40B4-BE49-F238E27FC236}">
                <a16:creationId xmlns:a16="http://schemas.microsoft.com/office/drawing/2014/main" id="{D40CA23A-EBAA-6648-9B27-560A191BA669}"/>
              </a:ext>
            </a:extLst>
          </p:cNvPr>
          <p:cNvSpPr/>
          <p:nvPr/>
        </p:nvSpPr>
        <p:spPr>
          <a:xfrm>
            <a:off x="4680472" y="312065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Stjärna: 5 punkter 73">
            <a:extLst>
              <a:ext uri="{FF2B5EF4-FFF2-40B4-BE49-F238E27FC236}">
                <a16:creationId xmlns:a16="http://schemas.microsoft.com/office/drawing/2014/main" id="{7B99422C-19C6-6F3B-AA3D-ACD748818966}"/>
              </a:ext>
            </a:extLst>
          </p:cNvPr>
          <p:cNvSpPr/>
          <p:nvPr/>
        </p:nvSpPr>
        <p:spPr>
          <a:xfrm>
            <a:off x="4051822" y="313970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tjärna: 5 punkter 74">
            <a:extLst>
              <a:ext uri="{FF2B5EF4-FFF2-40B4-BE49-F238E27FC236}">
                <a16:creationId xmlns:a16="http://schemas.microsoft.com/office/drawing/2014/main" id="{D68F1141-C19A-052D-AFD6-422D40AF6D86}"/>
              </a:ext>
            </a:extLst>
          </p:cNvPr>
          <p:cNvSpPr/>
          <p:nvPr/>
        </p:nvSpPr>
        <p:spPr>
          <a:xfrm>
            <a:off x="4251847" y="313018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tjärna: 5 punkter 75">
            <a:extLst>
              <a:ext uri="{FF2B5EF4-FFF2-40B4-BE49-F238E27FC236}">
                <a16:creationId xmlns:a16="http://schemas.microsoft.com/office/drawing/2014/main" id="{22F61BE3-2CBA-4DDE-2336-E4D89EE2D1FE}"/>
              </a:ext>
            </a:extLst>
          </p:cNvPr>
          <p:cNvSpPr/>
          <p:nvPr/>
        </p:nvSpPr>
        <p:spPr>
          <a:xfrm>
            <a:off x="3813697" y="313970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omb 76">
            <a:extLst>
              <a:ext uri="{FF2B5EF4-FFF2-40B4-BE49-F238E27FC236}">
                <a16:creationId xmlns:a16="http://schemas.microsoft.com/office/drawing/2014/main" id="{36B9B2BD-D7B0-67BE-8154-8190D579012D}"/>
              </a:ext>
            </a:extLst>
          </p:cNvPr>
          <p:cNvSpPr/>
          <p:nvPr/>
        </p:nvSpPr>
        <p:spPr>
          <a:xfrm>
            <a:off x="4688780" y="3342519"/>
            <a:ext cx="200025" cy="251383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Ellips 77">
            <a:extLst>
              <a:ext uri="{FF2B5EF4-FFF2-40B4-BE49-F238E27FC236}">
                <a16:creationId xmlns:a16="http://schemas.microsoft.com/office/drawing/2014/main" id="{CAA883C6-016E-0F19-AAF6-C9738C3CF7F1}"/>
              </a:ext>
            </a:extLst>
          </p:cNvPr>
          <p:cNvSpPr/>
          <p:nvPr/>
        </p:nvSpPr>
        <p:spPr>
          <a:xfrm>
            <a:off x="3638549" y="3363685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Stjärna: 5 punkter 78">
            <a:extLst>
              <a:ext uri="{FF2B5EF4-FFF2-40B4-BE49-F238E27FC236}">
                <a16:creationId xmlns:a16="http://schemas.microsoft.com/office/drawing/2014/main" id="{3968E8CF-E0B9-E05F-B9B8-46269357AB0A}"/>
              </a:ext>
            </a:extLst>
          </p:cNvPr>
          <p:cNvSpPr/>
          <p:nvPr/>
        </p:nvSpPr>
        <p:spPr>
          <a:xfrm>
            <a:off x="4470922" y="390170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Stjärna: 5 punkter 79">
            <a:extLst>
              <a:ext uri="{FF2B5EF4-FFF2-40B4-BE49-F238E27FC236}">
                <a16:creationId xmlns:a16="http://schemas.microsoft.com/office/drawing/2014/main" id="{DCB6F1B4-5304-C78E-19AD-6025F543C3A2}"/>
              </a:ext>
            </a:extLst>
          </p:cNvPr>
          <p:cNvSpPr/>
          <p:nvPr/>
        </p:nvSpPr>
        <p:spPr>
          <a:xfrm>
            <a:off x="4670947" y="389218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Stjärna: 5 punkter 80">
            <a:extLst>
              <a:ext uri="{FF2B5EF4-FFF2-40B4-BE49-F238E27FC236}">
                <a16:creationId xmlns:a16="http://schemas.microsoft.com/office/drawing/2014/main" id="{93B7D6FC-4EEF-0DE0-3B07-BCE9D0748CC7}"/>
              </a:ext>
            </a:extLst>
          </p:cNvPr>
          <p:cNvSpPr/>
          <p:nvPr/>
        </p:nvSpPr>
        <p:spPr>
          <a:xfrm>
            <a:off x="4042297" y="391123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Stjärna: 5 punkter 81">
            <a:extLst>
              <a:ext uri="{FF2B5EF4-FFF2-40B4-BE49-F238E27FC236}">
                <a16:creationId xmlns:a16="http://schemas.microsoft.com/office/drawing/2014/main" id="{EE5BAD92-A7AF-2782-2F61-E33B70F8035B}"/>
              </a:ext>
            </a:extLst>
          </p:cNvPr>
          <p:cNvSpPr/>
          <p:nvPr/>
        </p:nvSpPr>
        <p:spPr>
          <a:xfrm>
            <a:off x="4242322" y="390170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Stjärna: 5 punkter 82">
            <a:extLst>
              <a:ext uri="{FF2B5EF4-FFF2-40B4-BE49-F238E27FC236}">
                <a16:creationId xmlns:a16="http://schemas.microsoft.com/office/drawing/2014/main" id="{13678150-CD84-F7B8-1469-D5565B90EA10}"/>
              </a:ext>
            </a:extLst>
          </p:cNvPr>
          <p:cNvSpPr/>
          <p:nvPr/>
        </p:nvSpPr>
        <p:spPr>
          <a:xfrm>
            <a:off x="3804172" y="3911230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Romb 83">
            <a:extLst>
              <a:ext uri="{FF2B5EF4-FFF2-40B4-BE49-F238E27FC236}">
                <a16:creationId xmlns:a16="http://schemas.microsoft.com/office/drawing/2014/main" id="{EFFAC1DF-E2D0-9764-0A17-2367EDC0C614}"/>
              </a:ext>
            </a:extLst>
          </p:cNvPr>
          <p:cNvSpPr/>
          <p:nvPr/>
        </p:nvSpPr>
        <p:spPr>
          <a:xfrm>
            <a:off x="4679255" y="4114044"/>
            <a:ext cx="200025" cy="251383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Ellips 84">
            <a:extLst>
              <a:ext uri="{FF2B5EF4-FFF2-40B4-BE49-F238E27FC236}">
                <a16:creationId xmlns:a16="http://schemas.microsoft.com/office/drawing/2014/main" id="{97266631-D173-4FCF-A474-2CD547CF6FE3}"/>
              </a:ext>
            </a:extLst>
          </p:cNvPr>
          <p:cNvSpPr/>
          <p:nvPr/>
        </p:nvSpPr>
        <p:spPr>
          <a:xfrm>
            <a:off x="3629024" y="4135210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Stjärna: 5 punkter 85">
            <a:extLst>
              <a:ext uri="{FF2B5EF4-FFF2-40B4-BE49-F238E27FC236}">
                <a16:creationId xmlns:a16="http://schemas.microsoft.com/office/drawing/2014/main" id="{C4E02106-F25F-A9CC-D754-34AAF568C8D0}"/>
              </a:ext>
            </a:extLst>
          </p:cNvPr>
          <p:cNvSpPr/>
          <p:nvPr/>
        </p:nvSpPr>
        <p:spPr>
          <a:xfrm>
            <a:off x="4461396" y="4672054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Stjärna: 5 punkter 86">
            <a:extLst>
              <a:ext uri="{FF2B5EF4-FFF2-40B4-BE49-F238E27FC236}">
                <a16:creationId xmlns:a16="http://schemas.microsoft.com/office/drawing/2014/main" id="{465AF656-E202-5706-52DD-6CFD0B8801A8}"/>
              </a:ext>
            </a:extLst>
          </p:cNvPr>
          <p:cNvSpPr/>
          <p:nvPr/>
        </p:nvSpPr>
        <p:spPr>
          <a:xfrm>
            <a:off x="4661421" y="4662529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Stjärna: 5 punkter 87">
            <a:extLst>
              <a:ext uri="{FF2B5EF4-FFF2-40B4-BE49-F238E27FC236}">
                <a16:creationId xmlns:a16="http://schemas.microsoft.com/office/drawing/2014/main" id="{FBC9EB0F-F610-6E71-34F4-13BD2C714EDE}"/>
              </a:ext>
            </a:extLst>
          </p:cNvPr>
          <p:cNvSpPr/>
          <p:nvPr/>
        </p:nvSpPr>
        <p:spPr>
          <a:xfrm>
            <a:off x="4032771" y="4681579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Stjärna: 5 punkter 88">
            <a:extLst>
              <a:ext uri="{FF2B5EF4-FFF2-40B4-BE49-F238E27FC236}">
                <a16:creationId xmlns:a16="http://schemas.microsoft.com/office/drawing/2014/main" id="{E1CCEC78-A979-EE87-C6A8-C9D2EF971A85}"/>
              </a:ext>
            </a:extLst>
          </p:cNvPr>
          <p:cNvSpPr/>
          <p:nvPr/>
        </p:nvSpPr>
        <p:spPr>
          <a:xfrm>
            <a:off x="4232796" y="4672054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Stjärna: 5 punkter 89">
            <a:extLst>
              <a:ext uri="{FF2B5EF4-FFF2-40B4-BE49-F238E27FC236}">
                <a16:creationId xmlns:a16="http://schemas.microsoft.com/office/drawing/2014/main" id="{1FE85F18-A7F4-CA9C-453D-D366F4EEAF8B}"/>
              </a:ext>
            </a:extLst>
          </p:cNvPr>
          <p:cNvSpPr/>
          <p:nvPr/>
        </p:nvSpPr>
        <p:spPr>
          <a:xfrm>
            <a:off x="3794646" y="4681579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Romb 90">
            <a:extLst>
              <a:ext uri="{FF2B5EF4-FFF2-40B4-BE49-F238E27FC236}">
                <a16:creationId xmlns:a16="http://schemas.microsoft.com/office/drawing/2014/main" id="{5C9DC827-5621-78F4-8345-7828314FAF4B}"/>
              </a:ext>
            </a:extLst>
          </p:cNvPr>
          <p:cNvSpPr/>
          <p:nvPr/>
        </p:nvSpPr>
        <p:spPr>
          <a:xfrm>
            <a:off x="4669729" y="4884393"/>
            <a:ext cx="200025" cy="251383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Ellips 91">
            <a:extLst>
              <a:ext uri="{FF2B5EF4-FFF2-40B4-BE49-F238E27FC236}">
                <a16:creationId xmlns:a16="http://schemas.microsoft.com/office/drawing/2014/main" id="{395ACA78-1987-A7A0-3F2D-19687793FB3B}"/>
              </a:ext>
            </a:extLst>
          </p:cNvPr>
          <p:cNvSpPr/>
          <p:nvPr/>
        </p:nvSpPr>
        <p:spPr>
          <a:xfrm>
            <a:off x="3619498" y="4905559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Rektangel 92">
            <a:extLst>
              <a:ext uri="{FF2B5EF4-FFF2-40B4-BE49-F238E27FC236}">
                <a16:creationId xmlns:a16="http://schemas.microsoft.com/office/drawing/2014/main" id="{58493E2F-8C89-290F-9A62-5D3D363B4B34}"/>
              </a:ext>
            </a:extLst>
          </p:cNvPr>
          <p:cNvSpPr/>
          <p:nvPr/>
        </p:nvSpPr>
        <p:spPr>
          <a:xfrm>
            <a:off x="4222030" y="4919376"/>
            <a:ext cx="216642" cy="235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Stjärna: 5 punkter 94">
            <a:extLst>
              <a:ext uri="{FF2B5EF4-FFF2-40B4-BE49-F238E27FC236}">
                <a16:creationId xmlns:a16="http://schemas.microsoft.com/office/drawing/2014/main" id="{1272A910-B691-71C4-A35C-954369A1140C}"/>
              </a:ext>
            </a:extLst>
          </p:cNvPr>
          <p:cNvSpPr/>
          <p:nvPr/>
        </p:nvSpPr>
        <p:spPr>
          <a:xfrm>
            <a:off x="4509021" y="5386429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Stjärna: 5 punkter 95">
            <a:extLst>
              <a:ext uri="{FF2B5EF4-FFF2-40B4-BE49-F238E27FC236}">
                <a16:creationId xmlns:a16="http://schemas.microsoft.com/office/drawing/2014/main" id="{35D07E70-9888-3F99-658B-93BAF1EE0144}"/>
              </a:ext>
            </a:extLst>
          </p:cNvPr>
          <p:cNvSpPr/>
          <p:nvPr/>
        </p:nvSpPr>
        <p:spPr>
          <a:xfrm>
            <a:off x="4709046" y="5376904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tjärna: 5 punkter 96">
            <a:extLst>
              <a:ext uri="{FF2B5EF4-FFF2-40B4-BE49-F238E27FC236}">
                <a16:creationId xmlns:a16="http://schemas.microsoft.com/office/drawing/2014/main" id="{D701CCE5-B448-9590-3A70-DDD3549C66B4}"/>
              </a:ext>
            </a:extLst>
          </p:cNvPr>
          <p:cNvSpPr/>
          <p:nvPr/>
        </p:nvSpPr>
        <p:spPr>
          <a:xfrm>
            <a:off x="4080396" y="5395954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Stjärna: 5 punkter 97">
            <a:extLst>
              <a:ext uri="{FF2B5EF4-FFF2-40B4-BE49-F238E27FC236}">
                <a16:creationId xmlns:a16="http://schemas.microsoft.com/office/drawing/2014/main" id="{26973EB0-2AD4-61C4-CE43-DB79AC4D7336}"/>
              </a:ext>
            </a:extLst>
          </p:cNvPr>
          <p:cNvSpPr/>
          <p:nvPr/>
        </p:nvSpPr>
        <p:spPr>
          <a:xfrm>
            <a:off x="4280421" y="5386429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Stjärna: 5 punkter 98">
            <a:extLst>
              <a:ext uri="{FF2B5EF4-FFF2-40B4-BE49-F238E27FC236}">
                <a16:creationId xmlns:a16="http://schemas.microsoft.com/office/drawing/2014/main" id="{EECFE706-2071-7645-EFDD-BDFD0009FF7F}"/>
              </a:ext>
            </a:extLst>
          </p:cNvPr>
          <p:cNvSpPr/>
          <p:nvPr/>
        </p:nvSpPr>
        <p:spPr>
          <a:xfrm>
            <a:off x="3842271" y="5395954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Romb 99">
            <a:extLst>
              <a:ext uri="{FF2B5EF4-FFF2-40B4-BE49-F238E27FC236}">
                <a16:creationId xmlns:a16="http://schemas.microsoft.com/office/drawing/2014/main" id="{F7587065-1B97-BFE7-9621-5C24103C2EE7}"/>
              </a:ext>
            </a:extLst>
          </p:cNvPr>
          <p:cNvSpPr/>
          <p:nvPr/>
        </p:nvSpPr>
        <p:spPr>
          <a:xfrm>
            <a:off x="4717354" y="5598768"/>
            <a:ext cx="200025" cy="251383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 100">
            <a:extLst>
              <a:ext uri="{FF2B5EF4-FFF2-40B4-BE49-F238E27FC236}">
                <a16:creationId xmlns:a16="http://schemas.microsoft.com/office/drawing/2014/main" id="{208FCDCC-B240-C5BC-D742-9B3990A41A71}"/>
              </a:ext>
            </a:extLst>
          </p:cNvPr>
          <p:cNvSpPr/>
          <p:nvPr/>
        </p:nvSpPr>
        <p:spPr>
          <a:xfrm>
            <a:off x="3667123" y="5619934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Rektangel 101">
            <a:extLst>
              <a:ext uri="{FF2B5EF4-FFF2-40B4-BE49-F238E27FC236}">
                <a16:creationId xmlns:a16="http://schemas.microsoft.com/office/drawing/2014/main" id="{4B31F058-945A-3CE6-5405-6DB6B86E38AF}"/>
              </a:ext>
            </a:extLst>
          </p:cNvPr>
          <p:cNvSpPr/>
          <p:nvPr/>
        </p:nvSpPr>
        <p:spPr>
          <a:xfrm>
            <a:off x="4269655" y="5633751"/>
            <a:ext cx="216642" cy="23522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tjärna: 5 punkter 102">
            <a:extLst>
              <a:ext uri="{FF2B5EF4-FFF2-40B4-BE49-F238E27FC236}">
                <a16:creationId xmlns:a16="http://schemas.microsoft.com/office/drawing/2014/main" id="{DA2E73C0-783A-6440-B92B-841E22CFCCB6}"/>
              </a:ext>
            </a:extLst>
          </p:cNvPr>
          <p:cNvSpPr/>
          <p:nvPr/>
        </p:nvSpPr>
        <p:spPr>
          <a:xfrm>
            <a:off x="4509021" y="6148429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Stjärna: 5 punkter 103">
            <a:extLst>
              <a:ext uri="{FF2B5EF4-FFF2-40B4-BE49-F238E27FC236}">
                <a16:creationId xmlns:a16="http://schemas.microsoft.com/office/drawing/2014/main" id="{B3A17019-943B-E822-1CE9-0F475B571578}"/>
              </a:ext>
            </a:extLst>
          </p:cNvPr>
          <p:cNvSpPr/>
          <p:nvPr/>
        </p:nvSpPr>
        <p:spPr>
          <a:xfrm>
            <a:off x="4709046" y="6138904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tjärna: 5 punkter 104">
            <a:extLst>
              <a:ext uri="{FF2B5EF4-FFF2-40B4-BE49-F238E27FC236}">
                <a16:creationId xmlns:a16="http://schemas.microsoft.com/office/drawing/2014/main" id="{5D73247C-4CD1-093C-13E4-CDB3BB0F1A99}"/>
              </a:ext>
            </a:extLst>
          </p:cNvPr>
          <p:cNvSpPr/>
          <p:nvPr/>
        </p:nvSpPr>
        <p:spPr>
          <a:xfrm>
            <a:off x="4080396" y="6157954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Stjärna: 5 punkter 105">
            <a:extLst>
              <a:ext uri="{FF2B5EF4-FFF2-40B4-BE49-F238E27FC236}">
                <a16:creationId xmlns:a16="http://schemas.microsoft.com/office/drawing/2014/main" id="{30D25D18-4DFA-53FD-0081-37C2BAB8A982}"/>
              </a:ext>
            </a:extLst>
          </p:cNvPr>
          <p:cNvSpPr/>
          <p:nvPr/>
        </p:nvSpPr>
        <p:spPr>
          <a:xfrm>
            <a:off x="4280421" y="6148429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tjärna: 5 punkter 106">
            <a:extLst>
              <a:ext uri="{FF2B5EF4-FFF2-40B4-BE49-F238E27FC236}">
                <a16:creationId xmlns:a16="http://schemas.microsoft.com/office/drawing/2014/main" id="{68361A41-1842-DB3A-F788-57EB7887C832}"/>
              </a:ext>
            </a:extLst>
          </p:cNvPr>
          <p:cNvSpPr/>
          <p:nvPr/>
        </p:nvSpPr>
        <p:spPr>
          <a:xfrm>
            <a:off x="3842271" y="6157954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Romb 107">
            <a:extLst>
              <a:ext uri="{FF2B5EF4-FFF2-40B4-BE49-F238E27FC236}">
                <a16:creationId xmlns:a16="http://schemas.microsoft.com/office/drawing/2014/main" id="{E0333C10-3D02-5D8B-9F49-9FF62267C91A}"/>
              </a:ext>
            </a:extLst>
          </p:cNvPr>
          <p:cNvSpPr/>
          <p:nvPr/>
        </p:nvSpPr>
        <p:spPr>
          <a:xfrm>
            <a:off x="4717354" y="6360768"/>
            <a:ext cx="200025" cy="251383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Ellips 108">
            <a:extLst>
              <a:ext uri="{FF2B5EF4-FFF2-40B4-BE49-F238E27FC236}">
                <a16:creationId xmlns:a16="http://schemas.microsoft.com/office/drawing/2014/main" id="{C8705DA5-3CC7-D9A6-6152-B7B114DB729D}"/>
              </a:ext>
            </a:extLst>
          </p:cNvPr>
          <p:cNvSpPr/>
          <p:nvPr/>
        </p:nvSpPr>
        <p:spPr>
          <a:xfrm>
            <a:off x="3667123" y="6381934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Rektangel 109">
            <a:extLst>
              <a:ext uri="{FF2B5EF4-FFF2-40B4-BE49-F238E27FC236}">
                <a16:creationId xmlns:a16="http://schemas.microsoft.com/office/drawing/2014/main" id="{05A670B7-5CFC-F896-0684-BDAC092993D4}"/>
              </a:ext>
            </a:extLst>
          </p:cNvPr>
          <p:cNvSpPr/>
          <p:nvPr/>
        </p:nvSpPr>
        <p:spPr>
          <a:xfrm>
            <a:off x="4269655" y="6395751"/>
            <a:ext cx="216642" cy="23522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Stjärna: 5 punkter 110">
            <a:extLst>
              <a:ext uri="{FF2B5EF4-FFF2-40B4-BE49-F238E27FC236}">
                <a16:creationId xmlns:a16="http://schemas.microsoft.com/office/drawing/2014/main" id="{4A5EE09B-2C86-8308-9A87-2164E235C104}"/>
              </a:ext>
            </a:extLst>
          </p:cNvPr>
          <p:cNvSpPr/>
          <p:nvPr/>
        </p:nvSpPr>
        <p:spPr>
          <a:xfrm>
            <a:off x="6119915" y="1619250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Stjärna: 5 punkter 111">
            <a:extLst>
              <a:ext uri="{FF2B5EF4-FFF2-40B4-BE49-F238E27FC236}">
                <a16:creationId xmlns:a16="http://schemas.microsoft.com/office/drawing/2014/main" id="{1A640DC2-BD5B-FCEB-859B-B4518CCAE876}"/>
              </a:ext>
            </a:extLst>
          </p:cNvPr>
          <p:cNvSpPr/>
          <p:nvPr/>
        </p:nvSpPr>
        <p:spPr>
          <a:xfrm>
            <a:off x="5253140" y="1638300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Stjärna: 5 punkter 112">
            <a:extLst>
              <a:ext uri="{FF2B5EF4-FFF2-40B4-BE49-F238E27FC236}">
                <a16:creationId xmlns:a16="http://schemas.microsoft.com/office/drawing/2014/main" id="{FF814A30-EAF8-6F9A-7CC4-DFDF5572CB2C}"/>
              </a:ext>
            </a:extLst>
          </p:cNvPr>
          <p:cNvSpPr/>
          <p:nvPr/>
        </p:nvSpPr>
        <p:spPr>
          <a:xfrm>
            <a:off x="6142768" y="2368415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Stjärna: 5 punkter 113">
            <a:extLst>
              <a:ext uri="{FF2B5EF4-FFF2-40B4-BE49-F238E27FC236}">
                <a16:creationId xmlns:a16="http://schemas.microsoft.com/office/drawing/2014/main" id="{55B8F782-6699-CA1A-7627-6391269894AB}"/>
              </a:ext>
            </a:extLst>
          </p:cNvPr>
          <p:cNvSpPr/>
          <p:nvPr/>
        </p:nvSpPr>
        <p:spPr>
          <a:xfrm>
            <a:off x="5275993" y="2387465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Ellips 114">
            <a:extLst>
              <a:ext uri="{FF2B5EF4-FFF2-40B4-BE49-F238E27FC236}">
                <a16:creationId xmlns:a16="http://schemas.microsoft.com/office/drawing/2014/main" id="{3A85A811-64B7-E823-7E10-E7C576529CEF}"/>
              </a:ext>
            </a:extLst>
          </p:cNvPr>
          <p:cNvSpPr/>
          <p:nvPr/>
        </p:nvSpPr>
        <p:spPr>
          <a:xfrm>
            <a:off x="5276849" y="2610282"/>
            <a:ext cx="209550" cy="27268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Ellips 115">
            <a:extLst>
              <a:ext uri="{FF2B5EF4-FFF2-40B4-BE49-F238E27FC236}">
                <a16:creationId xmlns:a16="http://schemas.microsoft.com/office/drawing/2014/main" id="{29E5DF88-7DE6-ADBD-CDDB-B846C4EF6BA9}"/>
              </a:ext>
            </a:extLst>
          </p:cNvPr>
          <p:cNvSpPr/>
          <p:nvPr/>
        </p:nvSpPr>
        <p:spPr>
          <a:xfrm>
            <a:off x="5267324" y="1858604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Stjärna: 5 punkter 116">
            <a:extLst>
              <a:ext uri="{FF2B5EF4-FFF2-40B4-BE49-F238E27FC236}">
                <a16:creationId xmlns:a16="http://schemas.microsoft.com/office/drawing/2014/main" id="{4573A8DC-4EAB-D248-A7BD-04FDAC93BB9E}"/>
              </a:ext>
            </a:extLst>
          </p:cNvPr>
          <p:cNvSpPr/>
          <p:nvPr/>
        </p:nvSpPr>
        <p:spPr>
          <a:xfrm>
            <a:off x="6132402" y="3152019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Stjärna: 5 punkter 117">
            <a:extLst>
              <a:ext uri="{FF2B5EF4-FFF2-40B4-BE49-F238E27FC236}">
                <a16:creationId xmlns:a16="http://schemas.microsoft.com/office/drawing/2014/main" id="{F4F93D77-8161-ACD5-B154-70CFE4933B2F}"/>
              </a:ext>
            </a:extLst>
          </p:cNvPr>
          <p:cNvSpPr/>
          <p:nvPr/>
        </p:nvSpPr>
        <p:spPr>
          <a:xfrm>
            <a:off x="5265627" y="3171069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Ellips 118">
            <a:extLst>
              <a:ext uri="{FF2B5EF4-FFF2-40B4-BE49-F238E27FC236}">
                <a16:creationId xmlns:a16="http://schemas.microsoft.com/office/drawing/2014/main" id="{CB63F404-8174-F745-598B-222E3249B4DA}"/>
              </a:ext>
            </a:extLst>
          </p:cNvPr>
          <p:cNvSpPr/>
          <p:nvPr/>
        </p:nvSpPr>
        <p:spPr>
          <a:xfrm>
            <a:off x="5266483" y="3393886"/>
            <a:ext cx="209550" cy="27268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Stjärna: 5 punkter 119">
            <a:extLst>
              <a:ext uri="{FF2B5EF4-FFF2-40B4-BE49-F238E27FC236}">
                <a16:creationId xmlns:a16="http://schemas.microsoft.com/office/drawing/2014/main" id="{681F6534-839A-762A-3338-311C579DB95D}"/>
              </a:ext>
            </a:extLst>
          </p:cNvPr>
          <p:cNvSpPr/>
          <p:nvPr/>
        </p:nvSpPr>
        <p:spPr>
          <a:xfrm>
            <a:off x="6159761" y="3892180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Stjärna: 5 punkter 120">
            <a:extLst>
              <a:ext uri="{FF2B5EF4-FFF2-40B4-BE49-F238E27FC236}">
                <a16:creationId xmlns:a16="http://schemas.microsoft.com/office/drawing/2014/main" id="{13D1362D-70C1-A20E-8773-759DA9111922}"/>
              </a:ext>
            </a:extLst>
          </p:cNvPr>
          <p:cNvSpPr/>
          <p:nvPr/>
        </p:nvSpPr>
        <p:spPr>
          <a:xfrm>
            <a:off x="5292986" y="3911230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Ellips 121">
            <a:extLst>
              <a:ext uri="{FF2B5EF4-FFF2-40B4-BE49-F238E27FC236}">
                <a16:creationId xmlns:a16="http://schemas.microsoft.com/office/drawing/2014/main" id="{3500D765-F530-CFE0-D35D-36EFB592D2BE}"/>
              </a:ext>
            </a:extLst>
          </p:cNvPr>
          <p:cNvSpPr/>
          <p:nvPr/>
        </p:nvSpPr>
        <p:spPr>
          <a:xfrm>
            <a:off x="5293842" y="4134047"/>
            <a:ext cx="209550" cy="27268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Stjärna: 5 punkter 122">
            <a:extLst>
              <a:ext uri="{FF2B5EF4-FFF2-40B4-BE49-F238E27FC236}">
                <a16:creationId xmlns:a16="http://schemas.microsoft.com/office/drawing/2014/main" id="{67C25AD5-15BF-E27B-46CE-CE338EE83C71}"/>
              </a:ext>
            </a:extLst>
          </p:cNvPr>
          <p:cNvSpPr/>
          <p:nvPr/>
        </p:nvSpPr>
        <p:spPr>
          <a:xfrm>
            <a:off x="6169286" y="4606555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Stjärna: 5 punkter 123">
            <a:extLst>
              <a:ext uri="{FF2B5EF4-FFF2-40B4-BE49-F238E27FC236}">
                <a16:creationId xmlns:a16="http://schemas.microsoft.com/office/drawing/2014/main" id="{2DBA6544-6C6C-B011-82FF-1F72DE15A769}"/>
              </a:ext>
            </a:extLst>
          </p:cNvPr>
          <p:cNvSpPr/>
          <p:nvPr/>
        </p:nvSpPr>
        <p:spPr>
          <a:xfrm>
            <a:off x="5302511" y="4625605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Ellips 124">
            <a:extLst>
              <a:ext uri="{FF2B5EF4-FFF2-40B4-BE49-F238E27FC236}">
                <a16:creationId xmlns:a16="http://schemas.microsoft.com/office/drawing/2014/main" id="{4670B2D0-DA20-7341-EBDC-C7AECF64763E}"/>
              </a:ext>
            </a:extLst>
          </p:cNvPr>
          <p:cNvSpPr/>
          <p:nvPr/>
        </p:nvSpPr>
        <p:spPr>
          <a:xfrm>
            <a:off x="5303367" y="4848422"/>
            <a:ext cx="209550" cy="27268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Stjärna: 5 punkter 125">
            <a:extLst>
              <a:ext uri="{FF2B5EF4-FFF2-40B4-BE49-F238E27FC236}">
                <a16:creationId xmlns:a16="http://schemas.microsoft.com/office/drawing/2014/main" id="{7BF8366E-E844-2DD6-26A9-7E3DFA0FEE66}"/>
              </a:ext>
            </a:extLst>
          </p:cNvPr>
          <p:cNvSpPr/>
          <p:nvPr/>
        </p:nvSpPr>
        <p:spPr>
          <a:xfrm>
            <a:off x="5959736" y="460655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Stjärna: 5 punkter 126">
            <a:extLst>
              <a:ext uri="{FF2B5EF4-FFF2-40B4-BE49-F238E27FC236}">
                <a16:creationId xmlns:a16="http://schemas.microsoft.com/office/drawing/2014/main" id="{22320B53-1441-9483-C9F6-0E5AB9439935}"/>
              </a:ext>
            </a:extLst>
          </p:cNvPr>
          <p:cNvSpPr/>
          <p:nvPr/>
        </p:nvSpPr>
        <p:spPr>
          <a:xfrm>
            <a:off x="6159761" y="5397130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Stjärna: 5 punkter 127">
            <a:extLst>
              <a:ext uri="{FF2B5EF4-FFF2-40B4-BE49-F238E27FC236}">
                <a16:creationId xmlns:a16="http://schemas.microsoft.com/office/drawing/2014/main" id="{E66592CC-7112-884E-54A1-83466EA81CBF}"/>
              </a:ext>
            </a:extLst>
          </p:cNvPr>
          <p:cNvSpPr/>
          <p:nvPr/>
        </p:nvSpPr>
        <p:spPr>
          <a:xfrm>
            <a:off x="5292986" y="5416180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Ellips 128">
            <a:extLst>
              <a:ext uri="{FF2B5EF4-FFF2-40B4-BE49-F238E27FC236}">
                <a16:creationId xmlns:a16="http://schemas.microsoft.com/office/drawing/2014/main" id="{B42835A1-76EA-8FB1-C4C4-0B5647B55516}"/>
              </a:ext>
            </a:extLst>
          </p:cNvPr>
          <p:cNvSpPr/>
          <p:nvPr/>
        </p:nvSpPr>
        <p:spPr>
          <a:xfrm>
            <a:off x="5293842" y="5638997"/>
            <a:ext cx="209550" cy="27268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Stjärna: 5 punkter 129">
            <a:extLst>
              <a:ext uri="{FF2B5EF4-FFF2-40B4-BE49-F238E27FC236}">
                <a16:creationId xmlns:a16="http://schemas.microsoft.com/office/drawing/2014/main" id="{5D1B1E7E-28FA-28CF-940E-C62C48EB3CA1}"/>
              </a:ext>
            </a:extLst>
          </p:cNvPr>
          <p:cNvSpPr/>
          <p:nvPr/>
        </p:nvSpPr>
        <p:spPr>
          <a:xfrm>
            <a:off x="5950211" y="5397130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Stjärna: 5 punkter 130">
            <a:extLst>
              <a:ext uri="{FF2B5EF4-FFF2-40B4-BE49-F238E27FC236}">
                <a16:creationId xmlns:a16="http://schemas.microsoft.com/office/drawing/2014/main" id="{85FF4EA2-8702-C1C6-875D-014353D7B6E7}"/>
              </a:ext>
            </a:extLst>
          </p:cNvPr>
          <p:cNvSpPr/>
          <p:nvPr/>
        </p:nvSpPr>
        <p:spPr>
          <a:xfrm>
            <a:off x="6197861" y="6130555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Stjärna: 5 punkter 131">
            <a:extLst>
              <a:ext uri="{FF2B5EF4-FFF2-40B4-BE49-F238E27FC236}">
                <a16:creationId xmlns:a16="http://schemas.microsoft.com/office/drawing/2014/main" id="{9D1E40E6-7208-AD62-FF86-EB3C9DE6A6C8}"/>
              </a:ext>
            </a:extLst>
          </p:cNvPr>
          <p:cNvSpPr/>
          <p:nvPr/>
        </p:nvSpPr>
        <p:spPr>
          <a:xfrm>
            <a:off x="5331086" y="6149605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Ellips 132">
            <a:extLst>
              <a:ext uri="{FF2B5EF4-FFF2-40B4-BE49-F238E27FC236}">
                <a16:creationId xmlns:a16="http://schemas.microsoft.com/office/drawing/2014/main" id="{1D4CBEFD-D01E-C981-3791-E5C89B434724}"/>
              </a:ext>
            </a:extLst>
          </p:cNvPr>
          <p:cNvSpPr/>
          <p:nvPr/>
        </p:nvSpPr>
        <p:spPr>
          <a:xfrm>
            <a:off x="5331942" y="6372422"/>
            <a:ext cx="209550" cy="27268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Stjärna: 5 punkter 133">
            <a:extLst>
              <a:ext uri="{FF2B5EF4-FFF2-40B4-BE49-F238E27FC236}">
                <a16:creationId xmlns:a16="http://schemas.microsoft.com/office/drawing/2014/main" id="{E90C25E5-D07E-4B4C-7318-764DD0F6B2F2}"/>
              </a:ext>
            </a:extLst>
          </p:cNvPr>
          <p:cNvSpPr/>
          <p:nvPr/>
        </p:nvSpPr>
        <p:spPr>
          <a:xfrm>
            <a:off x="5988311" y="6130555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Stjärna: 5 punkter 136">
            <a:extLst>
              <a:ext uri="{FF2B5EF4-FFF2-40B4-BE49-F238E27FC236}">
                <a16:creationId xmlns:a16="http://schemas.microsoft.com/office/drawing/2014/main" id="{33CF1D84-BE12-A125-EB59-8E09E09CC953}"/>
              </a:ext>
            </a:extLst>
          </p:cNvPr>
          <p:cNvSpPr/>
          <p:nvPr/>
        </p:nvSpPr>
        <p:spPr>
          <a:xfrm>
            <a:off x="5549630" y="6156730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8" name="Stjärna: 5 punkter 137">
            <a:extLst>
              <a:ext uri="{FF2B5EF4-FFF2-40B4-BE49-F238E27FC236}">
                <a16:creationId xmlns:a16="http://schemas.microsoft.com/office/drawing/2014/main" id="{543B6EE7-969A-CB59-EC2E-85D5D6E0D0B6}"/>
              </a:ext>
            </a:extLst>
          </p:cNvPr>
          <p:cNvSpPr/>
          <p:nvPr/>
        </p:nvSpPr>
        <p:spPr>
          <a:xfrm>
            <a:off x="5525917" y="3912590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9" name="Stjärna: 5 punkter 138">
            <a:extLst>
              <a:ext uri="{FF2B5EF4-FFF2-40B4-BE49-F238E27FC236}">
                <a16:creationId xmlns:a16="http://schemas.microsoft.com/office/drawing/2014/main" id="{CBAE29E0-E3B8-1A80-C8B9-E7B09D74BF27}"/>
              </a:ext>
            </a:extLst>
          </p:cNvPr>
          <p:cNvSpPr/>
          <p:nvPr/>
        </p:nvSpPr>
        <p:spPr>
          <a:xfrm>
            <a:off x="5521055" y="5423305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0" name="Stjärna: 5 punkter 139">
            <a:extLst>
              <a:ext uri="{FF2B5EF4-FFF2-40B4-BE49-F238E27FC236}">
                <a16:creationId xmlns:a16="http://schemas.microsoft.com/office/drawing/2014/main" id="{7955F76E-5E65-EDED-32F5-BD8C9E346F1A}"/>
              </a:ext>
            </a:extLst>
          </p:cNvPr>
          <p:cNvSpPr/>
          <p:nvPr/>
        </p:nvSpPr>
        <p:spPr>
          <a:xfrm>
            <a:off x="5521055" y="4632730"/>
            <a:ext cx="216642" cy="190500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Stjärna: 5 punkter 140">
            <a:extLst>
              <a:ext uri="{FF2B5EF4-FFF2-40B4-BE49-F238E27FC236}">
                <a16:creationId xmlns:a16="http://schemas.microsoft.com/office/drawing/2014/main" id="{ACDD2FB9-8E0E-2D56-0BEC-7ADD66B4110B}"/>
              </a:ext>
            </a:extLst>
          </p:cNvPr>
          <p:cNvSpPr/>
          <p:nvPr/>
        </p:nvSpPr>
        <p:spPr>
          <a:xfrm>
            <a:off x="5973592" y="388401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7" name="Likbent triangel 146">
            <a:extLst>
              <a:ext uri="{FF2B5EF4-FFF2-40B4-BE49-F238E27FC236}">
                <a16:creationId xmlns:a16="http://schemas.microsoft.com/office/drawing/2014/main" id="{C5674A16-E3CD-F4BB-90BF-FBE6A86F039E}"/>
              </a:ext>
            </a:extLst>
          </p:cNvPr>
          <p:cNvSpPr/>
          <p:nvPr/>
        </p:nvSpPr>
        <p:spPr>
          <a:xfrm>
            <a:off x="10679957" y="2155610"/>
            <a:ext cx="245217" cy="163482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Likbent triangel 147">
            <a:extLst>
              <a:ext uri="{FF2B5EF4-FFF2-40B4-BE49-F238E27FC236}">
                <a16:creationId xmlns:a16="http://schemas.microsoft.com/office/drawing/2014/main" id="{8DF5B5F2-6C2C-1A1D-C36E-6F341C62DB21}"/>
              </a:ext>
            </a:extLst>
          </p:cNvPr>
          <p:cNvSpPr/>
          <p:nvPr/>
        </p:nvSpPr>
        <p:spPr>
          <a:xfrm>
            <a:off x="6124575" y="3449470"/>
            <a:ext cx="245217" cy="163482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9" name="Likbent triangel 148">
            <a:extLst>
              <a:ext uri="{FF2B5EF4-FFF2-40B4-BE49-F238E27FC236}">
                <a16:creationId xmlns:a16="http://schemas.microsoft.com/office/drawing/2014/main" id="{359BB1EB-3355-60F0-8BA3-0B3D56B7E53E}"/>
              </a:ext>
            </a:extLst>
          </p:cNvPr>
          <p:cNvSpPr/>
          <p:nvPr/>
        </p:nvSpPr>
        <p:spPr>
          <a:xfrm>
            <a:off x="6153150" y="4163845"/>
            <a:ext cx="245217" cy="163482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Likbent triangel 149">
            <a:extLst>
              <a:ext uri="{FF2B5EF4-FFF2-40B4-BE49-F238E27FC236}">
                <a16:creationId xmlns:a16="http://schemas.microsoft.com/office/drawing/2014/main" id="{22D6B9BC-DC6A-81FF-1A2C-E058DF6ED2E7}"/>
              </a:ext>
            </a:extLst>
          </p:cNvPr>
          <p:cNvSpPr/>
          <p:nvPr/>
        </p:nvSpPr>
        <p:spPr>
          <a:xfrm>
            <a:off x="6153150" y="4897270"/>
            <a:ext cx="245217" cy="163482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1" name="Likbent triangel 150">
            <a:extLst>
              <a:ext uri="{FF2B5EF4-FFF2-40B4-BE49-F238E27FC236}">
                <a16:creationId xmlns:a16="http://schemas.microsoft.com/office/drawing/2014/main" id="{771E531C-B4FB-61BF-474B-EF7177D20C65}"/>
              </a:ext>
            </a:extLst>
          </p:cNvPr>
          <p:cNvSpPr/>
          <p:nvPr/>
        </p:nvSpPr>
        <p:spPr>
          <a:xfrm>
            <a:off x="6157910" y="5666291"/>
            <a:ext cx="245217" cy="163482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Likbent triangel 151">
            <a:extLst>
              <a:ext uri="{FF2B5EF4-FFF2-40B4-BE49-F238E27FC236}">
                <a16:creationId xmlns:a16="http://schemas.microsoft.com/office/drawing/2014/main" id="{0459F328-D639-CE20-9B47-5482E6D955AC}"/>
              </a:ext>
            </a:extLst>
          </p:cNvPr>
          <p:cNvSpPr/>
          <p:nvPr/>
        </p:nvSpPr>
        <p:spPr>
          <a:xfrm>
            <a:off x="6170602" y="6427441"/>
            <a:ext cx="245217" cy="163482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" name="Stjärna: 5 punkter 152">
            <a:extLst>
              <a:ext uri="{FF2B5EF4-FFF2-40B4-BE49-F238E27FC236}">
                <a16:creationId xmlns:a16="http://schemas.microsoft.com/office/drawing/2014/main" id="{A3862BF4-FB31-A061-0273-F5225076AB71}"/>
              </a:ext>
            </a:extLst>
          </p:cNvPr>
          <p:cNvSpPr/>
          <p:nvPr/>
        </p:nvSpPr>
        <p:spPr>
          <a:xfrm>
            <a:off x="7698632" y="1626734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Stjärna: 5 punkter 153">
            <a:extLst>
              <a:ext uri="{FF2B5EF4-FFF2-40B4-BE49-F238E27FC236}">
                <a16:creationId xmlns:a16="http://schemas.microsoft.com/office/drawing/2014/main" id="{E312AE20-1F62-8E53-21DF-F47AFC025694}"/>
              </a:ext>
            </a:extLst>
          </p:cNvPr>
          <p:cNvSpPr/>
          <p:nvPr/>
        </p:nvSpPr>
        <p:spPr>
          <a:xfrm>
            <a:off x="7684602" y="2389779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1" name="Stjärna: 5 punkter 160">
            <a:extLst>
              <a:ext uri="{FF2B5EF4-FFF2-40B4-BE49-F238E27FC236}">
                <a16:creationId xmlns:a16="http://schemas.microsoft.com/office/drawing/2014/main" id="{4B99C6A3-D221-4F63-DAE0-8C9E46933888}"/>
              </a:ext>
            </a:extLst>
          </p:cNvPr>
          <p:cNvSpPr/>
          <p:nvPr/>
        </p:nvSpPr>
        <p:spPr>
          <a:xfrm>
            <a:off x="7461397" y="3111130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2" name="Stjärna: 5 punkter 161">
            <a:extLst>
              <a:ext uri="{FF2B5EF4-FFF2-40B4-BE49-F238E27FC236}">
                <a16:creationId xmlns:a16="http://schemas.microsoft.com/office/drawing/2014/main" id="{99EEB49E-0CED-82A0-0236-DB8988503346}"/>
              </a:ext>
            </a:extLst>
          </p:cNvPr>
          <p:cNvSpPr/>
          <p:nvPr/>
        </p:nvSpPr>
        <p:spPr>
          <a:xfrm>
            <a:off x="7661422" y="313307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" name="Stjärna: 5 punkter 162">
            <a:extLst>
              <a:ext uri="{FF2B5EF4-FFF2-40B4-BE49-F238E27FC236}">
                <a16:creationId xmlns:a16="http://schemas.microsoft.com/office/drawing/2014/main" id="{AB5A6502-64F9-AB26-B441-7954B3DB7076}"/>
              </a:ext>
            </a:extLst>
          </p:cNvPr>
          <p:cNvSpPr/>
          <p:nvPr/>
        </p:nvSpPr>
        <p:spPr>
          <a:xfrm>
            <a:off x="7032772" y="312065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Stjärna: 5 punkter 163">
            <a:extLst>
              <a:ext uri="{FF2B5EF4-FFF2-40B4-BE49-F238E27FC236}">
                <a16:creationId xmlns:a16="http://schemas.microsoft.com/office/drawing/2014/main" id="{96B9EB86-21E5-FC4F-4A6E-53EEBB619DE5}"/>
              </a:ext>
            </a:extLst>
          </p:cNvPr>
          <p:cNvSpPr/>
          <p:nvPr/>
        </p:nvSpPr>
        <p:spPr>
          <a:xfrm>
            <a:off x="7232797" y="3111130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5" name="Stjärna: 5 punkter 164">
            <a:extLst>
              <a:ext uri="{FF2B5EF4-FFF2-40B4-BE49-F238E27FC236}">
                <a16:creationId xmlns:a16="http://schemas.microsoft.com/office/drawing/2014/main" id="{90B11655-F1BE-DC8E-ECFF-E6137FD15919}"/>
              </a:ext>
            </a:extLst>
          </p:cNvPr>
          <p:cNvSpPr/>
          <p:nvPr/>
        </p:nvSpPr>
        <p:spPr>
          <a:xfrm>
            <a:off x="7470290" y="2401660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6" name="Stjärna: 5 punkter 165">
            <a:extLst>
              <a:ext uri="{FF2B5EF4-FFF2-40B4-BE49-F238E27FC236}">
                <a16:creationId xmlns:a16="http://schemas.microsoft.com/office/drawing/2014/main" id="{7ECED6F4-83C6-589B-44B7-F5E9419E2A4A}"/>
              </a:ext>
            </a:extLst>
          </p:cNvPr>
          <p:cNvSpPr/>
          <p:nvPr/>
        </p:nvSpPr>
        <p:spPr>
          <a:xfrm>
            <a:off x="7041665" y="2411185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7" name="Stjärna: 5 punkter 166">
            <a:extLst>
              <a:ext uri="{FF2B5EF4-FFF2-40B4-BE49-F238E27FC236}">
                <a16:creationId xmlns:a16="http://schemas.microsoft.com/office/drawing/2014/main" id="{A5970EA5-4990-B2BB-0C2E-3F7D72F863EF}"/>
              </a:ext>
            </a:extLst>
          </p:cNvPr>
          <p:cNvSpPr/>
          <p:nvPr/>
        </p:nvSpPr>
        <p:spPr>
          <a:xfrm>
            <a:off x="7241690" y="2401660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8" name="Stjärna: 5 punkter 167">
            <a:extLst>
              <a:ext uri="{FF2B5EF4-FFF2-40B4-BE49-F238E27FC236}">
                <a16:creationId xmlns:a16="http://schemas.microsoft.com/office/drawing/2014/main" id="{DC3CD5E2-2C4E-C0B2-1736-FD1809826009}"/>
              </a:ext>
            </a:extLst>
          </p:cNvPr>
          <p:cNvSpPr/>
          <p:nvPr/>
        </p:nvSpPr>
        <p:spPr>
          <a:xfrm>
            <a:off x="4488449" y="2353719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Stjärna: 5 punkter 168">
            <a:extLst>
              <a:ext uri="{FF2B5EF4-FFF2-40B4-BE49-F238E27FC236}">
                <a16:creationId xmlns:a16="http://schemas.microsoft.com/office/drawing/2014/main" id="{02DAAC24-1015-73CD-5D72-7169E7C04830}"/>
              </a:ext>
            </a:extLst>
          </p:cNvPr>
          <p:cNvSpPr/>
          <p:nvPr/>
        </p:nvSpPr>
        <p:spPr>
          <a:xfrm>
            <a:off x="4059824" y="2363244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Stjärna: 5 punkter 169">
            <a:extLst>
              <a:ext uri="{FF2B5EF4-FFF2-40B4-BE49-F238E27FC236}">
                <a16:creationId xmlns:a16="http://schemas.microsoft.com/office/drawing/2014/main" id="{E30330DE-3DB1-0826-423C-90F2BFFA335F}"/>
              </a:ext>
            </a:extLst>
          </p:cNvPr>
          <p:cNvSpPr/>
          <p:nvPr/>
        </p:nvSpPr>
        <p:spPr>
          <a:xfrm>
            <a:off x="4259849" y="2353719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Stjärna: 5 punkter 170">
            <a:extLst>
              <a:ext uri="{FF2B5EF4-FFF2-40B4-BE49-F238E27FC236}">
                <a16:creationId xmlns:a16="http://schemas.microsoft.com/office/drawing/2014/main" id="{2AF1A998-F5EA-BC96-C7A4-922A7E8BA3E6}"/>
              </a:ext>
            </a:extLst>
          </p:cNvPr>
          <p:cNvSpPr/>
          <p:nvPr/>
        </p:nvSpPr>
        <p:spPr>
          <a:xfrm>
            <a:off x="7489916" y="3917917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2" name="Stjärna: 5 punkter 171">
            <a:extLst>
              <a:ext uri="{FF2B5EF4-FFF2-40B4-BE49-F238E27FC236}">
                <a16:creationId xmlns:a16="http://schemas.microsoft.com/office/drawing/2014/main" id="{9FEDBBFB-465C-30AD-E0B7-2A2B83F72111}"/>
              </a:ext>
            </a:extLst>
          </p:cNvPr>
          <p:cNvSpPr/>
          <p:nvPr/>
        </p:nvSpPr>
        <p:spPr>
          <a:xfrm>
            <a:off x="7689941" y="3939857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3" name="Stjärna: 5 punkter 172">
            <a:extLst>
              <a:ext uri="{FF2B5EF4-FFF2-40B4-BE49-F238E27FC236}">
                <a16:creationId xmlns:a16="http://schemas.microsoft.com/office/drawing/2014/main" id="{BAB9C527-5C33-4954-6782-2D79FF9D2C0F}"/>
              </a:ext>
            </a:extLst>
          </p:cNvPr>
          <p:cNvSpPr/>
          <p:nvPr/>
        </p:nvSpPr>
        <p:spPr>
          <a:xfrm>
            <a:off x="7061291" y="3927442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" name="Stjärna: 5 punkter 173">
            <a:extLst>
              <a:ext uri="{FF2B5EF4-FFF2-40B4-BE49-F238E27FC236}">
                <a16:creationId xmlns:a16="http://schemas.microsoft.com/office/drawing/2014/main" id="{B91D955D-9BBE-66AB-4B1E-5CF57334E102}"/>
              </a:ext>
            </a:extLst>
          </p:cNvPr>
          <p:cNvSpPr/>
          <p:nvPr/>
        </p:nvSpPr>
        <p:spPr>
          <a:xfrm>
            <a:off x="7261316" y="3917917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5" name="Stjärna: 5 punkter 174">
            <a:extLst>
              <a:ext uri="{FF2B5EF4-FFF2-40B4-BE49-F238E27FC236}">
                <a16:creationId xmlns:a16="http://schemas.microsoft.com/office/drawing/2014/main" id="{92327814-7A2B-8970-F6BE-90ED1A2D0E3B}"/>
              </a:ext>
            </a:extLst>
          </p:cNvPr>
          <p:cNvSpPr/>
          <p:nvPr/>
        </p:nvSpPr>
        <p:spPr>
          <a:xfrm>
            <a:off x="7449535" y="4653241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Stjärna: 5 punkter 175">
            <a:extLst>
              <a:ext uri="{FF2B5EF4-FFF2-40B4-BE49-F238E27FC236}">
                <a16:creationId xmlns:a16="http://schemas.microsoft.com/office/drawing/2014/main" id="{D8AD7DF2-D073-1D01-64DD-BA37A3F8C5A9}"/>
              </a:ext>
            </a:extLst>
          </p:cNvPr>
          <p:cNvSpPr/>
          <p:nvPr/>
        </p:nvSpPr>
        <p:spPr>
          <a:xfrm>
            <a:off x="7649560" y="4675181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Stjärna: 5 punkter 176">
            <a:extLst>
              <a:ext uri="{FF2B5EF4-FFF2-40B4-BE49-F238E27FC236}">
                <a16:creationId xmlns:a16="http://schemas.microsoft.com/office/drawing/2014/main" id="{B678381D-BEF6-A505-3969-35E831A9F3B2}"/>
              </a:ext>
            </a:extLst>
          </p:cNvPr>
          <p:cNvSpPr/>
          <p:nvPr/>
        </p:nvSpPr>
        <p:spPr>
          <a:xfrm>
            <a:off x="7020910" y="4662766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Stjärna: 5 punkter 177">
            <a:extLst>
              <a:ext uri="{FF2B5EF4-FFF2-40B4-BE49-F238E27FC236}">
                <a16:creationId xmlns:a16="http://schemas.microsoft.com/office/drawing/2014/main" id="{7040353D-3D4E-C0B9-D217-7071685E32C7}"/>
              </a:ext>
            </a:extLst>
          </p:cNvPr>
          <p:cNvSpPr/>
          <p:nvPr/>
        </p:nvSpPr>
        <p:spPr>
          <a:xfrm>
            <a:off x="7220935" y="4653241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Stjärna: 5 punkter 178">
            <a:extLst>
              <a:ext uri="{FF2B5EF4-FFF2-40B4-BE49-F238E27FC236}">
                <a16:creationId xmlns:a16="http://schemas.microsoft.com/office/drawing/2014/main" id="{B499263C-E2B4-83A8-5085-D08D9E1C857A}"/>
              </a:ext>
            </a:extLst>
          </p:cNvPr>
          <p:cNvSpPr/>
          <p:nvPr/>
        </p:nvSpPr>
        <p:spPr>
          <a:xfrm>
            <a:off x="7487481" y="5410947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0" name="Stjärna: 5 punkter 179">
            <a:extLst>
              <a:ext uri="{FF2B5EF4-FFF2-40B4-BE49-F238E27FC236}">
                <a16:creationId xmlns:a16="http://schemas.microsoft.com/office/drawing/2014/main" id="{BCDE991E-7E00-FB32-ECAD-95B5B22D82A7}"/>
              </a:ext>
            </a:extLst>
          </p:cNvPr>
          <p:cNvSpPr/>
          <p:nvPr/>
        </p:nvSpPr>
        <p:spPr>
          <a:xfrm>
            <a:off x="7687506" y="5432887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1" name="Stjärna: 5 punkter 180">
            <a:extLst>
              <a:ext uri="{FF2B5EF4-FFF2-40B4-BE49-F238E27FC236}">
                <a16:creationId xmlns:a16="http://schemas.microsoft.com/office/drawing/2014/main" id="{7275A995-3765-8B05-E392-3D1C6240AB59}"/>
              </a:ext>
            </a:extLst>
          </p:cNvPr>
          <p:cNvSpPr/>
          <p:nvPr/>
        </p:nvSpPr>
        <p:spPr>
          <a:xfrm>
            <a:off x="7058856" y="5420472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Stjärna: 5 punkter 181">
            <a:extLst>
              <a:ext uri="{FF2B5EF4-FFF2-40B4-BE49-F238E27FC236}">
                <a16:creationId xmlns:a16="http://schemas.microsoft.com/office/drawing/2014/main" id="{21BB2CF3-1327-86D5-1D9D-AC353413F6AC}"/>
              </a:ext>
            </a:extLst>
          </p:cNvPr>
          <p:cNvSpPr/>
          <p:nvPr/>
        </p:nvSpPr>
        <p:spPr>
          <a:xfrm>
            <a:off x="7258881" y="5410947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Stjärna: 5 punkter 182">
            <a:extLst>
              <a:ext uri="{FF2B5EF4-FFF2-40B4-BE49-F238E27FC236}">
                <a16:creationId xmlns:a16="http://schemas.microsoft.com/office/drawing/2014/main" id="{F64F6C8F-2298-5BE4-7931-0592934B1371}"/>
              </a:ext>
            </a:extLst>
          </p:cNvPr>
          <p:cNvSpPr/>
          <p:nvPr/>
        </p:nvSpPr>
        <p:spPr>
          <a:xfrm>
            <a:off x="10479932" y="180975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Stjärna: 5 punkter 183">
            <a:extLst>
              <a:ext uri="{FF2B5EF4-FFF2-40B4-BE49-F238E27FC236}">
                <a16:creationId xmlns:a16="http://schemas.microsoft.com/office/drawing/2014/main" id="{72B9516C-9002-76D5-253E-97B678007B26}"/>
              </a:ext>
            </a:extLst>
          </p:cNvPr>
          <p:cNvSpPr/>
          <p:nvPr/>
        </p:nvSpPr>
        <p:spPr>
          <a:xfrm>
            <a:off x="10679957" y="180022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Stjärna: 5 punkter 184">
            <a:extLst>
              <a:ext uri="{FF2B5EF4-FFF2-40B4-BE49-F238E27FC236}">
                <a16:creationId xmlns:a16="http://schemas.microsoft.com/office/drawing/2014/main" id="{CDA0D51E-37AB-C370-39C0-D489BCB67A1A}"/>
              </a:ext>
            </a:extLst>
          </p:cNvPr>
          <p:cNvSpPr/>
          <p:nvPr/>
        </p:nvSpPr>
        <p:spPr>
          <a:xfrm>
            <a:off x="10051307" y="181927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Stjärna: 5 punkter 185">
            <a:extLst>
              <a:ext uri="{FF2B5EF4-FFF2-40B4-BE49-F238E27FC236}">
                <a16:creationId xmlns:a16="http://schemas.microsoft.com/office/drawing/2014/main" id="{2EC5BC7D-1F70-B37F-EE0B-4EC93447E8B6}"/>
              </a:ext>
            </a:extLst>
          </p:cNvPr>
          <p:cNvSpPr/>
          <p:nvPr/>
        </p:nvSpPr>
        <p:spPr>
          <a:xfrm>
            <a:off x="10251332" y="180975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Stjärna: 5 punkter 186">
            <a:extLst>
              <a:ext uri="{FF2B5EF4-FFF2-40B4-BE49-F238E27FC236}">
                <a16:creationId xmlns:a16="http://schemas.microsoft.com/office/drawing/2014/main" id="{24573515-EEB7-B25A-7FB7-D3232FB695E0}"/>
              </a:ext>
            </a:extLst>
          </p:cNvPr>
          <p:cNvSpPr/>
          <p:nvPr/>
        </p:nvSpPr>
        <p:spPr>
          <a:xfrm>
            <a:off x="9813182" y="181927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Stjärna: 5 punkter 187">
            <a:extLst>
              <a:ext uri="{FF2B5EF4-FFF2-40B4-BE49-F238E27FC236}">
                <a16:creationId xmlns:a16="http://schemas.microsoft.com/office/drawing/2014/main" id="{321B1BD3-17D1-8363-06E7-8F764CE7820B}"/>
              </a:ext>
            </a:extLst>
          </p:cNvPr>
          <p:cNvSpPr/>
          <p:nvPr/>
        </p:nvSpPr>
        <p:spPr>
          <a:xfrm>
            <a:off x="9575057" y="181927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Stjärna: 5 punkter 188">
            <a:extLst>
              <a:ext uri="{FF2B5EF4-FFF2-40B4-BE49-F238E27FC236}">
                <a16:creationId xmlns:a16="http://schemas.microsoft.com/office/drawing/2014/main" id="{B56C7C7D-F27D-9BCF-7AAE-1C433C758E33}"/>
              </a:ext>
            </a:extLst>
          </p:cNvPr>
          <p:cNvSpPr/>
          <p:nvPr/>
        </p:nvSpPr>
        <p:spPr>
          <a:xfrm>
            <a:off x="6658806" y="5413190"/>
            <a:ext cx="216642" cy="190500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Rektangel 189">
            <a:extLst>
              <a:ext uri="{FF2B5EF4-FFF2-40B4-BE49-F238E27FC236}">
                <a16:creationId xmlns:a16="http://schemas.microsoft.com/office/drawing/2014/main" id="{78F24022-0EE3-8237-F44A-F339EF849C39}"/>
              </a:ext>
            </a:extLst>
          </p:cNvPr>
          <p:cNvSpPr/>
          <p:nvPr/>
        </p:nvSpPr>
        <p:spPr>
          <a:xfrm>
            <a:off x="7155730" y="4909851"/>
            <a:ext cx="216642" cy="235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Rektangel 190">
            <a:extLst>
              <a:ext uri="{FF2B5EF4-FFF2-40B4-BE49-F238E27FC236}">
                <a16:creationId xmlns:a16="http://schemas.microsoft.com/office/drawing/2014/main" id="{3038DA53-6EBC-3DDE-269C-719D8F61E218}"/>
              </a:ext>
            </a:extLst>
          </p:cNvPr>
          <p:cNvSpPr/>
          <p:nvPr/>
        </p:nvSpPr>
        <p:spPr>
          <a:xfrm>
            <a:off x="7203355" y="5624226"/>
            <a:ext cx="216642" cy="23522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Rektangel 191">
            <a:extLst>
              <a:ext uri="{FF2B5EF4-FFF2-40B4-BE49-F238E27FC236}">
                <a16:creationId xmlns:a16="http://schemas.microsoft.com/office/drawing/2014/main" id="{9FA420A6-0848-F272-53C1-4D5C48E20563}"/>
              </a:ext>
            </a:extLst>
          </p:cNvPr>
          <p:cNvSpPr/>
          <p:nvPr/>
        </p:nvSpPr>
        <p:spPr>
          <a:xfrm>
            <a:off x="7241455" y="6386226"/>
            <a:ext cx="216642" cy="23522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Ellips 193">
            <a:extLst>
              <a:ext uri="{FF2B5EF4-FFF2-40B4-BE49-F238E27FC236}">
                <a16:creationId xmlns:a16="http://schemas.microsoft.com/office/drawing/2014/main" id="{6A4FB05D-F3B2-B074-4F00-991CFD9FF7ED}"/>
              </a:ext>
            </a:extLst>
          </p:cNvPr>
          <p:cNvSpPr/>
          <p:nvPr/>
        </p:nvSpPr>
        <p:spPr>
          <a:xfrm>
            <a:off x="6667650" y="2611210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Ellips 194">
            <a:extLst>
              <a:ext uri="{FF2B5EF4-FFF2-40B4-BE49-F238E27FC236}">
                <a16:creationId xmlns:a16="http://schemas.microsoft.com/office/drawing/2014/main" id="{66A4E84B-8938-2D14-AB71-66F14918924C}"/>
              </a:ext>
            </a:extLst>
          </p:cNvPr>
          <p:cNvSpPr/>
          <p:nvPr/>
        </p:nvSpPr>
        <p:spPr>
          <a:xfrm>
            <a:off x="6648600" y="3382735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Ellips 195">
            <a:extLst>
              <a:ext uri="{FF2B5EF4-FFF2-40B4-BE49-F238E27FC236}">
                <a16:creationId xmlns:a16="http://schemas.microsoft.com/office/drawing/2014/main" id="{AD1DFD71-12D6-B95B-87B7-B53AD2B7947F}"/>
              </a:ext>
            </a:extLst>
          </p:cNvPr>
          <p:cNvSpPr/>
          <p:nvPr/>
        </p:nvSpPr>
        <p:spPr>
          <a:xfrm>
            <a:off x="6639075" y="4154260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Ellips 196">
            <a:extLst>
              <a:ext uri="{FF2B5EF4-FFF2-40B4-BE49-F238E27FC236}">
                <a16:creationId xmlns:a16="http://schemas.microsoft.com/office/drawing/2014/main" id="{03BE673C-B5F5-3146-08CD-9A252383243C}"/>
              </a:ext>
            </a:extLst>
          </p:cNvPr>
          <p:cNvSpPr/>
          <p:nvPr/>
        </p:nvSpPr>
        <p:spPr>
          <a:xfrm>
            <a:off x="6629549" y="4924609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Ellips 197">
            <a:extLst>
              <a:ext uri="{FF2B5EF4-FFF2-40B4-BE49-F238E27FC236}">
                <a16:creationId xmlns:a16="http://schemas.microsoft.com/office/drawing/2014/main" id="{550E2FDB-500B-F342-C62F-64E61D9F390D}"/>
              </a:ext>
            </a:extLst>
          </p:cNvPr>
          <p:cNvSpPr/>
          <p:nvPr/>
        </p:nvSpPr>
        <p:spPr>
          <a:xfrm>
            <a:off x="6677174" y="5638984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Ellips 198">
            <a:extLst>
              <a:ext uri="{FF2B5EF4-FFF2-40B4-BE49-F238E27FC236}">
                <a16:creationId xmlns:a16="http://schemas.microsoft.com/office/drawing/2014/main" id="{DA97E475-0BFC-7CB3-0DAE-ADD814E0B3ED}"/>
              </a:ext>
            </a:extLst>
          </p:cNvPr>
          <p:cNvSpPr/>
          <p:nvPr/>
        </p:nvSpPr>
        <p:spPr>
          <a:xfrm>
            <a:off x="6715274" y="6400984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Stjärna: 5 punkter 204">
            <a:extLst>
              <a:ext uri="{FF2B5EF4-FFF2-40B4-BE49-F238E27FC236}">
                <a16:creationId xmlns:a16="http://schemas.microsoft.com/office/drawing/2014/main" id="{F7922E63-5640-15C4-D211-07D7B3D8B9C6}"/>
              </a:ext>
            </a:extLst>
          </p:cNvPr>
          <p:cNvSpPr/>
          <p:nvPr/>
        </p:nvSpPr>
        <p:spPr>
          <a:xfrm>
            <a:off x="7535106" y="6163422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Stjärna: 5 punkter 205">
            <a:extLst>
              <a:ext uri="{FF2B5EF4-FFF2-40B4-BE49-F238E27FC236}">
                <a16:creationId xmlns:a16="http://schemas.microsoft.com/office/drawing/2014/main" id="{2EF193A3-CCD9-0BCE-C4A1-BEC94C36FC67}"/>
              </a:ext>
            </a:extLst>
          </p:cNvPr>
          <p:cNvSpPr/>
          <p:nvPr/>
        </p:nvSpPr>
        <p:spPr>
          <a:xfrm>
            <a:off x="7735131" y="6185362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Stjärna: 5 punkter 206">
            <a:extLst>
              <a:ext uri="{FF2B5EF4-FFF2-40B4-BE49-F238E27FC236}">
                <a16:creationId xmlns:a16="http://schemas.microsoft.com/office/drawing/2014/main" id="{E9F19A2A-11E9-BB50-FDB5-BB21DB27487A}"/>
              </a:ext>
            </a:extLst>
          </p:cNvPr>
          <p:cNvSpPr/>
          <p:nvPr/>
        </p:nvSpPr>
        <p:spPr>
          <a:xfrm>
            <a:off x="7106481" y="6172947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Stjärna: 5 punkter 207">
            <a:extLst>
              <a:ext uri="{FF2B5EF4-FFF2-40B4-BE49-F238E27FC236}">
                <a16:creationId xmlns:a16="http://schemas.microsoft.com/office/drawing/2014/main" id="{4BA41D39-ACBD-576D-DC91-24D80CFED054}"/>
              </a:ext>
            </a:extLst>
          </p:cNvPr>
          <p:cNvSpPr/>
          <p:nvPr/>
        </p:nvSpPr>
        <p:spPr>
          <a:xfrm>
            <a:off x="7306506" y="6163422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Stjärna: 5 punkter 208">
            <a:extLst>
              <a:ext uri="{FF2B5EF4-FFF2-40B4-BE49-F238E27FC236}">
                <a16:creationId xmlns:a16="http://schemas.microsoft.com/office/drawing/2014/main" id="{5974F859-0BBF-9B63-4328-FD1E602F3730}"/>
              </a:ext>
            </a:extLst>
          </p:cNvPr>
          <p:cNvSpPr/>
          <p:nvPr/>
        </p:nvSpPr>
        <p:spPr>
          <a:xfrm>
            <a:off x="6706431" y="6165665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Stjärna: 5 punkter 209">
            <a:extLst>
              <a:ext uri="{FF2B5EF4-FFF2-40B4-BE49-F238E27FC236}">
                <a16:creationId xmlns:a16="http://schemas.microsoft.com/office/drawing/2014/main" id="{6B2D21D7-F880-AE06-95CA-68B411A5096E}"/>
              </a:ext>
            </a:extLst>
          </p:cNvPr>
          <p:cNvSpPr/>
          <p:nvPr/>
        </p:nvSpPr>
        <p:spPr>
          <a:xfrm>
            <a:off x="3651771" y="6157954"/>
            <a:ext cx="216642" cy="190500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Stjärna: 5 punkter 210">
            <a:extLst>
              <a:ext uri="{FF2B5EF4-FFF2-40B4-BE49-F238E27FC236}">
                <a16:creationId xmlns:a16="http://schemas.microsoft.com/office/drawing/2014/main" id="{8D294D01-D12E-BDD9-D09D-6CA43A933531}"/>
              </a:ext>
            </a:extLst>
          </p:cNvPr>
          <p:cNvSpPr/>
          <p:nvPr/>
        </p:nvSpPr>
        <p:spPr>
          <a:xfrm>
            <a:off x="9157222" y="389218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Stjärna: 5 punkter 211">
            <a:extLst>
              <a:ext uri="{FF2B5EF4-FFF2-40B4-BE49-F238E27FC236}">
                <a16:creationId xmlns:a16="http://schemas.microsoft.com/office/drawing/2014/main" id="{922046EF-A765-6F17-9AEC-31722AD93BBA}"/>
              </a:ext>
            </a:extLst>
          </p:cNvPr>
          <p:cNvSpPr/>
          <p:nvPr/>
        </p:nvSpPr>
        <p:spPr>
          <a:xfrm>
            <a:off x="8909571" y="4643479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Stjärna: 5 punkter 212">
            <a:extLst>
              <a:ext uri="{FF2B5EF4-FFF2-40B4-BE49-F238E27FC236}">
                <a16:creationId xmlns:a16="http://schemas.microsoft.com/office/drawing/2014/main" id="{F73B007F-787A-79AD-C02F-79E0BBB8E6BB}"/>
              </a:ext>
            </a:extLst>
          </p:cNvPr>
          <p:cNvSpPr/>
          <p:nvPr/>
        </p:nvSpPr>
        <p:spPr>
          <a:xfrm>
            <a:off x="9109596" y="4633954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Stjärna: 5 punkter 213">
            <a:extLst>
              <a:ext uri="{FF2B5EF4-FFF2-40B4-BE49-F238E27FC236}">
                <a16:creationId xmlns:a16="http://schemas.microsoft.com/office/drawing/2014/main" id="{326BFA62-0772-7BEB-D0DA-1E9A9911A445}"/>
              </a:ext>
            </a:extLst>
          </p:cNvPr>
          <p:cNvSpPr/>
          <p:nvPr/>
        </p:nvSpPr>
        <p:spPr>
          <a:xfrm>
            <a:off x="8480946" y="4653004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Stjärna: 5 punkter 214">
            <a:extLst>
              <a:ext uri="{FF2B5EF4-FFF2-40B4-BE49-F238E27FC236}">
                <a16:creationId xmlns:a16="http://schemas.microsoft.com/office/drawing/2014/main" id="{FE31D8C1-D27D-BD40-5EBD-6E95A1F5AC49}"/>
              </a:ext>
            </a:extLst>
          </p:cNvPr>
          <p:cNvSpPr/>
          <p:nvPr/>
        </p:nvSpPr>
        <p:spPr>
          <a:xfrm>
            <a:off x="8680971" y="4643479"/>
            <a:ext cx="216642" cy="190500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Romb 215">
            <a:extLst>
              <a:ext uri="{FF2B5EF4-FFF2-40B4-BE49-F238E27FC236}">
                <a16:creationId xmlns:a16="http://schemas.microsoft.com/office/drawing/2014/main" id="{6EA6A90F-604D-A46D-0A2D-E2066B28EAD2}"/>
              </a:ext>
            </a:extLst>
          </p:cNvPr>
          <p:cNvSpPr/>
          <p:nvPr/>
        </p:nvSpPr>
        <p:spPr>
          <a:xfrm>
            <a:off x="9117904" y="4855818"/>
            <a:ext cx="200025" cy="251383"/>
          </a:xfrm>
          <a:prstGeom prst="diamon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Stjärna: 5 punkter 216">
            <a:extLst>
              <a:ext uri="{FF2B5EF4-FFF2-40B4-BE49-F238E27FC236}">
                <a16:creationId xmlns:a16="http://schemas.microsoft.com/office/drawing/2014/main" id="{C5C8BDD8-1D9D-4736-EDE6-F77577841D10}"/>
              </a:ext>
            </a:extLst>
          </p:cNvPr>
          <p:cNvSpPr/>
          <p:nvPr/>
        </p:nvSpPr>
        <p:spPr>
          <a:xfrm>
            <a:off x="8900006" y="5411048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Stjärna: 5 punkter 217">
            <a:extLst>
              <a:ext uri="{FF2B5EF4-FFF2-40B4-BE49-F238E27FC236}">
                <a16:creationId xmlns:a16="http://schemas.microsoft.com/office/drawing/2014/main" id="{6EC06622-A852-1679-9D94-6A79AA83BC08}"/>
              </a:ext>
            </a:extLst>
          </p:cNvPr>
          <p:cNvSpPr/>
          <p:nvPr/>
        </p:nvSpPr>
        <p:spPr>
          <a:xfrm>
            <a:off x="9100031" y="5401523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Stjärna: 5 punkter 218">
            <a:extLst>
              <a:ext uri="{FF2B5EF4-FFF2-40B4-BE49-F238E27FC236}">
                <a16:creationId xmlns:a16="http://schemas.microsoft.com/office/drawing/2014/main" id="{63B39575-5391-4D26-22DF-4ABD0064ECE2}"/>
              </a:ext>
            </a:extLst>
          </p:cNvPr>
          <p:cNvSpPr/>
          <p:nvPr/>
        </p:nvSpPr>
        <p:spPr>
          <a:xfrm>
            <a:off x="8471381" y="5420573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Stjärna: 5 punkter 219">
            <a:extLst>
              <a:ext uri="{FF2B5EF4-FFF2-40B4-BE49-F238E27FC236}">
                <a16:creationId xmlns:a16="http://schemas.microsoft.com/office/drawing/2014/main" id="{F7D8ADD6-BAEE-2560-A7BD-6FB980164458}"/>
              </a:ext>
            </a:extLst>
          </p:cNvPr>
          <p:cNvSpPr/>
          <p:nvPr/>
        </p:nvSpPr>
        <p:spPr>
          <a:xfrm>
            <a:off x="8671406" y="5411048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Romb 220">
            <a:extLst>
              <a:ext uri="{FF2B5EF4-FFF2-40B4-BE49-F238E27FC236}">
                <a16:creationId xmlns:a16="http://schemas.microsoft.com/office/drawing/2014/main" id="{7E9EEDD8-65D6-2E8D-5AFA-DE108DE4A381}"/>
              </a:ext>
            </a:extLst>
          </p:cNvPr>
          <p:cNvSpPr/>
          <p:nvPr/>
        </p:nvSpPr>
        <p:spPr>
          <a:xfrm>
            <a:off x="9108339" y="5623387"/>
            <a:ext cx="200025" cy="251383"/>
          </a:xfrm>
          <a:prstGeom prst="diamon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Stjärna: 5 punkter 221">
            <a:extLst>
              <a:ext uri="{FF2B5EF4-FFF2-40B4-BE49-F238E27FC236}">
                <a16:creationId xmlns:a16="http://schemas.microsoft.com/office/drawing/2014/main" id="{C7FAAF3A-1A62-D9D0-1AC0-E8E9C43C8CF3}"/>
              </a:ext>
            </a:extLst>
          </p:cNvPr>
          <p:cNvSpPr/>
          <p:nvPr/>
        </p:nvSpPr>
        <p:spPr>
          <a:xfrm>
            <a:off x="8891697" y="539713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Stjärna: 5 punkter 222">
            <a:extLst>
              <a:ext uri="{FF2B5EF4-FFF2-40B4-BE49-F238E27FC236}">
                <a16:creationId xmlns:a16="http://schemas.microsoft.com/office/drawing/2014/main" id="{F45DEF8D-6749-D60C-21C1-27238F7445E2}"/>
              </a:ext>
            </a:extLst>
          </p:cNvPr>
          <p:cNvSpPr/>
          <p:nvPr/>
        </p:nvSpPr>
        <p:spPr>
          <a:xfrm>
            <a:off x="8463072" y="5406655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Stjärna: 5 punkter 223">
            <a:extLst>
              <a:ext uri="{FF2B5EF4-FFF2-40B4-BE49-F238E27FC236}">
                <a16:creationId xmlns:a16="http://schemas.microsoft.com/office/drawing/2014/main" id="{65C63202-4DFC-5B4F-EA54-C97DC55CE10A}"/>
              </a:ext>
            </a:extLst>
          </p:cNvPr>
          <p:cNvSpPr/>
          <p:nvPr/>
        </p:nvSpPr>
        <p:spPr>
          <a:xfrm>
            <a:off x="8663097" y="5397130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Stjärna: 5 punkter 224">
            <a:extLst>
              <a:ext uri="{FF2B5EF4-FFF2-40B4-BE49-F238E27FC236}">
                <a16:creationId xmlns:a16="http://schemas.microsoft.com/office/drawing/2014/main" id="{06F17941-AEE3-E90C-230E-BB9DE870A14B}"/>
              </a:ext>
            </a:extLst>
          </p:cNvPr>
          <p:cNvSpPr/>
          <p:nvPr/>
        </p:nvSpPr>
        <p:spPr>
          <a:xfrm>
            <a:off x="8941646" y="6173882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Stjärna: 5 punkter 225">
            <a:extLst>
              <a:ext uri="{FF2B5EF4-FFF2-40B4-BE49-F238E27FC236}">
                <a16:creationId xmlns:a16="http://schemas.microsoft.com/office/drawing/2014/main" id="{2DC35A43-227F-EBE1-86A2-39B6C072AB19}"/>
              </a:ext>
            </a:extLst>
          </p:cNvPr>
          <p:cNvSpPr/>
          <p:nvPr/>
        </p:nvSpPr>
        <p:spPr>
          <a:xfrm>
            <a:off x="9141671" y="6164357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Stjärna: 5 punkter 226">
            <a:extLst>
              <a:ext uri="{FF2B5EF4-FFF2-40B4-BE49-F238E27FC236}">
                <a16:creationId xmlns:a16="http://schemas.microsoft.com/office/drawing/2014/main" id="{EE03615B-F20B-D23C-207C-2E021A479B8B}"/>
              </a:ext>
            </a:extLst>
          </p:cNvPr>
          <p:cNvSpPr/>
          <p:nvPr/>
        </p:nvSpPr>
        <p:spPr>
          <a:xfrm>
            <a:off x="8513021" y="6183407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Stjärna: 5 punkter 227">
            <a:extLst>
              <a:ext uri="{FF2B5EF4-FFF2-40B4-BE49-F238E27FC236}">
                <a16:creationId xmlns:a16="http://schemas.microsoft.com/office/drawing/2014/main" id="{F0B7111D-F53E-BF78-3F13-1865F7195CD6}"/>
              </a:ext>
            </a:extLst>
          </p:cNvPr>
          <p:cNvSpPr/>
          <p:nvPr/>
        </p:nvSpPr>
        <p:spPr>
          <a:xfrm>
            <a:off x="8713046" y="6173882"/>
            <a:ext cx="216642" cy="1905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Romb 228">
            <a:extLst>
              <a:ext uri="{FF2B5EF4-FFF2-40B4-BE49-F238E27FC236}">
                <a16:creationId xmlns:a16="http://schemas.microsoft.com/office/drawing/2014/main" id="{1D7D9038-6A17-7D25-B0B3-A05EB3000419}"/>
              </a:ext>
            </a:extLst>
          </p:cNvPr>
          <p:cNvSpPr/>
          <p:nvPr/>
        </p:nvSpPr>
        <p:spPr>
          <a:xfrm>
            <a:off x="9149979" y="6386221"/>
            <a:ext cx="200025" cy="251383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Ellips 229">
            <a:extLst>
              <a:ext uri="{FF2B5EF4-FFF2-40B4-BE49-F238E27FC236}">
                <a16:creationId xmlns:a16="http://schemas.microsoft.com/office/drawing/2014/main" id="{B9078B26-015F-8E5B-1846-F65FFB894F15}"/>
              </a:ext>
            </a:extLst>
          </p:cNvPr>
          <p:cNvSpPr/>
          <p:nvPr/>
        </p:nvSpPr>
        <p:spPr>
          <a:xfrm>
            <a:off x="8199020" y="6377922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Ellips 230">
            <a:extLst>
              <a:ext uri="{FF2B5EF4-FFF2-40B4-BE49-F238E27FC236}">
                <a16:creationId xmlns:a16="http://schemas.microsoft.com/office/drawing/2014/main" id="{2002418B-419C-F78E-51C0-0971DFC804C2}"/>
              </a:ext>
            </a:extLst>
          </p:cNvPr>
          <p:cNvSpPr/>
          <p:nvPr/>
        </p:nvSpPr>
        <p:spPr>
          <a:xfrm>
            <a:off x="8195009" y="5652019"/>
            <a:ext cx="209550" cy="2726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06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5" grpId="0" animBg="1"/>
    </p:bldLst>
  </p:timing>
</p:sld>
</file>

<file path=ppt/theme/theme1.xml><?xml version="1.0" encoding="utf-8"?>
<a:theme xmlns:a="http://schemas.openxmlformats.org/drawingml/2006/main" name="1_Office-tema">
  <a:themeElements>
    <a:clrScheme name="TreanoColors">
      <a:dk1>
        <a:sysClr val="windowText" lastClr="000000"/>
      </a:dk1>
      <a:lt1>
        <a:sysClr val="window" lastClr="FFFFFF"/>
      </a:lt1>
      <a:dk2>
        <a:srgbClr val="C8A977"/>
      </a:dk2>
      <a:lt2>
        <a:srgbClr val="00346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m LFM30">
  <a:themeElements>
    <a:clrScheme name="TreanoColors">
      <a:dk1>
        <a:sysClr val="windowText" lastClr="000000"/>
      </a:dk1>
      <a:lt1>
        <a:sysClr val="window" lastClr="FFFFFF"/>
      </a:lt1>
      <a:dk2>
        <a:srgbClr val="C8A977"/>
      </a:dk2>
      <a:lt2>
        <a:srgbClr val="00346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xtslides för olika A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1 M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 MS" id="{3EFB7128-534C-422E-8327-55048B6E52CD}" vid="{06F6AFDF-DA56-45A8-BF06-70E16DF2BF30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KYH mockups">
  <a:themeElements>
    <a:clrScheme name="KYH färger">
      <a:dk1>
        <a:srgbClr val="404040"/>
      </a:dk1>
      <a:lt1>
        <a:srgbClr val="FFFFFF"/>
      </a:lt1>
      <a:dk2>
        <a:srgbClr val="755E60"/>
      </a:dk2>
      <a:lt2>
        <a:srgbClr val="FFFFFF"/>
      </a:lt2>
      <a:accent1>
        <a:srgbClr val="755E60"/>
      </a:accent1>
      <a:accent2>
        <a:srgbClr val="F7F1ED"/>
      </a:accent2>
      <a:accent3>
        <a:srgbClr val="C75000"/>
      </a:accent3>
      <a:accent4>
        <a:srgbClr val="2D807C"/>
      </a:accent4>
      <a:accent5>
        <a:srgbClr val="FA6400"/>
      </a:accent5>
      <a:accent6>
        <a:srgbClr val="404040"/>
      </a:accent6>
      <a:hlink>
        <a:srgbClr val="2D807C"/>
      </a:hlink>
      <a:folHlink>
        <a:srgbClr val="F7F1E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YH_PowerPoint-mall_2025" id="{FAC347A7-5B84-47A3-B2DB-AF62AAAF6C17}" vid="{8365D00A-98CC-4141-A800-34B047AA9AD2}"/>
    </a:ext>
  </a:extLst>
</a:theme>
</file>

<file path=ppt/theme/theme8.xml><?xml version="1.0" encoding="utf-8"?>
<a:theme xmlns:a="http://schemas.openxmlformats.org/drawingml/2006/main" name="5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Arbetsgrupp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KYH primä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YH_PowerPoint-mall_2025" id="{FAC347A7-5B84-47A3-B2DB-AF62AAAF6C17}" vid="{A1EE1D4B-E554-458D-88CD-2730ED27F6BE}"/>
    </a:ext>
  </a:ext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526B0D34535FA429F3174CDE2661CF1" ma:contentTypeVersion="13" ma:contentTypeDescription="Skapa ett nytt dokument." ma:contentTypeScope="" ma:versionID="75906d3c58d9eec3d192ae8846675ec9">
  <xsd:schema xmlns:xsd="http://www.w3.org/2001/XMLSchema" xmlns:xs="http://www.w3.org/2001/XMLSchema" xmlns:p="http://schemas.microsoft.com/office/2006/metadata/properties" xmlns:ns2="03f10240-6c75-4070-82e1-804a189072ab" xmlns:ns3="9e491c61-3955-448c-b766-a347df75b6b4" targetNamespace="http://schemas.microsoft.com/office/2006/metadata/properties" ma:root="true" ma:fieldsID="0845fc47432a91233344601dff24b6bb" ns2:_="" ns3:_="">
    <xsd:import namespace="03f10240-6c75-4070-82e1-804a189072ab"/>
    <xsd:import namespace="9e491c61-3955-448c-b766-a347df75b6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f10240-6c75-4070-82e1-804a189072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62be1fb0-648f-4677-bb64-016b765337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91c61-3955-448c-b766-a347df75b6b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32ec8ca-1b16-4a48-ad79-1b498e53cbbd}" ma:internalName="TaxCatchAll" ma:showField="CatchAllData" ma:web="9e491c61-3955-448c-b766-a347df75b6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f10240-6c75-4070-82e1-804a189072ab">
      <Terms xmlns="http://schemas.microsoft.com/office/infopath/2007/PartnerControls"/>
    </lcf76f155ced4ddcb4097134ff3c332f>
    <TaxCatchAll xmlns="9e491c61-3955-448c-b766-a347df75b6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ACAEB7-5444-46EB-899F-F07BD0DF9842}"/>
</file>

<file path=customXml/itemProps2.xml><?xml version="1.0" encoding="utf-8"?>
<ds:datastoreItem xmlns:ds="http://schemas.openxmlformats.org/officeDocument/2006/customXml" ds:itemID="{88B43486-6EE1-4B7F-9D48-994AFB47BDD5}">
  <ds:schemaRefs>
    <ds:schemaRef ds:uri="03f10240-6c75-4070-82e1-804a189072ab"/>
    <ds:schemaRef ds:uri="9e491c61-3955-448c-b766-a347df75b6b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33A53F4-2849-4F85-A9BC-DCE47AB35D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4880</Words>
  <Application>Microsoft Office PowerPoint</Application>
  <PresentationFormat>Bredbild</PresentationFormat>
  <Paragraphs>1430</Paragraphs>
  <Slides>52</Slides>
  <Notes>20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24</vt:i4>
      </vt:variant>
      <vt:variant>
        <vt:lpstr>Tema</vt:lpstr>
      </vt:variant>
      <vt:variant>
        <vt:i4>11</vt:i4>
      </vt:variant>
      <vt:variant>
        <vt:lpstr>Bildrubriker</vt:lpstr>
      </vt:variant>
      <vt:variant>
        <vt:i4>52</vt:i4>
      </vt:variant>
    </vt:vector>
  </HeadingPairs>
  <TitlesOfParts>
    <vt:vector size="87" baseType="lpstr">
      <vt:lpstr>微软雅黑</vt:lpstr>
      <vt:lpstr>AntartidaRounded Essential Ligh</vt:lpstr>
      <vt:lpstr>AntartidaRounded Essential Light</vt:lpstr>
      <vt:lpstr>Aptos</vt:lpstr>
      <vt:lpstr>Aptos Display</vt:lpstr>
      <vt:lpstr>Arial</vt:lpstr>
      <vt:lpstr>Avenir Next LT Pro</vt:lpstr>
      <vt:lpstr>Barlow Semi Condensed</vt:lpstr>
      <vt:lpstr>Barlow Semi Condensed Light</vt:lpstr>
      <vt:lpstr>Barlow Semi Condensed Medium</vt:lpstr>
      <vt:lpstr>Calibri</vt:lpstr>
      <vt:lpstr>Calibri Light</vt:lpstr>
      <vt:lpstr>Century Gothic</vt:lpstr>
      <vt:lpstr>Courier New</vt:lpstr>
      <vt:lpstr>Futura PT</vt:lpstr>
      <vt:lpstr>Futura PT Book</vt:lpstr>
      <vt:lpstr>Lucida Sans</vt:lpstr>
      <vt:lpstr>Montserrat</vt:lpstr>
      <vt:lpstr>Roboto</vt:lpstr>
      <vt:lpstr>Roboto Slab Light</vt:lpstr>
      <vt:lpstr>Tahoma</vt:lpstr>
      <vt:lpstr>Times New Roman</vt:lpstr>
      <vt:lpstr>Verdana</vt:lpstr>
      <vt:lpstr>Wingdings</vt:lpstr>
      <vt:lpstr>1_Office-tema</vt:lpstr>
      <vt:lpstr>1_Om LFM30</vt:lpstr>
      <vt:lpstr>3_Textslides för olika AG</vt:lpstr>
      <vt:lpstr>2_Office-tema</vt:lpstr>
      <vt:lpstr>Tema1 MS</vt:lpstr>
      <vt:lpstr>Office Theme</vt:lpstr>
      <vt:lpstr>KYH mockups</vt:lpstr>
      <vt:lpstr>5_Office-tema</vt:lpstr>
      <vt:lpstr>4_Arbetsgrupper</vt:lpstr>
      <vt:lpstr>KYH primär</vt:lpstr>
      <vt:lpstr>1_Office Theme</vt:lpstr>
      <vt:lpstr>Klimatberäkningsstuga – Avsnitt 1</vt:lpstr>
      <vt:lpstr>Denna ppt består av 7 avsnitt (med tillhörande videos), samt fördjupningsmaterial - Avsnitt I: Inkluderar intro - Avsnitt 7: Inkluderar sammanfattning</vt:lpstr>
      <vt:lpstr>PowerPoint-presentation</vt:lpstr>
      <vt:lpstr>PowerPoint-presentation</vt:lpstr>
      <vt:lpstr>Upplägg Klimatberäkningsstuga</vt:lpstr>
      <vt:lpstr>Upplägg klimatberäkningsstuga – en introduktion</vt:lpstr>
      <vt:lpstr>Lunchseminarium: Klimatberäkningsstuga  2025-06-13  - i samverkan LFM30, Treano och KYH  Upskill &amp; Reskill I Online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Definition: Vad är LCA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Klimatberäkningskriterier – synkad med lagkrav och olika lokala klimatinitiativ</vt:lpstr>
      <vt:lpstr>PowerPoint-presentation</vt:lpstr>
      <vt:lpstr>PowerPoint-presentation</vt:lpstr>
      <vt:lpstr>PowerPoint-presentation</vt:lpstr>
      <vt:lpstr>PowerPoint-presentation</vt:lpstr>
      <vt:lpstr>Presentation av olika klimatberäkningsverktyg</vt:lpstr>
      <vt:lpstr>PowerPoint-presentation</vt:lpstr>
      <vt:lpstr>PowerPoint-presentation</vt:lpstr>
      <vt:lpstr>PowerPoint-presentation</vt:lpstr>
      <vt:lpstr>PowerPoint-presentation</vt:lpstr>
      <vt:lpstr>Fördjupning och extra info  - Bakgrundsmaterial</vt:lpstr>
      <vt:lpstr>Länkar till olika klimatinitiativs Beräkningsanvisningar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SVERIGES UTSLÄPPSBUDGET: BYGG - CO2 KONSUMTIONSBASERAT </vt:lpstr>
      <vt:lpstr>PowerPoint-presentation</vt:lpstr>
      <vt:lpstr>PowerPoint-presentation</vt:lpstr>
      <vt:lpstr>PowerPoint-presentation</vt:lpstr>
      <vt:lpstr>PowerPoint-presentation</vt:lpstr>
      <vt:lpstr>Swedish Development Over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Lijin Zhou</dc:creator>
  <cp:lastModifiedBy>Andreas Holmgren</cp:lastModifiedBy>
  <cp:revision>2</cp:revision>
  <cp:lastPrinted>2025-08-25T07:01:21Z</cp:lastPrinted>
  <dcterms:created xsi:type="dcterms:W3CDTF">2025-02-26T14:09:33Z</dcterms:created>
  <dcterms:modified xsi:type="dcterms:W3CDTF">2025-09-23T10:58:46Z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0x010100E526B0D34535FA429F3174CDE2661CF1</vt:lpwstr>
  </property>
  <property fmtid="{D5CDD505-2E9C-101B-9397-08002B2CF9AE}" pid="3" name="Order">
    <vt:lpwstr>2616600.00000000</vt:lpwstr>
  </property>
  <property fmtid="{D5CDD505-2E9C-101B-9397-08002B2CF9AE}" pid="4" name="MediaServiceImageTags">
    <vt:lpwstr/>
  </property>
</Properties>
</file>